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3.xml" ContentType="application/inkml+xml"/>
  <Override PartName="/ppt/notesSlides/notesSlide2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3" r:id="rId2"/>
    <p:sldMasterId id="2147483695" r:id="rId3"/>
    <p:sldMasterId id="2147483707" r:id="rId4"/>
  </p:sldMasterIdLst>
  <p:notesMasterIdLst>
    <p:notesMasterId r:id="rId117"/>
  </p:notesMasterIdLst>
  <p:sldIdLst>
    <p:sldId id="259" r:id="rId5"/>
    <p:sldId id="604" r:id="rId6"/>
    <p:sldId id="322" r:id="rId7"/>
    <p:sldId id="334" r:id="rId8"/>
    <p:sldId id="337" r:id="rId9"/>
    <p:sldId id="525" r:id="rId10"/>
    <p:sldId id="651" r:id="rId11"/>
    <p:sldId id="575" r:id="rId12"/>
    <p:sldId id="355" r:id="rId13"/>
    <p:sldId id="553" r:id="rId14"/>
    <p:sldId id="652" r:id="rId15"/>
    <p:sldId id="657" r:id="rId16"/>
    <p:sldId id="340" r:id="rId17"/>
    <p:sldId id="522" r:id="rId18"/>
    <p:sldId id="468" r:id="rId19"/>
    <p:sldId id="463" r:id="rId20"/>
    <p:sldId id="479" r:id="rId21"/>
    <p:sldId id="546" r:id="rId22"/>
    <p:sldId id="485" r:id="rId23"/>
    <p:sldId id="538" r:id="rId24"/>
    <p:sldId id="272" r:id="rId25"/>
    <p:sldId id="655" r:id="rId26"/>
    <p:sldId id="256" r:id="rId27"/>
    <p:sldId id="638" r:id="rId28"/>
    <p:sldId id="266" r:id="rId29"/>
    <p:sldId id="271" r:id="rId30"/>
    <p:sldId id="649" r:id="rId31"/>
    <p:sldId id="260" r:id="rId32"/>
    <p:sldId id="644" r:id="rId33"/>
    <p:sldId id="645" r:id="rId34"/>
    <p:sldId id="646" r:id="rId35"/>
    <p:sldId id="656" r:id="rId36"/>
    <p:sldId id="658" r:id="rId37"/>
    <p:sldId id="648" r:id="rId38"/>
    <p:sldId id="654" r:id="rId39"/>
    <p:sldId id="615" r:id="rId40"/>
    <p:sldId id="514" r:id="rId41"/>
    <p:sldId id="617" r:id="rId42"/>
    <p:sldId id="505" r:id="rId43"/>
    <p:sldId id="528" r:id="rId44"/>
    <p:sldId id="653" r:id="rId45"/>
    <p:sldId id="265" r:id="rId46"/>
    <p:sldId id="258" r:id="rId47"/>
    <p:sldId id="621" r:id="rId48"/>
    <p:sldId id="504" r:id="rId49"/>
    <p:sldId id="262" r:id="rId50"/>
    <p:sldId id="268" r:id="rId51"/>
    <p:sldId id="286" r:id="rId52"/>
    <p:sldId id="292" r:id="rId53"/>
    <p:sldId id="583" r:id="rId54"/>
    <p:sldId id="634" r:id="rId55"/>
    <p:sldId id="664" r:id="rId56"/>
    <p:sldId id="612" r:id="rId57"/>
    <p:sldId id="659" r:id="rId58"/>
    <p:sldId id="584" r:id="rId59"/>
    <p:sldId id="613" r:id="rId60"/>
    <p:sldId id="304" r:id="rId61"/>
    <p:sldId id="307" r:id="rId62"/>
    <p:sldId id="589" r:id="rId63"/>
    <p:sldId id="590" r:id="rId64"/>
    <p:sldId id="591" r:id="rId65"/>
    <p:sldId id="592" r:id="rId66"/>
    <p:sldId id="593" r:id="rId67"/>
    <p:sldId id="599" r:id="rId68"/>
    <p:sldId id="595" r:id="rId69"/>
    <p:sldId id="316" r:id="rId70"/>
    <p:sldId id="470" r:id="rId71"/>
    <p:sldId id="385" r:id="rId72"/>
    <p:sldId id="397" r:id="rId73"/>
    <p:sldId id="530" r:id="rId74"/>
    <p:sldId id="534" r:id="rId75"/>
    <p:sldId id="603" r:id="rId76"/>
    <p:sldId id="635" r:id="rId77"/>
    <p:sldId id="660" r:id="rId78"/>
    <p:sldId id="527" r:id="rId79"/>
    <p:sldId id="421" r:id="rId80"/>
    <p:sldId id="606" r:id="rId81"/>
    <p:sldId id="415" r:id="rId82"/>
    <p:sldId id="418" r:id="rId83"/>
    <p:sldId id="609" r:id="rId84"/>
    <p:sldId id="622" r:id="rId85"/>
    <p:sldId id="623" r:id="rId86"/>
    <p:sldId id="631" r:id="rId87"/>
    <p:sldId id="632" r:id="rId88"/>
    <p:sldId id="536" r:id="rId89"/>
    <p:sldId id="427" r:id="rId90"/>
    <p:sldId id="473" r:id="rId91"/>
    <p:sldId id="433" r:id="rId92"/>
    <p:sldId id="518" r:id="rId93"/>
    <p:sldId id="564" r:id="rId94"/>
    <p:sldId id="662" r:id="rId95"/>
    <p:sldId id="451" r:id="rId96"/>
    <p:sldId id="633" r:id="rId97"/>
    <p:sldId id="628" r:id="rId98"/>
    <p:sldId id="661" r:id="rId99"/>
    <p:sldId id="624" r:id="rId100"/>
    <p:sldId id="568" r:id="rId101"/>
    <p:sldId id="626" r:id="rId102"/>
    <p:sldId id="454" r:id="rId103"/>
    <p:sldId id="523" r:id="rId104"/>
    <p:sldId id="650" r:id="rId105"/>
    <p:sldId id="601" r:id="rId106"/>
    <p:sldId id="610" r:id="rId107"/>
    <p:sldId id="637" r:id="rId108"/>
    <p:sldId id="466" r:id="rId109"/>
    <p:sldId id="555" r:id="rId110"/>
    <p:sldId id="557" r:id="rId111"/>
    <p:sldId id="558" r:id="rId112"/>
    <p:sldId id="560" r:id="rId113"/>
    <p:sldId id="562" r:id="rId114"/>
    <p:sldId id="477" r:id="rId115"/>
    <p:sldId id="475" r:id="rId116"/>
  </p:sldIdLst>
  <p:sldSz cx="12192000" cy="6858000"/>
  <p:notesSz cx="6858000" cy="9144000"/>
  <p:custDataLst>
    <p:tags r:id="rId1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FF"/>
    <a:srgbClr val="68E468"/>
    <a:srgbClr val="30DA30"/>
    <a:srgbClr val="00CCFF"/>
    <a:srgbClr val="51F200"/>
    <a:srgbClr val="C5E0B4"/>
    <a:srgbClr val="00FF00"/>
    <a:srgbClr val="82DB82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BFFE25-4EFA-42D2-8CB4-DC3C2FE8D7BB}" v="9910" dt="2023-09-03T20:19:16.571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/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/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/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ags" Target="tags/tag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125" Type="http://schemas.openxmlformats.org/officeDocument/2006/relationships/customXml" Target="../customXml/item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customXml" Target="../customXml/item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customXml" Target="../customXml/item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era P.V.Y. it20382476" userId="98be5126-3bb6-4631-868c-23385c81f625" providerId="ADAL" clId="{522041E9-0147-4D2F-99A6-096290FC3493}"/>
    <pc:docChg chg="undo custSel addSld delSld modSld sldOrd">
      <pc:chgData name="Perera P.V.Y. it20382476" userId="98be5126-3bb6-4631-868c-23385c81f625" providerId="ADAL" clId="{522041E9-0147-4D2F-99A6-096290FC3493}" dt="2023-03-26T19:04:32.696" v="639" actId="1076"/>
      <pc:docMkLst>
        <pc:docMk/>
      </pc:docMkLst>
      <pc:sldChg chg="addSp delSp modSp mod ord">
        <pc:chgData name="Perera P.V.Y. it20382476" userId="98be5126-3bb6-4631-868c-23385c81f625" providerId="ADAL" clId="{522041E9-0147-4D2F-99A6-096290FC3493}" dt="2023-03-26T17:44:27.928" v="576" actId="20578"/>
        <pc:sldMkLst>
          <pc:docMk/>
          <pc:sldMk cId="2218658336" sldId="262"/>
        </pc:sldMkLst>
        <pc:graphicFrameChg chg="add mod">
          <ac:chgData name="Perera P.V.Y. it20382476" userId="98be5126-3bb6-4631-868c-23385c81f625" providerId="ADAL" clId="{522041E9-0147-4D2F-99A6-096290FC3493}" dt="2023-03-26T15:46:55" v="289" actId="1076"/>
          <ac:graphicFrameMkLst>
            <pc:docMk/>
            <pc:sldMk cId="2218658336" sldId="262"/>
            <ac:graphicFrameMk id="2" creationId="{4349F943-F499-1BC9-27D9-9B7F6AB77006}"/>
          </ac:graphicFrameMkLst>
        </pc:graphicFrameChg>
        <pc:picChg chg="del">
          <ac:chgData name="Perera P.V.Y. it20382476" userId="98be5126-3bb6-4631-868c-23385c81f625" providerId="ADAL" clId="{522041E9-0147-4D2F-99A6-096290FC3493}" dt="2023-03-26T15:34:58.611" v="264" actId="478"/>
          <ac:picMkLst>
            <pc:docMk/>
            <pc:sldMk cId="2218658336" sldId="262"/>
            <ac:picMk id="17" creationId="{5345B766-6C33-851D-C09B-6D9B3D15DF15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9:04:32.696" v="639" actId="1076"/>
        <pc:sldMkLst>
          <pc:docMk/>
          <pc:sldMk cId="1568529857" sldId="271"/>
        </pc:sldMkLst>
        <pc:spChg chg="mod">
          <ac:chgData name="Perera P.V.Y. it20382476" userId="98be5126-3bb6-4631-868c-23385c81f625" providerId="ADAL" clId="{522041E9-0147-4D2F-99A6-096290FC3493}" dt="2023-03-26T14:52:55.026" v="37" actId="1076"/>
          <ac:spMkLst>
            <pc:docMk/>
            <pc:sldMk cId="1568529857" sldId="271"/>
            <ac:spMk id="6" creationId="{1F585875-8770-2FA9-5D76-9BF18596AD54}"/>
          </ac:spMkLst>
        </pc:spChg>
        <pc:spChg chg="mod">
          <ac:chgData name="Perera P.V.Y. it20382476" userId="98be5126-3bb6-4631-868c-23385c81f625" providerId="ADAL" clId="{522041E9-0147-4D2F-99A6-096290FC3493}" dt="2023-03-26T19:04:32.696" v="639" actId="1076"/>
          <ac:spMkLst>
            <pc:docMk/>
            <pc:sldMk cId="1568529857" sldId="271"/>
            <ac:spMk id="7" creationId="{87E09B06-EB99-798D-490D-134A1D3FF6B6}"/>
          </ac:spMkLst>
        </pc:spChg>
        <pc:spChg chg="mod">
          <ac:chgData name="Perera P.V.Y. it20382476" userId="98be5126-3bb6-4631-868c-23385c81f625" providerId="ADAL" clId="{522041E9-0147-4D2F-99A6-096290FC3493}" dt="2023-03-26T19:04:24.692" v="637" actId="1076"/>
          <ac:spMkLst>
            <pc:docMk/>
            <pc:sldMk cId="1568529857" sldId="271"/>
            <ac:spMk id="8" creationId="{942DBB55-8482-D2CD-A72F-06A7128F47B7}"/>
          </ac:spMkLst>
        </pc:spChg>
        <pc:spChg chg="mod">
          <ac:chgData name="Perera P.V.Y. it20382476" userId="98be5126-3bb6-4631-868c-23385c81f625" providerId="ADAL" clId="{522041E9-0147-4D2F-99A6-096290FC3493}" dt="2023-03-26T14:52:47.214" v="36" actId="1076"/>
          <ac:spMkLst>
            <pc:docMk/>
            <pc:sldMk cId="1568529857" sldId="271"/>
            <ac:spMk id="15" creationId="{C09ABCBF-98ED-F51F-E0CE-0882DAEE233F}"/>
          </ac:spMkLst>
        </pc:spChg>
        <pc:picChg chg="mod">
          <ac:chgData name="Perera P.V.Y. it20382476" userId="98be5126-3bb6-4631-868c-23385c81f625" providerId="ADAL" clId="{522041E9-0147-4D2F-99A6-096290FC3493}" dt="2023-03-26T19:04:29.955" v="638" actId="1076"/>
          <ac:picMkLst>
            <pc:docMk/>
            <pc:sldMk cId="1568529857" sldId="271"/>
            <ac:picMk id="5" creationId="{7411127A-3C3C-D69D-8BDD-AFC2ED4EA5FF}"/>
          </ac:picMkLst>
        </pc:picChg>
        <pc:picChg chg="mod">
          <ac:chgData name="Perera P.V.Y. it20382476" userId="98be5126-3bb6-4631-868c-23385c81f625" providerId="ADAL" clId="{522041E9-0147-4D2F-99A6-096290FC3493}" dt="2023-03-26T14:52:58.938" v="38" actId="1076"/>
          <ac:picMkLst>
            <pc:docMk/>
            <pc:sldMk cId="1568529857" sldId="271"/>
            <ac:picMk id="9" creationId="{BD65CB94-AAB2-E3E8-4C2F-4A95270901C9}"/>
          </ac:picMkLst>
        </pc:picChg>
        <pc:picChg chg="mod">
          <ac:chgData name="Perera P.V.Y. it20382476" userId="98be5126-3bb6-4631-868c-23385c81f625" providerId="ADAL" clId="{522041E9-0147-4D2F-99A6-096290FC3493}" dt="2023-03-26T14:52:31.613" v="34" actId="14100"/>
          <ac:picMkLst>
            <pc:docMk/>
            <pc:sldMk cId="1568529857" sldId="271"/>
            <ac:picMk id="11" creationId="{9470E9B4-C2EC-4CFD-37C4-5A65F264AEF9}"/>
          </ac:picMkLst>
        </pc:picChg>
        <pc:picChg chg="mod">
          <ac:chgData name="Perera P.V.Y. it20382476" userId="98be5126-3bb6-4631-868c-23385c81f625" providerId="ADAL" clId="{522041E9-0147-4D2F-99A6-096290FC3493}" dt="2023-03-26T14:52:44.033" v="35" actId="1076"/>
          <ac:picMkLst>
            <pc:docMk/>
            <pc:sldMk cId="1568529857" sldId="271"/>
            <ac:picMk id="12" creationId="{461E8DA8-7E7F-D614-85E8-EBF15BA5641C}"/>
          </ac:picMkLst>
        </pc:picChg>
        <pc:picChg chg="mod">
          <ac:chgData name="Perera P.V.Y. it20382476" userId="98be5126-3bb6-4631-868c-23385c81f625" providerId="ADAL" clId="{522041E9-0147-4D2F-99A6-096290FC3493}" dt="2023-03-26T14:53:02.368" v="39" actId="1076"/>
          <ac:picMkLst>
            <pc:docMk/>
            <pc:sldMk cId="1568529857" sldId="271"/>
            <ac:picMk id="13" creationId="{553F658B-6A77-3A2E-F04D-729E7CA63054}"/>
          </ac:picMkLst>
        </pc:picChg>
      </pc:sldChg>
      <pc:sldChg chg="del">
        <pc:chgData name="Perera P.V.Y. it20382476" userId="98be5126-3bb6-4631-868c-23385c81f625" providerId="ADAL" clId="{522041E9-0147-4D2F-99A6-096290FC3493}" dt="2023-03-26T14:53:17.758" v="41" actId="2696"/>
        <pc:sldMkLst>
          <pc:docMk/>
          <pc:sldMk cId="4098144810" sldId="274"/>
        </pc:sldMkLst>
      </pc:sldChg>
      <pc:sldChg chg="modSp mod">
        <pc:chgData name="Perera P.V.Y. it20382476" userId="98be5126-3bb6-4631-868c-23385c81f625" providerId="ADAL" clId="{522041E9-0147-4D2F-99A6-096290FC3493}" dt="2023-03-26T14:55:40.754" v="48" actId="255"/>
        <pc:sldMkLst>
          <pc:docMk/>
          <pc:sldMk cId="4141751527" sldId="277"/>
        </pc:sldMkLst>
        <pc:spChg chg="mod">
          <ac:chgData name="Perera P.V.Y. it20382476" userId="98be5126-3bb6-4631-868c-23385c81f625" providerId="ADAL" clId="{522041E9-0147-4D2F-99A6-096290FC3493}" dt="2023-03-26T13:52:18.983" v="33" actId="122"/>
          <ac:spMkLst>
            <pc:docMk/>
            <pc:sldMk cId="4141751527" sldId="277"/>
            <ac:spMk id="7" creationId="{FB5D70BB-9CD9-E9D9-536B-5BD3BB5D02E0}"/>
          </ac:spMkLst>
        </pc:spChg>
        <pc:graphicFrameChg chg="mod">
          <ac:chgData name="Perera P.V.Y. it20382476" userId="98be5126-3bb6-4631-868c-23385c81f625" providerId="ADAL" clId="{522041E9-0147-4D2F-99A6-096290FC3493}" dt="2023-03-26T14:55:40.754" v="48" actId="255"/>
          <ac:graphicFrameMkLst>
            <pc:docMk/>
            <pc:sldMk cId="4141751527" sldId="277"/>
            <ac:graphicFrameMk id="5" creationId="{ABDDDBE8-37C2-C8C8-2689-0CBFC7CAF947}"/>
          </ac:graphicFrameMkLst>
        </pc:graphicFrameChg>
        <pc:picChg chg="mod ord">
          <ac:chgData name="Perera P.V.Y. it20382476" userId="98be5126-3bb6-4631-868c-23385c81f625" providerId="ADAL" clId="{522041E9-0147-4D2F-99A6-096290FC3493}" dt="2023-03-26T13:51:34.457" v="28" actId="167"/>
          <ac:picMkLst>
            <pc:docMk/>
            <pc:sldMk cId="4141751527" sldId="277"/>
            <ac:picMk id="4" creationId="{67E3AD08-D806-4E41-F1E4-1F79C2AEDB50}"/>
          </ac:picMkLst>
        </pc:picChg>
      </pc:sldChg>
      <pc:sldChg chg="addSp delSp modSp mod">
        <pc:chgData name="Perera P.V.Y. it20382476" userId="98be5126-3bb6-4631-868c-23385c81f625" providerId="ADAL" clId="{522041E9-0147-4D2F-99A6-096290FC3493}" dt="2023-03-26T14:59:08.806" v="87" actId="20577"/>
        <pc:sldMkLst>
          <pc:docMk/>
          <pc:sldMk cId="3680440301" sldId="280"/>
        </pc:sldMkLst>
        <pc:spChg chg="mod">
          <ac:chgData name="Perera P.V.Y. it20382476" userId="98be5126-3bb6-4631-868c-23385c81f625" providerId="ADAL" clId="{522041E9-0147-4D2F-99A6-096290FC3493}" dt="2023-03-26T14:59:08.806" v="87" actId="20577"/>
          <ac:spMkLst>
            <pc:docMk/>
            <pc:sldMk cId="3680440301" sldId="280"/>
            <ac:spMk id="3" creationId="{0A9970CB-9B21-D349-A348-36B03E10B30D}"/>
          </ac:spMkLst>
        </pc:spChg>
        <pc:spChg chg="add mod">
          <ac:chgData name="Perera P.V.Y. it20382476" userId="98be5126-3bb6-4631-868c-23385c81f625" providerId="ADAL" clId="{522041E9-0147-4D2F-99A6-096290FC3493}" dt="2023-03-26T13:44:14.588" v="24" actId="1076"/>
          <ac:spMkLst>
            <pc:docMk/>
            <pc:sldMk cId="3680440301" sldId="280"/>
            <ac:spMk id="8" creationId="{B75AB24B-6D23-7DCE-74F6-A6A0C9E06F0F}"/>
          </ac:spMkLst>
        </pc:spChg>
        <pc:graphicFrameChg chg="del mod">
          <ac:chgData name="Perera P.V.Y. it20382476" userId="98be5126-3bb6-4631-868c-23385c81f625" providerId="ADAL" clId="{522041E9-0147-4D2F-99A6-096290FC3493}" dt="2023-03-26T13:42:57.241" v="11" actId="478"/>
          <ac:graphicFrameMkLst>
            <pc:docMk/>
            <pc:sldMk cId="3680440301" sldId="280"/>
            <ac:graphicFrameMk id="2" creationId="{368036CA-F803-76D2-6A2B-F6648436E798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4:59:30.174" v="89" actId="1076"/>
        <pc:sldMkLst>
          <pc:docMk/>
          <pc:sldMk cId="131559952" sldId="283"/>
        </pc:sldMkLst>
        <pc:spChg chg="mod">
          <ac:chgData name="Perera P.V.Y. it20382476" userId="98be5126-3bb6-4631-868c-23385c81f625" providerId="ADAL" clId="{522041E9-0147-4D2F-99A6-096290FC3493}" dt="2023-03-26T14:59:17.646" v="88" actId="1076"/>
          <ac:spMkLst>
            <pc:docMk/>
            <pc:sldMk cId="131559952" sldId="283"/>
            <ac:spMk id="2" creationId="{03BFD913-338C-6DEA-FFE0-B3A5CE80E052}"/>
          </ac:spMkLst>
        </pc:spChg>
        <pc:graphicFrameChg chg="mod">
          <ac:chgData name="Perera P.V.Y. it20382476" userId="98be5126-3bb6-4631-868c-23385c81f625" providerId="ADAL" clId="{522041E9-0147-4D2F-99A6-096290FC3493}" dt="2023-03-26T14:59:30.174" v="89" actId="1076"/>
          <ac:graphicFrameMkLst>
            <pc:docMk/>
            <pc:sldMk cId="131559952" sldId="283"/>
            <ac:graphicFrameMk id="4" creationId="{A4AFD4D6-E5FD-726D-01C0-9BBCB35D771F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5:01:04.002" v="93" actId="14100"/>
        <pc:sldMkLst>
          <pc:docMk/>
          <pc:sldMk cId="3705697845" sldId="286"/>
        </pc:sldMkLst>
        <pc:spChg chg="mod">
          <ac:chgData name="Perera P.V.Y. it20382476" userId="98be5126-3bb6-4631-868c-23385c81f625" providerId="ADAL" clId="{522041E9-0147-4D2F-99A6-096290FC3493}" dt="2023-03-26T15:00:11.753" v="90" actId="108"/>
          <ac:spMkLst>
            <pc:docMk/>
            <pc:sldMk cId="3705697845" sldId="286"/>
            <ac:spMk id="2" creationId="{4EFA597D-C6E4-43EE-876D-69EBBB7388A6}"/>
          </ac:spMkLst>
        </pc:spChg>
        <pc:spChg chg="mod">
          <ac:chgData name="Perera P.V.Y. it20382476" userId="98be5126-3bb6-4631-868c-23385c81f625" providerId="ADAL" clId="{522041E9-0147-4D2F-99A6-096290FC3493}" dt="2023-03-26T15:01:04.002" v="93" actId="14100"/>
          <ac:spMkLst>
            <pc:docMk/>
            <pc:sldMk cId="3705697845" sldId="286"/>
            <ac:spMk id="4" creationId="{D99E6EED-AC5F-C5DA-6722-5CB8C51FCE52}"/>
          </ac:spMkLst>
        </pc:spChg>
        <pc:picChg chg="mod">
          <ac:chgData name="Perera P.V.Y. it20382476" userId="98be5126-3bb6-4631-868c-23385c81f625" providerId="ADAL" clId="{522041E9-0147-4D2F-99A6-096290FC3493}" dt="2023-03-26T15:00:48.217" v="92" actId="1076"/>
          <ac:picMkLst>
            <pc:docMk/>
            <pc:sldMk cId="3705697845" sldId="286"/>
            <ac:picMk id="8" creationId="{7FFA95BF-B63C-D340-6C69-C434C84BDE87}"/>
          </ac:picMkLst>
        </pc:picChg>
      </pc:sldChg>
      <pc:sldChg chg="addSp delSp modSp mod">
        <pc:chgData name="Perera P.V.Y. it20382476" userId="98be5126-3bb6-4631-868c-23385c81f625" providerId="ADAL" clId="{522041E9-0147-4D2F-99A6-096290FC3493}" dt="2023-03-26T15:06:47.669" v="131" actId="1076"/>
        <pc:sldMkLst>
          <pc:docMk/>
          <pc:sldMk cId="170568754" sldId="289"/>
        </pc:sldMkLst>
        <pc:spChg chg="del mod">
          <ac:chgData name="Perera P.V.Y. it20382476" userId="98be5126-3bb6-4631-868c-23385c81f625" providerId="ADAL" clId="{522041E9-0147-4D2F-99A6-096290FC3493}" dt="2023-03-26T15:06:34.696" v="127" actId="478"/>
          <ac:spMkLst>
            <pc:docMk/>
            <pc:sldMk cId="170568754" sldId="289"/>
            <ac:spMk id="2" creationId="{CE9A86BF-3E49-1537-70D0-D950044071C6}"/>
          </ac:spMkLst>
        </pc:spChg>
        <pc:spChg chg="add del mod">
          <ac:chgData name="Perera P.V.Y. it20382476" userId="98be5126-3bb6-4631-868c-23385c81f625" providerId="ADAL" clId="{522041E9-0147-4D2F-99A6-096290FC3493}" dt="2023-03-26T15:06:44.458" v="130" actId="478"/>
          <ac:spMkLst>
            <pc:docMk/>
            <pc:sldMk cId="170568754" sldId="289"/>
            <ac:spMk id="7" creationId="{314A6497-F7F1-B775-C886-0AB654BE69E9}"/>
          </ac:spMkLst>
        </pc:spChg>
        <pc:spChg chg="add mod">
          <ac:chgData name="Perera P.V.Y. it20382476" userId="98be5126-3bb6-4631-868c-23385c81f625" providerId="ADAL" clId="{522041E9-0147-4D2F-99A6-096290FC3493}" dt="2023-03-26T15:06:47.669" v="131" actId="1076"/>
          <ac:spMkLst>
            <pc:docMk/>
            <pc:sldMk cId="170568754" sldId="289"/>
            <ac:spMk id="8" creationId="{6CD8877C-F469-6182-84D6-CD6998C03736}"/>
          </ac:spMkLst>
        </pc:spChg>
        <pc:picChg chg="mod ord">
          <ac:chgData name="Perera P.V.Y. it20382476" userId="98be5126-3bb6-4631-868c-23385c81f625" providerId="ADAL" clId="{522041E9-0147-4D2F-99A6-096290FC3493}" dt="2023-03-26T15:06:28.229" v="123" actId="1076"/>
          <ac:picMkLst>
            <pc:docMk/>
            <pc:sldMk cId="170568754" sldId="289"/>
            <ac:picMk id="4" creationId="{307F4B43-7E56-894B-B144-A652626206E9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02:55.441" v="104" actId="20577"/>
        <pc:sldMkLst>
          <pc:docMk/>
          <pc:sldMk cId="536392220" sldId="292"/>
        </pc:sldMkLst>
        <pc:spChg chg="mod">
          <ac:chgData name="Perera P.V.Y. it20382476" userId="98be5126-3bb6-4631-868c-23385c81f625" providerId="ADAL" clId="{522041E9-0147-4D2F-99A6-096290FC3493}" dt="2023-03-26T15:01:38.526" v="96" actId="108"/>
          <ac:spMkLst>
            <pc:docMk/>
            <pc:sldMk cId="536392220" sldId="292"/>
            <ac:spMk id="2" creationId="{99C9236C-8EBA-C8CC-7FCE-8E3047ACE74A}"/>
          </ac:spMkLst>
        </pc:spChg>
        <pc:spChg chg="mod">
          <ac:chgData name="Perera P.V.Y. it20382476" userId="98be5126-3bb6-4631-868c-23385c81f625" providerId="ADAL" clId="{522041E9-0147-4D2F-99A6-096290FC3493}" dt="2023-03-26T15:02:55.441" v="104" actId="20577"/>
          <ac:spMkLst>
            <pc:docMk/>
            <pc:sldMk cId="536392220" sldId="292"/>
            <ac:spMk id="4" creationId="{202ACE7C-F645-FD48-7258-9F3BBD863131}"/>
          </ac:spMkLst>
        </pc:spChg>
        <pc:picChg chg="mod ord">
          <ac:chgData name="Perera P.V.Y. it20382476" userId="98be5126-3bb6-4631-868c-23385c81f625" providerId="ADAL" clId="{522041E9-0147-4D2F-99A6-096290FC3493}" dt="2023-03-26T15:01:26.984" v="95" actId="167"/>
          <ac:picMkLst>
            <pc:docMk/>
            <pc:sldMk cId="536392220" sldId="292"/>
            <ac:picMk id="5" creationId="{893464A8-1F67-811F-5EB9-2983CCA6C587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04:30.366" v="115" actId="20577"/>
        <pc:sldMkLst>
          <pc:docMk/>
          <pc:sldMk cId="3275612842" sldId="295"/>
        </pc:sldMkLst>
        <pc:spChg chg="mod">
          <ac:chgData name="Perera P.V.Y. it20382476" userId="98be5126-3bb6-4631-868c-23385c81f625" providerId="ADAL" clId="{522041E9-0147-4D2F-99A6-096290FC3493}" dt="2023-03-26T15:04:09.334" v="110" actId="1076"/>
          <ac:spMkLst>
            <pc:docMk/>
            <pc:sldMk cId="3275612842" sldId="295"/>
            <ac:spMk id="2" creationId="{4B74E757-805A-9FC0-1452-EBD717644F0D}"/>
          </ac:spMkLst>
        </pc:spChg>
        <pc:spChg chg="mod">
          <ac:chgData name="Perera P.V.Y. it20382476" userId="98be5126-3bb6-4631-868c-23385c81f625" providerId="ADAL" clId="{522041E9-0147-4D2F-99A6-096290FC3493}" dt="2023-03-26T15:04:30.366" v="115" actId="20577"/>
          <ac:spMkLst>
            <pc:docMk/>
            <pc:sldMk cId="3275612842" sldId="295"/>
            <ac:spMk id="4" creationId="{F40BFFD7-937B-10F7-81AD-971BA6BB422C}"/>
          </ac:spMkLst>
        </pc:spChg>
      </pc:sldChg>
      <pc:sldChg chg="addSp delSp modSp mod delAnim modAnim">
        <pc:chgData name="Perera P.V.Y. it20382476" userId="98be5126-3bb6-4631-868c-23385c81f625" providerId="ADAL" clId="{522041E9-0147-4D2F-99A6-096290FC3493}" dt="2023-03-26T18:08:22.011" v="635"/>
        <pc:sldMkLst>
          <pc:docMk/>
          <pc:sldMk cId="4119766830" sldId="304"/>
        </pc:sldMkLst>
        <pc:graphicFrameChg chg="add mod">
          <ac:chgData name="Perera P.V.Y. it20382476" userId="98be5126-3bb6-4631-868c-23385c81f625" providerId="ADAL" clId="{522041E9-0147-4D2F-99A6-096290FC3493}" dt="2023-03-26T18:08:22.011" v="635"/>
          <ac:graphicFrameMkLst>
            <pc:docMk/>
            <pc:sldMk cId="4119766830" sldId="304"/>
            <ac:graphicFrameMk id="6" creationId="{C8B976A3-30C7-6382-71AD-1D80AEF0F30A}"/>
          </ac:graphicFrameMkLst>
        </pc:graphicFrameChg>
        <pc:graphicFrameChg chg="del mod">
          <ac:chgData name="Perera P.V.Y. it20382476" userId="98be5126-3bb6-4631-868c-23385c81f625" providerId="ADAL" clId="{522041E9-0147-4D2F-99A6-096290FC3493}" dt="2023-03-26T18:08:14.988" v="633" actId="478"/>
          <ac:graphicFrameMkLst>
            <pc:docMk/>
            <pc:sldMk cId="4119766830" sldId="304"/>
            <ac:graphicFrameMk id="27" creationId="{23CD6811-31C3-C04C-59DB-978A503E81B2}"/>
          </ac:graphicFrameMkLst>
        </pc:graphicFrameChg>
      </pc:sldChg>
      <pc:sldChg chg="addSp delSp modSp mod delAnim">
        <pc:chgData name="Perera P.V.Y. it20382476" userId="98be5126-3bb6-4631-868c-23385c81f625" providerId="ADAL" clId="{522041E9-0147-4D2F-99A6-096290FC3493}" dt="2023-03-26T15:20:02.074" v="176" actId="1076"/>
        <pc:sldMkLst>
          <pc:docMk/>
          <pc:sldMk cId="2866828572" sldId="307"/>
        </pc:sldMkLst>
        <pc:spChg chg="mod">
          <ac:chgData name="Perera P.V.Y. it20382476" userId="98be5126-3bb6-4631-868c-23385c81f625" providerId="ADAL" clId="{522041E9-0147-4D2F-99A6-096290FC3493}" dt="2023-03-26T15:19:54.570" v="175" actId="1076"/>
          <ac:spMkLst>
            <pc:docMk/>
            <pc:sldMk cId="2866828572" sldId="307"/>
            <ac:spMk id="5" creationId="{61660B07-54D2-1455-9A46-AF8A8E94E068}"/>
          </ac:spMkLst>
        </pc:spChg>
        <pc:spChg chg="del">
          <ac:chgData name="Perera P.V.Y. it20382476" userId="98be5126-3bb6-4631-868c-23385c81f625" providerId="ADAL" clId="{522041E9-0147-4D2F-99A6-096290FC3493}" dt="2023-03-26T15:19:30.391" v="166" actId="478"/>
          <ac:spMkLst>
            <pc:docMk/>
            <pc:sldMk cId="2866828572" sldId="307"/>
            <ac:spMk id="6" creationId="{08AFF52B-6048-C34B-4150-F01938D8F1C7}"/>
          </ac:spMkLst>
        </pc:spChg>
        <pc:spChg chg="del">
          <ac:chgData name="Perera P.V.Y. it20382476" userId="98be5126-3bb6-4631-868c-23385c81f625" providerId="ADAL" clId="{522041E9-0147-4D2F-99A6-096290FC3493}" dt="2023-03-26T15:19:24.171" v="163" actId="478"/>
          <ac:spMkLst>
            <pc:docMk/>
            <pc:sldMk cId="2866828572" sldId="307"/>
            <ac:spMk id="7" creationId="{B66E46DD-A0E2-E7A6-2676-F5C1C3A5E751}"/>
          </ac:spMkLst>
        </pc:spChg>
        <pc:spChg chg="del">
          <ac:chgData name="Perera P.V.Y. it20382476" userId="98be5126-3bb6-4631-868c-23385c81f625" providerId="ADAL" clId="{522041E9-0147-4D2F-99A6-096290FC3493}" dt="2023-03-26T15:19:30.391" v="166" actId="478"/>
          <ac:spMkLst>
            <pc:docMk/>
            <pc:sldMk cId="2866828572" sldId="307"/>
            <ac:spMk id="8" creationId="{F3C525AA-E9E9-6E8E-A4AD-D87D32855862}"/>
          </ac:spMkLst>
        </pc:spChg>
        <pc:spChg chg="del mod">
          <ac:chgData name="Perera P.V.Y. it20382476" userId="98be5126-3bb6-4631-868c-23385c81f625" providerId="ADAL" clId="{522041E9-0147-4D2F-99A6-096290FC3493}" dt="2023-03-26T15:19:28.257" v="165" actId="478"/>
          <ac:spMkLst>
            <pc:docMk/>
            <pc:sldMk cId="2866828572" sldId="307"/>
            <ac:spMk id="9" creationId="{BF2E81D4-9C36-2CB1-E176-618132C91A00}"/>
          </ac:spMkLst>
        </pc:spChg>
        <pc:spChg chg="del">
          <ac:chgData name="Perera P.V.Y. it20382476" userId="98be5126-3bb6-4631-868c-23385c81f625" providerId="ADAL" clId="{522041E9-0147-4D2F-99A6-096290FC3493}" dt="2023-03-26T15:19:33.183" v="167" actId="478"/>
          <ac:spMkLst>
            <pc:docMk/>
            <pc:sldMk cId="2866828572" sldId="307"/>
            <ac:spMk id="10" creationId="{401169F2-5DC2-C2EC-5DF1-2733EE53E8EB}"/>
          </ac:spMkLst>
        </pc:spChg>
        <pc:spChg chg="del mod">
          <ac:chgData name="Perera P.V.Y. it20382476" userId="98be5126-3bb6-4631-868c-23385c81f625" providerId="ADAL" clId="{522041E9-0147-4D2F-99A6-096290FC3493}" dt="2023-03-26T15:19:41.950" v="171" actId="478"/>
          <ac:spMkLst>
            <pc:docMk/>
            <pc:sldMk cId="2866828572" sldId="307"/>
            <ac:spMk id="11" creationId="{E3970187-0E51-9508-0FA7-7315B6B0AFEC}"/>
          </ac:spMkLst>
        </pc:spChg>
        <pc:spChg chg="del">
          <ac:chgData name="Perera P.V.Y. it20382476" userId="98be5126-3bb6-4631-868c-23385c81f625" providerId="ADAL" clId="{522041E9-0147-4D2F-99A6-096290FC3493}" dt="2023-03-26T15:19:44.741" v="172" actId="478"/>
          <ac:spMkLst>
            <pc:docMk/>
            <pc:sldMk cId="2866828572" sldId="307"/>
            <ac:spMk id="12" creationId="{493C5B75-5DB0-EF36-3ECE-8308658936C6}"/>
          </ac:spMkLst>
        </pc:spChg>
        <pc:spChg chg="del">
          <ac:chgData name="Perera P.V.Y. it20382476" userId="98be5126-3bb6-4631-868c-23385c81f625" providerId="ADAL" clId="{522041E9-0147-4D2F-99A6-096290FC3493}" dt="2023-03-26T15:19:33.183" v="167" actId="478"/>
          <ac:spMkLst>
            <pc:docMk/>
            <pc:sldMk cId="2866828572" sldId="307"/>
            <ac:spMk id="13" creationId="{B4013E7C-4DFD-6D4E-E8BE-62460B968487}"/>
          </ac:spMkLst>
        </pc:spChg>
        <pc:graphicFrameChg chg="add mod">
          <ac:chgData name="Perera P.V.Y. it20382476" userId="98be5126-3bb6-4631-868c-23385c81f625" providerId="ADAL" clId="{522041E9-0147-4D2F-99A6-096290FC3493}" dt="2023-03-26T15:19:49.868" v="173"/>
          <ac:graphicFrameMkLst>
            <pc:docMk/>
            <pc:sldMk cId="2866828572" sldId="307"/>
            <ac:graphicFrameMk id="4" creationId="{5BDF8941-0B2F-BD04-17D9-26E7E5E1B60F}"/>
          </ac:graphicFrameMkLst>
        </pc:graphicFrameChg>
        <pc:graphicFrameChg chg="del mod">
          <ac:chgData name="Perera P.V.Y. it20382476" userId="98be5126-3bb6-4631-868c-23385c81f625" providerId="ADAL" clId="{522041E9-0147-4D2F-99A6-096290FC3493}" dt="2023-03-26T15:19:02.737" v="157" actId="478"/>
          <ac:graphicFrameMkLst>
            <pc:docMk/>
            <pc:sldMk cId="2866828572" sldId="307"/>
            <ac:graphicFrameMk id="14" creationId="{F0D31F28-9CA3-4D09-3BB4-CBAC385D7717}"/>
          </ac:graphicFrameMkLst>
        </pc:graphicFrameChg>
        <pc:picChg chg="add del mod ord">
          <ac:chgData name="Perera P.V.Y. it20382476" userId="98be5126-3bb6-4631-868c-23385c81f625" providerId="ADAL" clId="{522041E9-0147-4D2F-99A6-096290FC3493}" dt="2023-03-26T15:20:02.074" v="176" actId="1076"/>
          <ac:picMkLst>
            <pc:docMk/>
            <pc:sldMk cId="2866828572" sldId="307"/>
            <ac:picMk id="15" creationId="{0D5B4D9A-EED3-1FF2-47D8-2E449D50D176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14:11.220" v="136" actId="1076"/>
        <pc:sldMkLst>
          <pc:docMk/>
          <pc:sldMk cId="3576358562" sldId="310"/>
        </pc:sldMkLst>
        <pc:spChg chg="mod">
          <ac:chgData name="Perera P.V.Y. it20382476" userId="98be5126-3bb6-4631-868c-23385c81f625" providerId="ADAL" clId="{522041E9-0147-4D2F-99A6-096290FC3493}" dt="2023-03-26T15:13:13.241" v="134" actId="1076"/>
          <ac:spMkLst>
            <pc:docMk/>
            <pc:sldMk cId="3576358562" sldId="310"/>
            <ac:spMk id="2" creationId="{71ED0F23-695A-4849-10BE-95A9055D182F}"/>
          </ac:spMkLst>
        </pc:spChg>
        <pc:graphicFrameChg chg="mod">
          <ac:chgData name="Perera P.V.Y. it20382476" userId="98be5126-3bb6-4631-868c-23385c81f625" providerId="ADAL" clId="{522041E9-0147-4D2F-99A6-096290FC3493}" dt="2023-03-26T15:14:11.220" v="136" actId="1076"/>
          <ac:graphicFrameMkLst>
            <pc:docMk/>
            <pc:sldMk cId="3576358562" sldId="310"/>
            <ac:graphicFrameMk id="7" creationId="{8558938A-3155-88BA-AC48-0A48E1C95FAC}"/>
          </ac:graphicFrameMkLst>
        </pc:graphicFrameChg>
        <pc:picChg chg="mod">
          <ac:chgData name="Perera P.V.Y. it20382476" userId="98be5126-3bb6-4631-868c-23385c81f625" providerId="ADAL" clId="{522041E9-0147-4D2F-99A6-096290FC3493}" dt="2023-03-26T15:13:41.388" v="135" actId="1076"/>
          <ac:picMkLst>
            <pc:docMk/>
            <pc:sldMk cId="3576358562" sldId="310"/>
            <ac:picMk id="5" creationId="{1CD7EE35-2302-5B8A-D056-B6CDCAEFEF57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24:52.307" v="182" actId="1076"/>
        <pc:sldMkLst>
          <pc:docMk/>
          <pc:sldMk cId="183459186" sldId="316"/>
        </pc:sldMkLst>
        <pc:picChg chg="mod">
          <ac:chgData name="Perera P.V.Y. it20382476" userId="98be5126-3bb6-4631-868c-23385c81f625" providerId="ADAL" clId="{522041E9-0147-4D2F-99A6-096290FC3493}" dt="2023-03-26T15:24:52.307" v="182" actId="1076"/>
          <ac:picMkLst>
            <pc:docMk/>
            <pc:sldMk cId="183459186" sldId="316"/>
            <ac:picMk id="5" creationId="{51860F85-26E0-74CB-6D5F-A93A7E0AAAD0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3:22:10.721" v="5" actId="20577"/>
        <pc:sldMkLst>
          <pc:docMk/>
          <pc:sldMk cId="4195178756" sldId="349"/>
        </pc:sldMkLst>
        <pc:spChg chg="mod">
          <ac:chgData name="Perera P.V.Y. it20382476" userId="98be5126-3bb6-4631-868c-23385c81f625" providerId="ADAL" clId="{522041E9-0147-4D2F-99A6-096290FC3493}" dt="2023-03-26T13:22:10.721" v="5" actId="20577"/>
          <ac:spMkLst>
            <pc:docMk/>
            <pc:sldMk cId="4195178756" sldId="349"/>
            <ac:spMk id="2" creationId="{A63B6185-24BD-516D-39BC-3D596C809131}"/>
          </ac:spMkLst>
        </pc:spChg>
      </pc:sldChg>
      <pc:sldChg chg="modSp mod">
        <pc:chgData name="Perera P.V.Y. it20382476" userId="98be5126-3bb6-4631-868c-23385c81f625" providerId="ADAL" clId="{522041E9-0147-4D2F-99A6-096290FC3493}" dt="2023-03-26T13:23:13.517" v="7" actId="108"/>
        <pc:sldMkLst>
          <pc:docMk/>
          <pc:sldMk cId="3949201497" sldId="352"/>
        </pc:sldMkLst>
        <pc:spChg chg="mod">
          <ac:chgData name="Perera P.V.Y. it20382476" userId="98be5126-3bb6-4631-868c-23385c81f625" providerId="ADAL" clId="{522041E9-0147-4D2F-99A6-096290FC3493}" dt="2023-03-26T13:23:13.517" v="7" actId="108"/>
          <ac:spMkLst>
            <pc:docMk/>
            <pc:sldMk cId="3949201497" sldId="352"/>
            <ac:spMk id="2" creationId="{60E4306E-FE6F-E6CA-8CB8-EF24C96D4123}"/>
          </ac:spMkLst>
        </pc:spChg>
        <pc:picChg chg="ord">
          <ac:chgData name="Perera P.V.Y. it20382476" userId="98be5126-3bb6-4631-868c-23385c81f625" providerId="ADAL" clId="{522041E9-0147-4D2F-99A6-096290FC3493}" dt="2023-03-26T13:22:29.385" v="6" actId="167"/>
          <ac:picMkLst>
            <pc:docMk/>
            <pc:sldMk cId="3949201497" sldId="352"/>
            <ac:picMk id="4" creationId="{26F9D0FE-2151-709C-0EFD-5B4C8085C59E}"/>
          </ac:picMkLst>
        </pc:picChg>
      </pc:sldChg>
      <pc:sldChg chg="addSp delSp modSp mod delAnim">
        <pc:chgData name="Perera P.V.Y. it20382476" userId="98be5126-3bb6-4631-868c-23385c81f625" providerId="ADAL" clId="{522041E9-0147-4D2F-99A6-096290FC3493}" dt="2023-03-26T18:04:24.665" v="631"/>
        <pc:sldMkLst>
          <pc:docMk/>
          <pc:sldMk cId="2945299996" sldId="415"/>
        </pc:sldMkLst>
        <pc:spChg chg="add mod">
          <ac:chgData name="Perera P.V.Y. it20382476" userId="98be5126-3bb6-4631-868c-23385c81f625" providerId="ADAL" clId="{522041E9-0147-4D2F-99A6-096290FC3493}" dt="2023-03-26T18:04:24.665" v="631"/>
          <ac:spMkLst>
            <pc:docMk/>
            <pc:sldMk cId="2945299996" sldId="415"/>
            <ac:spMk id="7" creationId="{07343DC2-478C-32D5-D81D-358EACEF03B1}"/>
          </ac:spMkLst>
        </pc:spChg>
        <pc:spChg chg="add mod">
          <ac:chgData name="Perera P.V.Y. it20382476" userId="98be5126-3bb6-4631-868c-23385c81f625" providerId="ADAL" clId="{522041E9-0147-4D2F-99A6-096290FC3493}" dt="2023-03-26T18:04:24.665" v="631"/>
          <ac:spMkLst>
            <pc:docMk/>
            <pc:sldMk cId="2945299996" sldId="415"/>
            <ac:spMk id="8" creationId="{FD80807B-7B41-A053-5BEA-028C223B7ECE}"/>
          </ac:spMkLst>
        </pc:spChg>
        <pc:spChg chg="mod">
          <ac:chgData name="Perera P.V.Y. it20382476" userId="98be5126-3bb6-4631-868c-23385c81f625" providerId="ADAL" clId="{522041E9-0147-4D2F-99A6-096290FC3493}" dt="2023-03-26T17:50:42.702" v="582" actId="164"/>
          <ac:spMkLst>
            <pc:docMk/>
            <pc:sldMk cId="2945299996" sldId="415"/>
            <ac:spMk id="49" creationId="{CA76589C-8954-F6C3-CC01-E5D52B943811}"/>
          </ac:spMkLst>
        </pc:spChg>
        <pc:spChg chg="mod">
          <ac:chgData name="Perera P.V.Y. it20382476" userId="98be5126-3bb6-4631-868c-23385c81f625" providerId="ADAL" clId="{522041E9-0147-4D2F-99A6-096290FC3493}" dt="2023-03-26T17:50:42.702" v="582" actId="164"/>
          <ac:spMkLst>
            <pc:docMk/>
            <pc:sldMk cId="2945299996" sldId="415"/>
            <ac:spMk id="50" creationId="{29C71DC4-918A-E99D-F593-27BCCF6747C1}"/>
          </ac:spMkLst>
        </pc:spChg>
        <pc:spChg chg="mod">
          <ac:chgData name="Perera P.V.Y. it20382476" userId="98be5126-3bb6-4631-868c-23385c81f625" providerId="ADAL" clId="{522041E9-0147-4D2F-99A6-096290FC3493}" dt="2023-03-26T17:50:42.702" v="582" actId="164"/>
          <ac:spMkLst>
            <pc:docMk/>
            <pc:sldMk cId="2945299996" sldId="415"/>
            <ac:spMk id="53" creationId="{76E38AE2-18DA-7705-BA0F-7DFEC1ADED80}"/>
          </ac:spMkLst>
        </pc:spChg>
        <pc:spChg chg="mod">
          <ac:chgData name="Perera P.V.Y. it20382476" userId="98be5126-3bb6-4631-868c-23385c81f625" providerId="ADAL" clId="{522041E9-0147-4D2F-99A6-096290FC3493}" dt="2023-03-26T17:50:42.702" v="582" actId="164"/>
          <ac:spMkLst>
            <pc:docMk/>
            <pc:sldMk cId="2945299996" sldId="415"/>
            <ac:spMk id="55" creationId="{5172073B-3B29-4104-0C75-6E7F0B9274E2}"/>
          </ac:spMkLst>
        </pc:spChg>
        <pc:spChg chg="mod">
          <ac:chgData name="Perera P.V.Y. it20382476" userId="98be5126-3bb6-4631-868c-23385c81f625" providerId="ADAL" clId="{522041E9-0147-4D2F-99A6-096290FC3493}" dt="2023-03-26T17:50:44.187" v="583" actId="164"/>
          <ac:spMkLst>
            <pc:docMk/>
            <pc:sldMk cId="2945299996" sldId="415"/>
            <ac:spMk id="57" creationId="{AC412DCA-DD7A-2D9B-424A-55F28EB276F2}"/>
          </ac:spMkLst>
        </pc:spChg>
        <pc:grpChg chg="add mod">
          <ac:chgData name="Perera P.V.Y. it20382476" userId="98be5126-3bb6-4631-868c-23385c81f625" providerId="ADAL" clId="{522041E9-0147-4D2F-99A6-096290FC3493}" dt="2023-03-26T18:04:24.665" v="631"/>
          <ac:grpSpMkLst>
            <pc:docMk/>
            <pc:sldMk cId="2945299996" sldId="415"/>
            <ac:grpSpMk id="3" creationId="{687F5629-F17F-3664-369C-038B1C5C1FFE}"/>
          </ac:grpSpMkLst>
        </pc:grpChg>
        <pc:grpChg chg="mod">
          <ac:chgData name="Perera P.V.Y. it20382476" userId="98be5126-3bb6-4631-868c-23385c81f625" providerId="ADAL" clId="{522041E9-0147-4D2F-99A6-096290FC3493}" dt="2023-03-26T17:50:44.187" v="583" actId="164"/>
          <ac:grpSpMkLst>
            <pc:docMk/>
            <pc:sldMk cId="2945299996" sldId="415"/>
            <ac:grpSpMk id="44" creationId="{F5B510EA-E11D-F63C-40A1-A054BA16E89B}"/>
          </ac:grpSpMkLst>
        </pc:grpChg>
        <pc:grpChg chg="mod">
          <ac:chgData name="Perera P.V.Y. it20382476" userId="98be5126-3bb6-4631-868c-23385c81f625" providerId="ADAL" clId="{522041E9-0147-4D2F-99A6-096290FC3493}" dt="2023-03-26T17:50:42.702" v="582" actId="164"/>
          <ac:grpSpMkLst>
            <pc:docMk/>
            <pc:sldMk cId="2945299996" sldId="415"/>
            <ac:grpSpMk id="45" creationId="{8F2548C8-3014-BCE2-2C6B-6D79065B88A0}"/>
          </ac:grpSpMkLst>
        </pc:grpChg>
        <pc:grpChg chg="mod">
          <ac:chgData name="Perera P.V.Y. it20382476" userId="98be5126-3bb6-4631-868c-23385c81f625" providerId="ADAL" clId="{522041E9-0147-4D2F-99A6-096290FC3493}" dt="2023-03-26T17:50:42.702" v="582" actId="164"/>
          <ac:grpSpMkLst>
            <pc:docMk/>
            <pc:sldMk cId="2945299996" sldId="415"/>
            <ac:grpSpMk id="48" creationId="{80CDC8EE-2A27-D509-FA69-9B772ABCC947}"/>
          </ac:grpSpMkLst>
        </pc:grpChg>
        <pc:grpChg chg="add mod">
          <ac:chgData name="Perera P.V.Y. it20382476" userId="98be5126-3bb6-4631-868c-23385c81f625" providerId="ADAL" clId="{522041E9-0147-4D2F-99A6-096290FC3493}" dt="2023-03-26T17:50:42.702" v="582" actId="164"/>
          <ac:grpSpMkLst>
            <pc:docMk/>
            <pc:sldMk cId="2945299996" sldId="415"/>
            <ac:grpSpMk id="60" creationId="{ED27BA93-A38F-96E8-5251-AC6A129A7182}"/>
          </ac:grpSpMkLst>
        </pc:grpChg>
        <pc:grpChg chg="add mod">
          <ac:chgData name="Perera P.V.Y. it20382476" userId="98be5126-3bb6-4631-868c-23385c81f625" providerId="ADAL" clId="{522041E9-0147-4D2F-99A6-096290FC3493}" dt="2023-03-26T17:50:44.187" v="583" actId="164"/>
          <ac:grpSpMkLst>
            <pc:docMk/>
            <pc:sldMk cId="2945299996" sldId="415"/>
            <ac:grpSpMk id="61" creationId="{4886F8B9-3288-429C-9AAC-616BC3192F13}"/>
          </ac:grpSpMkLst>
        </pc:grpChg>
        <pc:graphicFrameChg chg="del mod">
          <ac:chgData name="Perera P.V.Y. it20382476" userId="98be5126-3bb6-4631-868c-23385c81f625" providerId="ADAL" clId="{522041E9-0147-4D2F-99A6-096290FC3493}" dt="2023-03-26T18:04:21.528" v="629" actId="478"/>
          <ac:graphicFrameMkLst>
            <pc:docMk/>
            <pc:sldMk cId="2945299996" sldId="415"/>
            <ac:graphicFrameMk id="25" creationId="{CE8BD4ED-68B7-FE87-94E2-B645B50B9595}"/>
          </ac:graphicFrameMkLst>
        </pc:graphicFrameChg>
        <pc:picChg chg="mod">
          <ac:chgData name="Perera P.V.Y. it20382476" userId="98be5126-3bb6-4631-868c-23385c81f625" providerId="ADAL" clId="{522041E9-0147-4D2F-99A6-096290FC3493}" dt="2023-03-26T17:50:33.747" v="580" actId="1076"/>
          <ac:picMkLst>
            <pc:docMk/>
            <pc:sldMk cId="2945299996" sldId="415"/>
            <ac:picMk id="5" creationId="{0CAC3A60-1456-276B-6ADE-DE079DF46B4A}"/>
          </ac:picMkLst>
        </pc:picChg>
        <pc:picChg chg="mod">
          <ac:chgData name="Perera P.V.Y. it20382476" userId="98be5126-3bb6-4631-868c-23385c81f625" providerId="ADAL" clId="{522041E9-0147-4D2F-99A6-096290FC3493}" dt="2023-03-26T17:50:44.187" v="583" actId="164"/>
          <ac:picMkLst>
            <pc:docMk/>
            <pc:sldMk cId="2945299996" sldId="415"/>
            <ac:picMk id="43" creationId="{AF02594D-F6FD-C210-8DF9-48C592EA37DF}"/>
          </ac:picMkLst>
        </pc:picChg>
        <pc:picChg chg="mod">
          <ac:chgData name="Perera P.V.Y. it20382476" userId="98be5126-3bb6-4631-868c-23385c81f625" providerId="ADAL" clId="{522041E9-0147-4D2F-99A6-096290FC3493}" dt="2023-03-26T17:50:42.702" v="582" actId="164"/>
          <ac:picMkLst>
            <pc:docMk/>
            <pc:sldMk cId="2945299996" sldId="415"/>
            <ac:picMk id="46" creationId="{9B27556B-7D93-7229-90AD-DDD7E4645531}"/>
          </ac:picMkLst>
        </pc:picChg>
        <pc:picChg chg="mod">
          <ac:chgData name="Perera P.V.Y. it20382476" userId="98be5126-3bb6-4631-868c-23385c81f625" providerId="ADAL" clId="{522041E9-0147-4D2F-99A6-096290FC3493}" dt="2023-03-26T17:50:42.702" v="582" actId="164"/>
          <ac:picMkLst>
            <pc:docMk/>
            <pc:sldMk cId="2945299996" sldId="415"/>
            <ac:picMk id="54" creationId="{76F154F8-FFE4-C770-171A-46DCE1C1EF4F}"/>
          </ac:picMkLst>
        </pc:picChg>
        <pc:picChg chg="mod">
          <ac:chgData name="Perera P.V.Y. it20382476" userId="98be5126-3bb6-4631-868c-23385c81f625" providerId="ADAL" clId="{522041E9-0147-4D2F-99A6-096290FC3493}" dt="2023-03-26T17:50:44.187" v="583" actId="164"/>
          <ac:picMkLst>
            <pc:docMk/>
            <pc:sldMk cId="2945299996" sldId="415"/>
            <ac:picMk id="56" creationId="{71853F96-3094-D303-BEF5-5C4045485876}"/>
          </ac:picMkLst>
        </pc:picChg>
        <pc:picChg chg="mod">
          <ac:chgData name="Perera P.V.Y. it20382476" userId="98be5126-3bb6-4631-868c-23385c81f625" providerId="ADAL" clId="{522041E9-0147-4D2F-99A6-096290FC3493}" dt="2023-03-26T17:50:44.187" v="583" actId="164"/>
          <ac:picMkLst>
            <pc:docMk/>
            <pc:sldMk cId="2945299996" sldId="415"/>
            <ac:picMk id="59" creationId="{0CDEB548-129C-E31A-DB7B-338CD5B82AD9}"/>
          </ac:picMkLst>
        </pc:picChg>
        <pc:cxnChg chg="mod">
          <ac:chgData name="Perera P.V.Y. it20382476" userId="98be5126-3bb6-4631-868c-23385c81f625" providerId="ADAL" clId="{522041E9-0147-4D2F-99A6-096290FC3493}" dt="2023-03-26T17:50:42.702" v="582" actId="164"/>
          <ac:cxnSpMkLst>
            <pc:docMk/>
            <pc:sldMk cId="2945299996" sldId="415"/>
            <ac:cxnSpMk id="47" creationId="{DE296EE6-0A62-FE89-E0CF-8182AF75A898}"/>
          </ac:cxnSpMkLst>
        </pc:cxnChg>
        <pc:cxnChg chg="mod">
          <ac:chgData name="Perera P.V.Y. it20382476" userId="98be5126-3bb6-4631-868c-23385c81f625" providerId="ADAL" clId="{522041E9-0147-4D2F-99A6-096290FC3493}" dt="2023-03-26T17:50:42.702" v="582" actId="164"/>
          <ac:cxnSpMkLst>
            <pc:docMk/>
            <pc:sldMk cId="2945299996" sldId="415"/>
            <ac:cxnSpMk id="51" creationId="{E7BBE94B-2E4B-D1AE-BFF3-917E27B2F851}"/>
          </ac:cxnSpMkLst>
        </pc:cxnChg>
        <pc:cxnChg chg="mod">
          <ac:chgData name="Perera P.V.Y. it20382476" userId="98be5126-3bb6-4631-868c-23385c81f625" providerId="ADAL" clId="{522041E9-0147-4D2F-99A6-096290FC3493}" dt="2023-03-26T17:50:42.702" v="582" actId="164"/>
          <ac:cxnSpMkLst>
            <pc:docMk/>
            <pc:sldMk cId="2945299996" sldId="415"/>
            <ac:cxnSpMk id="52" creationId="{7E598D23-2696-39D9-3C8C-70C526FD29AD}"/>
          </ac:cxnSpMkLst>
        </pc:cxnChg>
        <pc:cxnChg chg="mod">
          <ac:chgData name="Perera P.V.Y. it20382476" userId="98be5126-3bb6-4631-868c-23385c81f625" providerId="ADAL" clId="{522041E9-0147-4D2F-99A6-096290FC3493}" dt="2023-03-26T17:50:44.187" v="583" actId="164"/>
          <ac:cxnSpMkLst>
            <pc:docMk/>
            <pc:sldMk cId="2945299996" sldId="415"/>
            <ac:cxnSpMk id="58" creationId="{E4B58E28-02C2-5CB2-F9D6-E248C40DDC44}"/>
          </ac:cxnSpMkLst>
        </pc:cxnChg>
      </pc:sldChg>
      <pc:sldChg chg="addSp delSp modSp mod">
        <pc:chgData name="Perera P.V.Y. it20382476" userId="98be5126-3bb6-4631-868c-23385c81f625" providerId="ADAL" clId="{522041E9-0147-4D2F-99A6-096290FC3493}" dt="2023-03-26T16:08:23.779" v="491" actId="1076"/>
        <pc:sldMkLst>
          <pc:docMk/>
          <pc:sldMk cId="1875740110" sldId="436"/>
        </pc:sldMkLst>
        <pc:spChg chg="mod">
          <ac:chgData name="Perera P.V.Y. it20382476" userId="98be5126-3bb6-4631-868c-23385c81f625" providerId="ADAL" clId="{522041E9-0147-4D2F-99A6-096290FC3493}" dt="2023-03-26T16:03:17.251" v="335" actId="1076"/>
          <ac:spMkLst>
            <pc:docMk/>
            <pc:sldMk cId="1875740110" sldId="436"/>
            <ac:spMk id="2" creationId="{08CA36D3-5DAE-189C-C8E5-87DDFEF3662B}"/>
          </ac:spMkLst>
        </pc:spChg>
        <pc:spChg chg="mod">
          <ac:chgData name="Perera P.V.Y. it20382476" userId="98be5126-3bb6-4631-868c-23385c81f625" providerId="ADAL" clId="{522041E9-0147-4D2F-99A6-096290FC3493}" dt="2023-03-26T16:03:41.192" v="377" actId="1076"/>
          <ac:spMkLst>
            <pc:docMk/>
            <pc:sldMk cId="1875740110" sldId="436"/>
            <ac:spMk id="5" creationId="{12612E38-2F20-48FE-B6EB-86C61C202D88}"/>
          </ac:spMkLst>
        </pc:spChg>
        <pc:spChg chg="mod">
          <ac:chgData name="Perera P.V.Y. it20382476" userId="98be5126-3bb6-4631-868c-23385c81f625" providerId="ADAL" clId="{522041E9-0147-4D2F-99A6-096290FC3493}" dt="2023-03-26T16:08:20.339" v="490" actId="14100"/>
          <ac:spMkLst>
            <pc:docMk/>
            <pc:sldMk cId="1875740110" sldId="436"/>
            <ac:spMk id="7" creationId="{AFB12660-F9D3-DD85-A188-851D95723975}"/>
          </ac:spMkLst>
        </pc:spChg>
        <pc:spChg chg="add del">
          <ac:chgData name="Perera P.V.Y. it20382476" userId="98be5126-3bb6-4631-868c-23385c81f625" providerId="ADAL" clId="{522041E9-0147-4D2F-99A6-096290FC3493}" dt="2023-03-26T16:08:01.317" v="484" actId="478"/>
          <ac:spMkLst>
            <pc:docMk/>
            <pc:sldMk cId="1875740110" sldId="436"/>
            <ac:spMk id="11" creationId="{C1FE248A-D613-FBC9-A6EB-8467601A1043}"/>
          </ac:spMkLst>
        </pc:spChg>
        <pc:picChg chg="mod">
          <ac:chgData name="Perera P.V.Y. it20382476" userId="98be5126-3bb6-4631-868c-23385c81f625" providerId="ADAL" clId="{522041E9-0147-4D2F-99A6-096290FC3493}" dt="2023-03-26T16:03:22.310" v="336" actId="1076"/>
          <ac:picMkLst>
            <pc:docMk/>
            <pc:sldMk cId="1875740110" sldId="436"/>
            <ac:picMk id="4" creationId="{886BB0C0-2ADC-9654-5F0A-99BA7B8CA1AA}"/>
          </ac:picMkLst>
        </pc:picChg>
        <pc:picChg chg="mod">
          <ac:chgData name="Perera P.V.Y. it20382476" userId="98be5126-3bb6-4631-868c-23385c81f625" providerId="ADAL" clId="{522041E9-0147-4D2F-99A6-096290FC3493}" dt="2023-03-26T16:07:52.382" v="483" actId="1076"/>
          <ac:picMkLst>
            <pc:docMk/>
            <pc:sldMk cId="1875740110" sldId="436"/>
            <ac:picMk id="6" creationId="{6548EE87-A4B7-9557-32F5-291D0E88E8B4}"/>
          </ac:picMkLst>
        </pc:picChg>
        <pc:picChg chg="mod ord">
          <ac:chgData name="Perera P.V.Y. it20382476" userId="98be5126-3bb6-4631-868c-23385c81f625" providerId="ADAL" clId="{522041E9-0147-4D2F-99A6-096290FC3493}" dt="2023-03-26T16:04:00.627" v="379" actId="1076"/>
          <ac:picMkLst>
            <pc:docMk/>
            <pc:sldMk cId="1875740110" sldId="436"/>
            <ac:picMk id="8" creationId="{72B3856E-3564-07DB-AB7E-0AC29C345DC9}"/>
          </ac:picMkLst>
        </pc:picChg>
        <pc:picChg chg="add mod">
          <ac:chgData name="Perera P.V.Y. it20382476" userId="98be5126-3bb6-4631-868c-23385c81f625" providerId="ADAL" clId="{522041E9-0147-4D2F-99A6-096290FC3493}" dt="2023-03-26T16:08:23.779" v="491" actId="1076"/>
          <ac:picMkLst>
            <pc:docMk/>
            <pc:sldMk cId="1875740110" sldId="436"/>
            <ac:picMk id="10" creationId="{CFEF8F20-9DFD-8912-9318-BBEFD72444B9}"/>
          </ac:picMkLst>
        </pc:picChg>
      </pc:sldChg>
      <pc:sldChg chg="modSp">
        <pc:chgData name="Perera P.V.Y. it20382476" userId="98be5126-3bb6-4631-868c-23385c81f625" providerId="ADAL" clId="{522041E9-0147-4D2F-99A6-096290FC3493}" dt="2023-03-26T15:56:59.271" v="312" actId="20577"/>
        <pc:sldMkLst>
          <pc:docMk/>
          <pc:sldMk cId="2169814360" sldId="454"/>
        </pc:sldMkLst>
        <pc:graphicFrameChg chg="mod">
          <ac:chgData name="Perera P.V.Y. it20382476" userId="98be5126-3bb6-4631-868c-23385c81f625" providerId="ADAL" clId="{522041E9-0147-4D2F-99A6-096290FC3493}" dt="2023-03-26T15:56:59.271" v="312" actId="20577"/>
          <ac:graphicFrameMkLst>
            <pc:docMk/>
            <pc:sldMk cId="2169814360" sldId="454"/>
            <ac:graphicFrameMk id="188" creationId="{2BABA52C-D821-E47C-CF97-248CA14A0537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6:00:34.167" v="329" actId="20577"/>
        <pc:sldMkLst>
          <pc:docMk/>
          <pc:sldMk cId="456645737" sldId="457"/>
        </pc:sldMkLst>
        <pc:spChg chg="mod">
          <ac:chgData name="Perera P.V.Y. it20382476" userId="98be5126-3bb6-4631-868c-23385c81f625" providerId="ADAL" clId="{522041E9-0147-4D2F-99A6-096290FC3493}" dt="2023-03-26T16:00:34.167" v="329" actId="20577"/>
          <ac:spMkLst>
            <pc:docMk/>
            <pc:sldMk cId="456645737" sldId="457"/>
            <ac:spMk id="2" creationId="{C597786E-B0FB-C1E0-2D5E-D235E7332EEC}"/>
          </ac:spMkLst>
        </pc:spChg>
        <pc:picChg chg="ord">
          <ac:chgData name="Perera P.V.Y. it20382476" userId="98be5126-3bb6-4631-868c-23385c81f625" providerId="ADAL" clId="{522041E9-0147-4D2F-99A6-096290FC3493}" dt="2023-03-26T16:00:25.331" v="313" actId="167"/>
          <ac:picMkLst>
            <pc:docMk/>
            <pc:sldMk cId="456645737" sldId="457"/>
            <ac:picMk id="5" creationId="{43DE9A75-BE6B-37B4-5FAF-928375F3708F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6:09:56.978" v="569" actId="1035"/>
        <pc:sldMkLst>
          <pc:docMk/>
          <pc:sldMk cId="1121970101" sldId="466"/>
        </pc:sldMkLst>
        <pc:spChg chg="mod">
          <ac:chgData name="Perera P.V.Y. it20382476" userId="98be5126-3bb6-4631-868c-23385c81f625" providerId="ADAL" clId="{522041E9-0147-4D2F-99A6-096290FC3493}" dt="2023-03-26T16:09:46.404" v="549" actId="1038"/>
          <ac:spMkLst>
            <pc:docMk/>
            <pc:sldMk cId="1121970101" sldId="466"/>
            <ac:spMk id="2" creationId="{70EED9C4-917F-4908-DF36-E58DC64D2E67}"/>
          </ac:spMkLst>
        </pc:spChg>
        <pc:picChg chg="mod">
          <ac:chgData name="Perera P.V.Y. it20382476" userId="98be5126-3bb6-4631-868c-23385c81f625" providerId="ADAL" clId="{522041E9-0147-4D2F-99A6-096290FC3493}" dt="2023-03-26T16:09:56.978" v="569" actId="1035"/>
          <ac:picMkLst>
            <pc:docMk/>
            <pc:sldMk cId="1121970101" sldId="466"/>
            <ac:picMk id="6" creationId="{94634E6F-B25F-142D-1E5B-F3F6469ECD05}"/>
          </ac:picMkLst>
        </pc:picChg>
      </pc:sldChg>
      <pc:sldChg chg="addSp delSp modSp mod">
        <pc:chgData name="Perera P.V.Y. it20382476" userId="98be5126-3bb6-4631-868c-23385c81f625" providerId="ADAL" clId="{522041E9-0147-4D2F-99A6-096290FC3493}" dt="2023-03-26T15:46:18.916" v="287" actId="1076"/>
        <pc:sldMkLst>
          <pc:docMk/>
          <pc:sldMk cId="3895951674" sldId="470"/>
        </pc:sldMkLst>
        <pc:spChg chg="del">
          <ac:chgData name="Perera P.V.Y. it20382476" userId="98be5126-3bb6-4631-868c-23385c81f625" providerId="ADAL" clId="{522041E9-0147-4D2F-99A6-096290FC3493}" dt="2023-03-26T15:45:56.064" v="284" actId="478"/>
          <ac:spMkLst>
            <pc:docMk/>
            <pc:sldMk cId="3895951674" sldId="470"/>
            <ac:spMk id="6" creationId="{6AD92A22-BA84-052F-AF08-0ED1792BB6DD}"/>
          </ac:spMkLst>
        </pc:spChg>
        <pc:graphicFrameChg chg="add mod">
          <ac:chgData name="Perera P.V.Y. it20382476" userId="98be5126-3bb6-4631-868c-23385c81f625" providerId="ADAL" clId="{522041E9-0147-4D2F-99A6-096290FC3493}" dt="2023-03-26T15:46:18.916" v="287" actId="1076"/>
          <ac:graphicFrameMkLst>
            <pc:docMk/>
            <pc:sldMk cId="3895951674" sldId="470"/>
            <ac:graphicFrameMk id="5" creationId="{EE9263F2-F042-E357-8672-BB55E46DB93D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4:58:06.537" v="82" actId="1036"/>
        <pc:sldMkLst>
          <pc:docMk/>
          <pc:sldMk cId="3298173890" sldId="472"/>
        </pc:sldMkLst>
        <pc:spChg chg="mod">
          <ac:chgData name="Perera P.V.Y. it20382476" userId="98be5126-3bb6-4631-868c-23385c81f625" providerId="ADAL" clId="{522041E9-0147-4D2F-99A6-096290FC3493}" dt="2023-03-26T13:51:10.423" v="26" actId="108"/>
          <ac:spMkLst>
            <pc:docMk/>
            <pc:sldMk cId="3298173890" sldId="472"/>
            <ac:spMk id="17" creationId="{FF973EA3-8C18-2409-0726-BB30D993EED1}"/>
          </ac:spMkLst>
        </pc:spChg>
        <pc:picChg chg="mod">
          <ac:chgData name="Perera P.V.Y. it20382476" userId="98be5126-3bb6-4631-868c-23385c81f625" providerId="ADAL" clId="{522041E9-0147-4D2F-99A6-096290FC3493}" dt="2023-03-26T14:58:06.537" v="82" actId="1036"/>
          <ac:picMkLst>
            <pc:docMk/>
            <pc:sldMk cId="3298173890" sldId="472"/>
            <ac:picMk id="9" creationId="{8D825BBB-1CE8-C34C-BEC2-D35357002BA2}"/>
          </ac:picMkLst>
        </pc:picChg>
        <pc:picChg chg="mod">
          <ac:chgData name="Perera P.V.Y. it20382476" userId="98be5126-3bb6-4631-868c-23385c81f625" providerId="ADAL" clId="{522041E9-0147-4D2F-99A6-096290FC3493}" dt="2023-03-26T14:57:58.009" v="52" actId="1035"/>
          <ac:picMkLst>
            <pc:docMk/>
            <pc:sldMk cId="3298173890" sldId="472"/>
            <ac:picMk id="15" creationId="{7CAAA3FF-512B-900D-7EF6-2CEB6147B595}"/>
          </ac:picMkLst>
        </pc:picChg>
      </pc:sldChg>
      <pc:sldChg chg="addSp delSp modSp mod">
        <pc:chgData name="Perera P.V.Y. it20382476" userId="98be5126-3bb6-4631-868c-23385c81f625" providerId="ADAL" clId="{522041E9-0147-4D2F-99A6-096290FC3493}" dt="2023-03-26T15:43:34.439" v="283" actId="14100"/>
        <pc:sldMkLst>
          <pc:docMk/>
          <pc:sldMk cId="273326042" sldId="473"/>
        </pc:sldMkLst>
        <pc:spChg chg="del">
          <ac:chgData name="Perera P.V.Y. it20382476" userId="98be5126-3bb6-4631-868c-23385c81f625" providerId="ADAL" clId="{522041E9-0147-4D2F-99A6-096290FC3493}" dt="2023-03-26T15:43:23.603" v="279" actId="478"/>
          <ac:spMkLst>
            <pc:docMk/>
            <pc:sldMk cId="273326042" sldId="473"/>
            <ac:spMk id="6" creationId="{6AD92A22-BA84-052F-AF08-0ED1792BB6DD}"/>
          </ac:spMkLst>
        </pc:spChg>
        <pc:graphicFrameChg chg="add mod">
          <ac:chgData name="Perera P.V.Y. it20382476" userId="98be5126-3bb6-4631-868c-23385c81f625" providerId="ADAL" clId="{522041E9-0147-4D2F-99A6-096290FC3493}" dt="2023-03-26T15:43:34.439" v="283" actId="14100"/>
          <ac:graphicFrameMkLst>
            <pc:docMk/>
            <pc:sldMk cId="273326042" sldId="473"/>
            <ac:graphicFrameMk id="3" creationId="{E2C1C0D5-DD18-46F3-7519-799DA90DE442}"/>
          </ac:graphicFrameMkLst>
        </pc:graphicFrameChg>
      </pc:sldChg>
      <pc:sldChg chg="addSp delSp modSp mod">
        <pc:chgData name="Perera P.V.Y. it20382476" userId="98be5126-3bb6-4631-868c-23385c81f625" providerId="ADAL" clId="{522041E9-0147-4D2F-99A6-096290FC3493}" dt="2023-03-26T15:41:36.917" v="278" actId="1076"/>
        <pc:sldMkLst>
          <pc:docMk/>
          <pc:sldMk cId="4152135632" sldId="479"/>
        </pc:sldMkLst>
        <pc:spChg chg="del">
          <ac:chgData name="Perera P.V.Y. it20382476" userId="98be5126-3bb6-4631-868c-23385c81f625" providerId="ADAL" clId="{522041E9-0147-4D2F-99A6-096290FC3493}" dt="2023-03-26T15:38:51.132" v="269" actId="478"/>
          <ac:spMkLst>
            <pc:docMk/>
            <pc:sldMk cId="4152135632" sldId="479"/>
            <ac:spMk id="6" creationId="{6AD92A22-BA84-052F-AF08-0ED1792BB6DD}"/>
          </ac:spMkLst>
        </pc:spChg>
        <pc:graphicFrameChg chg="add del mod">
          <ac:chgData name="Perera P.V.Y. it20382476" userId="98be5126-3bb6-4631-868c-23385c81f625" providerId="ADAL" clId="{522041E9-0147-4D2F-99A6-096290FC3493}" dt="2023-03-26T15:41:20.992" v="274" actId="478"/>
          <ac:graphicFrameMkLst>
            <pc:docMk/>
            <pc:sldMk cId="4152135632" sldId="479"/>
            <ac:graphicFrameMk id="5" creationId="{9BCB8C32-4A26-8023-B125-9E310403F827}"/>
          </ac:graphicFrameMkLst>
        </pc:graphicFrameChg>
        <pc:graphicFrameChg chg="add mod">
          <ac:chgData name="Perera P.V.Y. it20382476" userId="98be5126-3bb6-4631-868c-23385c81f625" providerId="ADAL" clId="{522041E9-0147-4D2F-99A6-096290FC3493}" dt="2023-03-26T15:41:36.917" v="278" actId="1076"/>
          <ac:graphicFrameMkLst>
            <pc:docMk/>
            <pc:sldMk cId="4152135632" sldId="479"/>
            <ac:graphicFrameMk id="10" creationId="{668D95F8-65F6-5FAB-4091-1A2C4486BEF1}"/>
          </ac:graphicFrameMkLst>
        </pc:graphicFrameChg>
        <pc:picChg chg="del">
          <ac:chgData name="Perera P.V.Y. it20382476" userId="98be5126-3bb6-4631-868c-23385c81f625" providerId="ADAL" clId="{522041E9-0147-4D2F-99A6-096290FC3493}" dt="2023-03-26T15:38:48.950" v="268" actId="478"/>
          <ac:picMkLst>
            <pc:docMk/>
            <pc:sldMk cId="4152135632" sldId="479"/>
            <ac:picMk id="7" creationId="{1F33557F-1E04-A9F0-E4C8-514E64A864B9}"/>
          </ac:picMkLst>
        </pc:picChg>
      </pc:sldChg>
      <pc:sldChg chg="addSp modSp mod">
        <pc:chgData name="Perera P.V.Y. it20382476" userId="98be5126-3bb6-4631-868c-23385c81f625" providerId="ADAL" clId="{522041E9-0147-4D2F-99A6-096290FC3493}" dt="2023-03-26T16:04:43.750" v="432" actId="167"/>
        <pc:sldMkLst>
          <pc:docMk/>
          <pc:sldMk cId="1027662595" sldId="480"/>
        </pc:sldMkLst>
        <pc:picChg chg="add mod ord">
          <ac:chgData name="Perera P.V.Y. it20382476" userId="98be5126-3bb6-4631-868c-23385c81f625" providerId="ADAL" clId="{522041E9-0147-4D2F-99A6-096290FC3493}" dt="2023-03-26T16:04:43.750" v="432" actId="167"/>
          <ac:picMkLst>
            <pc:docMk/>
            <pc:sldMk cId="1027662595" sldId="480"/>
            <ac:picMk id="2" creationId="{3A1E8289-93B5-FAE8-5896-83413BFD2EA1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5:56:02.231" v="302" actId="1076"/>
        <pc:sldMkLst>
          <pc:docMk/>
          <pc:sldMk cId="1361938145" sldId="484"/>
        </pc:sldMkLst>
        <pc:spChg chg="mod">
          <ac:chgData name="Perera P.V.Y. it20382476" userId="98be5126-3bb6-4631-868c-23385c81f625" providerId="ADAL" clId="{522041E9-0147-4D2F-99A6-096290FC3493}" dt="2023-03-26T15:54:26.920" v="296" actId="1076"/>
          <ac:spMkLst>
            <pc:docMk/>
            <pc:sldMk cId="1361938145" sldId="484"/>
            <ac:spMk id="2" creationId="{832C0C9D-2BCE-EF08-782A-9C08E9DF47C8}"/>
          </ac:spMkLst>
        </pc:spChg>
        <pc:picChg chg="mod">
          <ac:chgData name="Perera P.V.Y. it20382476" userId="98be5126-3bb6-4631-868c-23385c81f625" providerId="ADAL" clId="{522041E9-0147-4D2F-99A6-096290FC3493}" dt="2023-03-26T15:56:02.231" v="302" actId="1076"/>
          <ac:picMkLst>
            <pc:docMk/>
            <pc:sldMk cId="1361938145" sldId="484"/>
            <ac:picMk id="3" creationId="{057CC61E-6C16-4384-8016-25D923F88292}"/>
          </ac:picMkLst>
        </pc:picChg>
        <pc:picChg chg="ord">
          <ac:chgData name="Perera P.V.Y. it20382476" userId="98be5126-3bb6-4631-868c-23385c81f625" providerId="ADAL" clId="{522041E9-0147-4D2F-99A6-096290FC3493}" dt="2023-03-26T15:53:42.452" v="290" actId="167"/>
          <ac:picMkLst>
            <pc:docMk/>
            <pc:sldMk cId="1361938145" sldId="484"/>
            <ac:picMk id="5" creationId="{D9D47948-006C-3230-C363-0A5219A1EE8E}"/>
          </ac:picMkLst>
        </pc:picChg>
      </pc:sldChg>
      <pc:sldChg chg="modSp mod">
        <pc:chgData name="Perera P.V.Y. it20382476" userId="98be5126-3bb6-4631-868c-23385c81f625" providerId="ADAL" clId="{522041E9-0147-4D2F-99A6-096290FC3493}" dt="2023-03-26T17:49:27.373" v="579" actId="1076"/>
        <pc:sldMkLst>
          <pc:docMk/>
          <pc:sldMk cId="2993492120" sldId="505"/>
        </pc:sldMkLst>
        <pc:grpChg chg="mod">
          <ac:chgData name="Perera P.V.Y. it20382476" userId="98be5126-3bb6-4631-868c-23385c81f625" providerId="ADAL" clId="{522041E9-0147-4D2F-99A6-096290FC3493}" dt="2023-03-26T17:49:27.373" v="579" actId="1076"/>
          <ac:grpSpMkLst>
            <pc:docMk/>
            <pc:sldMk cId="2993492120" sldId="505"/>
            <ac:grpSpMk id="7" creationId="{0D67006F-F65D-4107-D4E8-1FF164DAB1B8}"/>
          </ac:grpSpMkLst>
        </pc:grpChg>
        <pc:picChg chg="mod">
          <ac:chgData name="Perera P.V.Y. it20382476" userId="98be5126-3bb6-4631-868c-23385c81f625" providerId="ADAL" clId="{522041E9-0147-4D2F-99A6-096290FC3493}" dt="2023-03-26T17:48:32.171" v="578" actId="1076"/>
          <ac:picMkLst>
            <pc:docMk/>
            <pc:sldMk cId="2993492120" sldId="505"/>
            <ac:picMk id="5" creationId="{0CAC3A60-1456-276B-6ADE-DE079DF46B4A}"/>
          </ac:picMkLst>
        </pc:picChg>
      </pc:sldChg>
      <pc:sldChg chg="addSp delSp modSp new del mod">
        <pc:chgData name="Perera P.V.Y. it20382476" userId="98be5126-3bb6-4631-868c-23385c81f625" providerId="ADAL" clId="{522041E9-0147-4D2F-99A6-096290FC3493}" dt="2023-03-26T15:24:41.101" v="181" actId="2696"/>
        <pc:sldMkLst>
          <pc:docMk/>
          <pc:sldMk cId="630423243" sldId="511"/>
        </pc:sldMkLst>
        <pc:spChg chg="add mod">
          <ac:chgData name="Perera P.V.Y. it20382476" userId="98be5126-3bb6-4631-868c-23385c81f625" providerId="ADAL" clId="{522041E9-0147-4D2F-99A6-096290FC3493}" dt="2023-03-26T15:14:59.771" v="138"/>
          <ac:spMkLst>
            <pc:docMk/>
            <pc:sldMk cId="630423243" sldId="511"/>
            <ac:spMk id="3" creationId="{B22BF2FC-4F0D-4A0F-0B9B-FBF07F7A49DA}"/>
          </ac:spMkLst>
        </pc:spChg>
        <pc:spChg chg="add mod">
          <ac:chgData name="Perera P.V.Y. it20382476" userId="98be5126-3bb6-4631-868c-23385c81f625" providerId="ADAL" clId="{522041E9-0147-4D2F-99A6-096290FC3493}" dt="2023-03-26T15:14:59.771" v="138"/>
          <ac:spMkLst>
            <pc:docMk/>
            <pc:sldMk cId="630423243" sldId="511"/>
            <ac:spMk id="4" creationId="{404DC32D-C6DC-001C-2530-A6EE0AD29562}"/>
          </ac:spMkLst>
        </pc:spChg>
        <pc:grpChg chg="add del mod">
          <ac:chgData name="Perera P.V.Y. it20382476" userId="98be5126-3bb6-4631-868c-23385c81f625" providerId="ADAL" clId="{522041E9-0147-4D2F-99A6-096290FC3493}" dt="2023-03-26T15:15:01.082" v="139" actId="478"/>
          <ac:grpSpMkLst>
            <pc:docMk/>
            <pc:sldMk cId="630423243" sldId="511"/>
            <ac:grpSpMk id="2" creationId="{9BC068AE-FF2C-0270-F2CC-08BC84F36172}"/>
          </ac:grpSpMkLst>
        </pc:grpChg>
        <pc:graphicFrameChg chg="add mod">
          <ac:chgData name="Perera P.V.Y. it20382476" userId="98be5126-3bb6-4631-868c-23385c81f625" providerId="ADAL" clId="{522041E9-0147-4D2F-99A6-096290FC3493}" dt="2023-03-26T15:18:25.881" v="155"/>
          <ac:graphicFrameMkLst>
            <pc:docMk/>
            <pc:sldMk cId="630423243" sldId="511"/>
            <ac:graphicFrameMk id="5" creationId="{71CF2538-1F03-FF5F-A33A-23956715C8DE}"/>
          </ac:graphicFrameMkLst>
        </pc:graphicFrameChg>
      </pc:sldChg>
      <pc:sldChg chg="modSp mod">
        <pc:chgData name="Perera P.V.Y. it20382476" userId="98be5126-3bb6-4631-868c-23385c81f625" providerId="ADAL" clId="{522041E9-0147-4D2F-99A6-096290FC3493}" dt="2023-03-26T15:28:28.048" v="263" actId="20577"/>
        <pc:sldMkLst>
          <pc:docMk/>
          <pc:sldMk cId="2394584731" sldId="514"/>
        </pc:sldMkLst>
        <pc:spChg chg="mod">
          <ac:chgData name="Perera P.V.Y. it20382476" userId="98be5126-3bb6-4631-868c-23385c81f625" providerId="ADAL" clId="{522041E9-0147-4D2F-99A6-096290FC3493}" dt="2023-03-26T15:28:28.048" v="263" actId="20577"/>
          <ac:spMkLst>
            <pc:docMk/>
            <pc:sldMk cId="2394584731" sldId="514"/>
            <ac:spMk id="62" creationId="{DED06C55-F172-379F-4D47-5026D3F34BB6}"/>
          </ac:spMkLst>
        </pc:spChg>
      </pc:sldChg>
      <pc:sldChg chg="del">
        <pc:chgData name="Perera P.V.Y. it20382476" userId="98be5126-3bb6-4631-868c-23385c81f625" providerId="ADAL" clId="{522041E9-0147-4D2F-99A6-096290FC3493}" dt="2023-03-26T15:23:54.951" v="180" actId="2696"/>
        <pc:sldMkLst>
          <pc:docMk/>
          <pc:sldMk cId="2574293117" sldId="515"/>
        </pc:sldMkLst>
      </pc:sldChg>
      <pc:sldChg chg="del">
        <pc:chgData name="Perera P.V.Y. it20382476" userId="98be5126-3bb6-4631-868c-23385c81f625" providerId="ADAL" clId="{522041E9-0147-4D2F-99A6-096290FC3493}" dt="2023-03-26T15:23:53.179" v="179" actId="2696"/>
        <pc:sldMkLst>
          <pc:docMk/>
          <pc:sldMk cId="2787214509" sldId="516"/>
        </pc:sldMkLst>
      </pc:sldChg>
      <pc:sldChg chg="addSp modSp new">
        <pc:chgData name="Perera P.V.Y. it20382476" userId="98be5126-3bb6-4631-868c-23385c81f625" providerId="ADAL" clId="{522041E9-0147-4D2F-99A6-096290FC3493}" dt="2023-03-26T16:14:29.958" v="575"/>
        <pc:sldMkLst>
          <pc:docMk/>
          <pc:sldMk cId="2338761936" sldId="521"/>
        </pc:sldMkLst>
        <pc:graphicFrameChg chg="add mod">
          <ac:chgData name="Perera P.V.Y. it20382476" userId="98be5126-3bb6-4631-868c-23385c81f625" providerId="ADAL" clId="{522041E9-0147-4D2F-99A6-096290FC3493}" dt="2023-03-26T16:14:29.958" v="575"/>
          <ac:graphicFrameMkLst>
            <pc:docMk/>
            <pc:sldMk cId="2338761936" sldId="521"/>
            <ac:graphicFrameMk id="2" creationId="{21EAF006-C80B-21B7-7B87-4634A1BD569C}"/>
          </ac:graphicFrameMkLst>
        </pc:graphicFrameChg>
      </pc:sldChg>
    </pc:docChg>
  </pc:docChgLst>
  <pc:docChgLst>
    <pc:chgData name="Bamunusinghe G.P it20011970" userId="S::it20011970@my.sliit.lk::a24cfa6b-71b5-453b-b29a-90b47e0c2e04" providerId="AD" clId="Web-{130ABEC4-18F8-8A2F-9799-3D894FF5F703}"/>
    <pc:docChg chg="modSld">
      <pc:chgData name="Bamunusinghe G.P it20011970" userId="S::it20011970@my.sliit.lk::a24cfa6b-71b5-453b-b29a-90b47e0c2e04" providerId="AD" clId="Web-{130ABEC4-18F8-8A2F-9799-3D894FF5F703}" dt="2023-06-27T15:57:34.489" v="0" actId="1076"/>
      <pc:docMkLst>
        <pc:docMk/>
      </pc:docMkLst>
      <pc:sldChg chg="modSp">
        <pc:chgData name="Bamunusinghe G.P it20011970" userId="S::it20011970@my.sliit.lk::a24cfa6b-71b5-453b-b29a-90b47e0c2e04" providerId="AD" clId="Web-{130ABEC4-18F8-8A2F-9799-3D894FF5F703}" dt="2023-06-27T15:57:34.489" v="0" actId="1076"/>
        <pc:sldMkLst>
          <pc:docMk/>
          <pc:sldMk cId="1760497873" sldId="570"/>
        </pc:sldMkLst>
        <pc:picChg chg="mod">
          <ac:chgData name="Bamunusinghe G.P it20011970" userId="S::it20011970@my.sliit.lk::a24cfa6b-71b5-453b-b29a-90b47e0c2e04" providerId="AD" clId="Web-{130ABEC4-18F8-8A2F-9799-3D894FF5F703}" dt="2023-06-27T15:57:34.489" v="0" actId="1076"/>
          <ac:picMkLst>
            <pc:docMk/>
            <pc:sldMk cId="1760497873" sldId="570"/>
            <ac:picMk id="7" creationId="{DCB04826-AAE9-12EE-20B6-A8A6759F3790}"/>
          </ac:picMkLst>
        </pc:picChg>
      </pc:sldChg>
    </pc:docChg>
  </pc:docChgLst>
  <pc:docChgLst>
    <pc:chgData name="Hettiarachchi T. C. D. S. it19206806" userId="81207b1d-775e-41c2-a434-e855e9c31d1d" providerId="ADAL" clId="{2264A532-1247-4101-BCE8-259ADAAC3F5C}"/>
    <pc:docChg chg="undo redo custSel addSld delSld modSld sldOrd">
      <pc:chgData name="Hettiarachchi T. C. D. S. it19206806" userId="81207b1d-775e-41c2-a434-e855e9c31d1d" providerId="ADAL" clId="{2264A532-1247-4101-BCE8-259ADAAC3F5C}" dt="2023-03-26T18:00:43.185" v="2631" actId="478"/>
      <pc:docMkLst>
        <pc:docMk/>
      </pc:docMkLst>
      <pc:sldChg chg="addSp delSp modSp del mod">
        <pc:chgData name="Hettiarachchi T. C. D. S. it19206806" userId="81207b1d-775e-41c2-a434-e855e9c31d1d" providerId="ADAL" clId="{2264A532-1247-4101-BCE8-259ADAAC3F5C}" dt="2023-03-26T13:59:05.889" v="1309" actId="47"/>
        <pc:sldMkLst>
          <pc:docMk/>
          <pc:sldMk cId="3624361165" sldId="258"/>
        </pc:sldMkLst>
        <pc:spChg chg="mod">
          <ac:chgData name="Hettiarachchi T. C. D. S. it19206806" userId="81207b1d-775e-41c2-a434-e855e9c31d1d" providerId="ADAL" clId="{2264A532-1247-4101-BCE8-259ADAAC3F5C}" dt="2023-03-26T13:52:37.415" v="1256" actId="207"/>
          <ac:spMkLst>
            <pc:docMk/>
            <pc:sldMk cId="3624361165" sldId="258"/>
            <ac:spMk id="2" creationId="{CB92E13B-A6FD-11FA-B92C-F23B41E2997A}"/>
          </ac:spMkLst>
        </pc:spChg>
        <pc:spChg chg="mod">
          <ac:chgData name="Hettiarachchi T. C. D. S. it19206806" userId="81207b1d-775e-41c2-a434-e855e9c31d1d" providerId="ADAL" clId="{2264A532-1247-4101-BCE8-259ADAAC3F5C}" dt="2023-03-26T13:55:56.748" v="1282" actId="2085"/>
          <ac:spMkLst>
            <pc:docMk/>
            <pc:sldMk cId="3624361165" sldId="258"/>
            <ac:spMk id="5" creationId="{9F28DA3D-2EE3-B7C8-47EF-2573FD0ADA71}"/>
          </ac:spMkLst>
        </pc:spChg>
        <pc:spChg chg="mod">
          <ac:chgData name="Hettiarachchi T. C. D. S. it19206806" userId="81207b1d-775e-41c2-a434-e855e9c31d1d" providerId="ADAL" clId="{2264A532-1247-4101-BCE8-259ADAAC3F5C}" dt="2023-03-26T13:55:56.748" v="1282" actId="2085"/>
          <ac:spMkLst>
            <pc:docMk/>
            <pc:sldMk cId="3624361165" sldId="258"/>
            <ac:spMk id="6" creationId="{0B587D05-BF2F-3080-2622-D5C1E3290945}"/>
          </ac:spMkLst>
        </pc:spChg>
        <pc:spChg chg="mod">
          <ac:chgData name="Hettiarachchi T. C. D. S. it19206806" userId="81207b1d-775e-41c2-a434-e855e9c31d1d" providerId="ADAL" clId="{2264A532-1247-4101-BCE8-259ADAAC3F5C}" dt="2023-03-26T13:56:05.407" v="1284" actId="2085"/>
          <ac:spMkLst>
            <pc:docMk/>
            <pc:sldMk cId="3624361165" sldId="258"/>
            <ac:spMk id="7" creationId="{6FAB21C3-17DE-D7E0-6CA2-8AD5C1021571}"/>
          </ac:spMkLst>
        </pc:spChg>
        <pc:spChg chg="mod">
          <ac:chgData name="Hettiarachchi T. C. D. S. it19206806" userId="81207b1d-775e-41c2-a434-e855e9c31d1d" providerId="ADAL" clId="{2264A532-1247-4101-BCE8-259ADAAC3F5C}" dt="2023-03-26T13:53:08.811" v="1258" actId="2085"/>
          <ac:spMkLst>
            <pc:docMk/>
            <pc:sldMk cId="3624361165" sldId="258"/>
            <ac:spMk id="9" creationId="{FB7CA3B1-675B-CEF8-D206-35C608C8E688}"/>
          </ac:spMkLst>
        </pc:spChg>
        <pc:spChg chg="mod">
          <ac:chgData name="Hettiarachchi T. C. D. S. it19206806" userId="81207b1d-775e-41c2-a434-e855e9c31d1d" providerId="ADAL" clId="{2264A532-1247-4101-BCE8-259ADAAC3F5C}" dt="2023-03-26T13:53:41.692" v="1261" actId="207"/>
          <ac:spMkLst>
            <pc:docMk/>
            <pc:sldMk cId="3624361165" sldId="258"/>
            <ac:spMk id="10" creationId="{C9746C50-1F23-6007-5765-D8F368B5E74E}"/>
          </ac:spMkLst>
        </pc:spChg>
        <pc:spChg chg="mod">
          <ac:chgData name="Hettiarachchi T. C. D. S. it19206806" userId="81207b1d-775e-41c2-a434-e855e9c31d1d" providerId="ADAL" clId="{2264A532-1247-4101-BCE8-259ADAAC3F5C}" dt="2023-03-26T13:53:45.691" v="1262" actId="207"/>
          <ac:spMkLst>
            <pc:docMk/>
            <pc:sldMk cId="3624361165" sldId="258"/>
            <ac:spMk id="11" creationId="{FBB609CF-A2E6-DE43-B05A-D41177B7EAFC}"/>
          </ac:spMkLst>
        </pc:spChg>
        <pc:spChg chg="mod">
          <ac:chgData name="Hettiarachchi T. C. D. S. it19206806" userId="81207b1d-775e-41c2-a434-e855e9c31d1d" providerId="ADAL" clId="{2264A532-1247-4101-BCE8-259ADAAC3F5C}" dt="2023-03-26T13:53:49.718" v="1263" actId="207"/>
          <ac:spMkLst>
            <pc:docMk/>
            <pc:sldMk cId="3624361165" sldId="258"/>
            <ac:spMk id="12" creationId="{37DCA2CD-63E0-692C-972B-0CF7E3A1405E}"/>
          </ac:spMkLst>
        </pc:spChg>
        <pc:spChg chg="add del">
          <ac:chgData name="Hettiarachchi T. C. D. S. it19206806" userId="81207b1d-775e-41c2-a434-e855e9c31d1d" providerId="ADAL" clId="{2264A532-1247-4101-BCE8-259ADAAC3F5C}" dt="2023-03-26T13:51:25.551" v="1245" actId="22"/>
          <ac:spMkLst>
            <pc:docMk/>
            <pc:sldMk cId="3624361165" sldId="258"/>
            <ac:spMk id="20" creationId="{07485B76-58E5-11B1-D654-79CAC44F38D0}"/>
          </ac:spMkLst>
        </pc:spChg>
        <pc:spChg chg="mod">
          <ac:chgData name="Hettiarachchi T. C. D. S. it19206806" userId="81207b1d-775e-41c2-a434-e855e9c31d1d" providerId="ADAL" clId="{2264A532-1247-4101-BCE8-259ADAAC3F5C}" dt="2023-03-26T13:56:05.407" v="1284" actId="2085"/>
          <ac:spMkLst>
            <pc:docMk/>
            <pc:sldMk cId="3624361165" sldId="258"/>
            <ac:spMk id="41" creationId="{0C100ED2-FB59-3A1F-D5FA-A782151FD055}"/>
          </ac:spMkLst>
        </pc:spChg>
        <pc:spChg chg="mod">
          <ac:chgData name="Hettiarachchi T. C. D. S. it19206806" userId="81207b1d-775e-41c2-a434-e855e9c31d1d" providerId="ADAL" clId="{2264A532-1247-4101-BCE8-259ADAAC3F5C}" dt="2023-03-26T13:56:05.407" v="1284" actId="2085"/>
          <ac:spMkLst>
            <pc:docMk/>
            <pc:sldMk cId="3624361165" sldId="258"/>
            <ac:spMk id="42" creationId="{3A913DA3-3E98-F2B1-92A2-33BF8C432168}"/>
          </ac:spMkLst>
        </pc:spChg>
        <pc:spChg chg="mod">
          <ac:chgData name="Hettiarachchi T. C. D. S. it19206806" userId="81207b1d-775e-41c2-a434-e855e9c31d1d" providerId="ADAL" clId="{2264A532-1247-4101-BCE8-259ADAAC3F5C}" dt="2023-03-26T13:56:05.407" v="1284" actId="2085"/>
          <ac:spMkLst>
            <pc:docMk/>
            <pc:sldMk cId="3624361165" sldId="258"/>
            <ac:spMk id="43" creationId="{5C387420-3853-5039-34F8-FABF7258EA6F}"/>
          </ac:spMkLst>
        </pc:spChg>
        <pc:picChg chg="del">
          <ac:chgData name="Hettiarachchi T. C. D. S. it19206806" userId="81207b1d-775e-41c2-a434-e855e9c31d1d" providerId="ADAL" clId="{2264A532-1247-4101-BCE8-259ADAAC3F5C}" dt="2023-03-26T13:51:43.144" v="1249" actId="478"/>
          <ac:picMkLst>
            <pc:docMk/>
            <pc:sldMk cId="3624361165" sldId="258"/>
            <ac:picMk id="4" creationId="{6497BF78-89DB-1714-7E9C-CF769030E441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3:54:38.314" v="1268" actId="1076"/>
          <ac:picMkLst>
            <pc:docMk/>
            <pc:sldMk cId="3624361165" sldId="258"/>
            <ac:picMk id="21" creationId="{595889FE-C76A-2861-1DDB-1925FD7792C7}"/>
          </ac:picMkLst>
        </pc:picChg>
        <pc:cxnChg chg="mod">
          <ac:chgData name="Hettiarachchi T. C. D. S. it19206806" userId="81207b1d-775e-41c2-a434-e855e9c31d1d" providerId="ADAL" clId="{2264A532-1247-4101-BCE8-259ADAAC3F5C}" dt="2023-03-26T13:55:58.843" v="1283" actId="1076"/>
          <ac:cxnSpMkLst>
            <pc:docMk/>
            <pc:sldMk cId="3624361165" sldId="258"/>
            <ac:cxnSpMk id="45" creationId="{8CBDDF06-7E90-3C6F-BAE0-031F2F8DD852}"/>
          </ac:cxnSpMkLst>
        </pc:cxnChg>
        <pc:cxnChg chg="mod">
          <ac:chgData name="Hettiarachchi T. C. D. S. it19206806" userId="81207b1d-775e-41c2-a434-e855e9c31d1d" providerId="ADAL" clId="{2264A532-1247-4101-BCE8-259ADAAC3F5C}" dt="2023-03-26T13:55:58.843" v="1283" actId="1076"/>
          <ac:cxnSpMkLst>
            <pc:docMk/>
            <pc:sldMk cId="3624361165" sldId="258"/>
            <ac:cxnSpMk id="49" creationId="{81B40CB9-B083-B578-2DE1-0616F07F325A}"/>
          </ac:cxnSpMkLst>
        </pc:cxnChg>
        <pc:cxnChg chg="mod">
          <ac:chgData name="Hettiarachchi T. C. D. S. it19206806" userId="81207b1d-775e-41c2-a434-e855e9c31d1d" providerId="ADAL" clId="{2264A532-1247-4101-BCE8-259ADAAC3F5C}" dt="2023-03-26T13:51:43.144" v="1249" actId="478"/>
          <ac:cxnSpMkLst>
            <pc:docMk/>
            <pc:sldMk cId="3624361165" sldId="258"/>
            <ac:cxnSpMk id="62" creationId="{C3955367-3A54-B2A4-F1CB-E4616EBDE6EC}"/>
          </ac:cxnSpMkLst>
        </pc:cxnChg>
      </pc:sldChg>
      <pc:sldChg chg="addSp delSp modSp mod modTransition">
        <pc:chgData name="Hettiarachchi T. C. D. S. it19206806" userId="81207b1d-775e-41c2-a434-e855e9c31d1d" providerId="ADAL" clId="{2264A532-1247-4101-BCE8-259ADAAC3F5C}" dt="2023-03-26T17:35:30.302" v="2625" actId="732"/>
        <pc:sldMkLst>
          <pc:docMk/>
          <pc:sldMk cId="3454726013" sldId="259"/>
        </pc:sldMkLst>
        <pc:spChg chg="mod">
          <ac:chgData name="Hettiarachchi T. C. D. S. it19206806" userId="81207b1d-775e-41c2-a434-e855e9c31d1d" providerId="ADAL" clId="{2264A532-1247-4101-BCE8-259ADAAC3F5C}" dt="2023-03-26T12:31:37.562" v="551" actId="207"/>
          <ac:spMkLst>
            <pc:docMk/>
            <pc:sldMk cId="3454726013" sldId="259"/>
            <ac:spMk id="2" creationId="{52A6A4E8-D1E0-84A0-17B9-57340E53CE3C}"/>
          </ac:spMkLst>
        </pc:spChg>
        <pc:spChg chg="del">
          <ac:chgData name="Hettiarachchi T. C. D. S. it19206806" userId="81207b1d-775e-41c2-a434-e855e9c31d1d" providerId="ADAL" clId="{2264A532-1247-4101-BCE8-259ADAAC3F5C}" dt="2023-03-26T03:39:14.148" v="22" actId="478"/>
          <ac:spMkLst>
            <pc:docMk/>
            <pc:sldMk cId="3454726013" sldId="259"/>
            <ac:spMk id="3" creationId="{610C2525-32BA-756A-7507-44574BC10DC9}"/>
          </ac:spMkLst>
        </pc:spChg>
        <pc:spChg chg="mod">
          <ac:chgData name="Hettiarachchi T. C. D. S. it19206806" userId="81207b1d-775e-41c2-a434-e855e9c31d1d" providerId="ADAL" clId="{2264A532-1247-4101-BCE8-259ADAAC3F5C}" dt="2023-03-26T17:34:54.166" v="2622" actId="1076"/>
          <ac:spMkLst>
            <pc:docMk/>
            <pc:sldMk cId="3454726013" sldId="259"/>
            <ac:spMk id="5" creationId="{DC6DE476-B5F1-8C12-F289-29D80218120A}"/>
          </ac:spMkLst>
        </pc:spChg>
        <pc:picChg chg="add mod">
          <ac:chgData name="Hettiarachchi T. C. D. S. it19206806" userId="81207b1d-775e-41c2-a434-e855e9c31d1d" providerId="ADAL" clId="{2264A532-1247-4101-BCE8-259ADAAC3F5C}" dt="2023-03-26T17:06:13.437" v="2473" actId="1076"/>
          <ac:picMkLst>
            <pc:docMk/>
            <pc:sldMk cId="3454726013" sldId="259"/>
            <ac:picMk id="4" creationId="{62914219-B106-B1F4-FED6-B2DB78CC3DE7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4:12:04.343" v="30" actId="478"/>
          <ac:picMkLst>
            <pc:docMk/>
            <pc:sldMk cId="3454726013" sldId="259"/>
            <ac:picMk id="5" creationId="{C8B6E5E7-4536-E2F9-C238-2DBF3B972C1F}"/>
          </ac:picMkLst>
        </pc:picChg>
        <pc:picChg chg="add mod modCrop">
          <ac:chgData name="Hettiarachchi T. C. D. S. it19206806" userId="81207b1d-775e-41c2-a434-e855e9c31d1d" providerId="ADAL" clId="{2264A532-1247-4101-BCE8-259ADAAC3F5C}" dt="2023-03-26T17:35:30.302" v="2625" actId="732"/>
          <ac:picMkLst>
            <pc:docMk/>
            <pc:sldMk cId="3454726013" sldId="259"/>
            <ac:picMk id="6" creationId="{A97E20C2-6147-FBDF-E9AC-D0199BDA5D07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00:26.570" v="566" actId="478"/>
          <ac:picMkLst>
            <pc:docMk/>
            <pc:sldMk cId="3454726013" sldId="259"/>
            <ac:picMk id="7" creationId="{8CF6EBC6-240B-89A2-AC02-F78AB57056C5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7:34:34.341" v="2618" actId="1076"/>
          <ac:picMkLst>
            <pc:docMk/>
            <pc:sldMk cId="3454726013" sldId="259"/>
            <ac:picMk id="9" creationId="{A305D2D6-9EF7-5663-DFFF-9190A72B4019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218658336" sldId="262"/>
        </pc:sldMkLst>
        <pc:spChg chg="mod">
          <ac:chgData name="Hettiarachchi T. C. D. S. it19206806" userId="81207b1d-775e-41c2-a434-e855e9c31d1d" providerId="ADAL" clId="{2264A532-1247-4101-BCE8-259ADAAC3F5C}" dt="2023-03-26T05:12:27.896" v="172" actId="14100"/>
          <ac:spMkLst>
            <pc:docMk/>
            <pc:sldMk cId="2218658336" sldId="262"/>
            <ac:spMk id="2" creationId="{15462FE2-BC43-3629-F861-270397A4F2CD}"/>
          </ac:spMkLst>
        </pc:spChg>
        <pc:spChg chg="del">
          <ac:chgData name="Hettiarachchi T. C. D. S. it19206806" userId="81207b1d-775e-41c2-a434-e855e9c31d1d" providerId="ADAL" clId="{2264A532-1247-4101-BCE8-259ADAAC3F5C}" dt="2023-03-26T05:22:06.584" v="226" actId="478"/>
          <ac:spMkLst>
            <pc:docMk/>
            <pc:sldMk cId="2218658336" sldId="262"/>
            <ac:spMk id="3" creationId="{5B989245-DB7D-060D-734A-5C9E4919864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04:49.359" v="588"/>
          <ac:spMkLst>
            <pc:docMk/>
            <pc:sldMk cId="2218658336" sldId="262"/>
            <ac:spMk id="4" creationId="{234BE302-9B41-E301-B15B-7B95136719A7}"/>
          </ac:spMkLst>
        </pc:spChg>
        <pc:spChg chg="add del mod ord">
          <ac:chgData name="Hettiarachchi T. C. D. S. it19206806" userId="81207b1d-775e-41c2-a434-e855e9c31d1d" providerId="ADAL" clId="{2264A532-1247-4101-BCE8-259ADAAC3F5C}" dt="2023-03-26T05:15:55.841" v="194" actId="478"/>
          <ac:spMkLst>
            <pc:docMk/>
            <pc:sldMk cId="2218658336" sldId="262"/>
            <ac:spMk id="5" creationId="{9E67B061-E98E-08A0-CAC2-32B18C979CA3}"/>
          </ac:spMkLst>
        </pc:spChg>
        <pc:spChg chg="add mod">
          <ac:chgData name="Hettiarachchi T. C. D. S. it19206806" userId="81207b1d-775e-41c2-a434-e855e9c31d1d" providerId="ADAL" clId="{2264A532-1247-4101-BCE8-259ADAAC3F5C}" dt="2023-03-26T05:21:42.298" v="225" actId="1076"/>
          <ac:spMkLst>
            <pc:docMk/>
            <pc:sldMk cId="2218658336" sldId="262"/>
            <ac:spMk id="6" creationId="{6AD92A22-BA84-052F-AF08-0ED1792BB6DD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16:11.183" v="199" actId="478"/>
          <ac:spMkLst>
            <pc:docMk/>
            <pc:sldMk cId="2218658336" sldId="262"/>
            <ac:spMk id="8" creationId="{D9B49A2E-0E97-827B-B9F0-B71AA0CC5D29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15:09.459" v="186" actId="478"/>
          <ac:spMkLst>
            <pc:docMk/>
            <pc:sldMk cId="2218658336" sldId="262"/>
            <ac:spMk id="9" creationId="{5AF3B21E-0401-B2C2-ADF0-F5768B88BCEB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21:30.164" v="224"/>
          <ac:spMkLst>
            <pc:docMk/>
            <pc:sldMk cId="2218658336" sldId="262"/>
            <ac:spMk id="13" creationId="{A95431A0-3AC6-6319-1548-BE14B797CF23}"/>
          </ac:spMkLst>
        </pc:spChg>
        <pc:spChg chg="add mod">
          <ac:chgData name="Hettiarachchi T. C. D. S. it19206806" userId="81207b1d-775e-41c2-a434-e855e9c31d1d" providerId="ADAL" clId="{2264A532-1247-4101-BCE8-259ADAAC3F5C}" dt="2023-03-26T05:41:42.716" v="334"/>
          <ac:spMkLst>
            <pc:docMk/>
            <pc:sldMk cId="2218658336" sldId="262"/>
            <ac:spMk id="15" creationId="{DBB9DF2F-DD14-3A0D-0FDC-AEB95CFB4D20}"/>
          </ac:spMkLst>
        </pc:spChg>
        <pc:picChg chg="add mod">
          <ac:chgData name="Hettiarachchi T. C. D. S. it19206806" userId="81207b1d-775e-41c2-a434-e855e9c31d1d" providerId="ADAL" clId="{2264A532-1247-4101-BCE8-259ADAAC3F5C}" dt="2023-03-26T13:00:59.647" v="582"/>
          <ac:picMkLst>
            <pc:docMk/>
            <pc:sldMk cId="2218658336" sldId="262"/>
            <ac:picMk id="3" creationId="{A61633E4-77B8-525E-765B-F0ED6ADB3DF4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22:32.396" v="230" actId="478"/>
          <ac:picMkLst>
            <pc:docMk/>
            <pc:sldMk cId="2218658336" sldId="262"/>
            <ac:picMk id="4" creationId="{085EB75A-541D-0B63-12B0-2E318F0EF09C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24.831" v="204" actId="478"/>
          <ac:picMkLst>
            <pc:docMk/>
            <pc:sldMk cId="2218658336" sldId="262"/>
            <ac:picMk id="7" creationId="{DAF1534C-8DD3-7F03-7C4B-728811F0BA8A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00:58.853" v="581" actId="478"/>
          <ac:picMkLst>
            <pc:docMk/>
            <pc:sldMk cId="2218658336" sldId="262"/>
            <ac:picMk id="10" creationId="{B003CC03-15CC-40FA-6CC1-CFF7B74CB389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05:30:48.368" v="246" actId="1076"/>
          <ac:picMkLst>
            <pc:docMk/>
            <pc:sldMk cId="2218658336" sldId="262"/>
            <ac:picMk id="12" creationId="{E23C8D07-7D15-E911-4596-85460D8543BE}"/>
          </ac:picMkLst>
        </pc:picChg>
        <pc:picChg chg="add mod">
          <ac:chgData name="Hettiarachchi T. C. D. S. it19206806" userId="81207b1d-775e-41c2-a434-e855e9c31d1d" providerId="ADAL" clId="{2264A532-1247-4101-BCE8-259ADAAC3F5C}" dt="2023-03-26T05:22:41.168" v="233"/>
          <ac:picMkLst>
            <pc:docMk/>
            <pc:sldMk cId="2218658336" sldId="262"/>
            <ac:picMk id="14" creationId="{36672FEF-6868-9EC7-D32B-E0387EF4AB61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4:16:37.421" v="1416" actId="14100"/>
          <ac:picMkLst>
            <pc:docMk/>
            <pc:sldMk cId="2218658336" sldId="262"/>
            <ac:picMk id="17" creationId="{5345B766-6C33-851D-C09B-6D9B3D15DF15}"/>
          </ac:picMkLst>
        </pc:picChg>
      </pc:sldChg>
      <pc:sldChg chg="addSp delSp modSp mod">
        <pc:chgData name="Hettiarachchi T. C. D. S. it19206806" userId="81207b1d-775e-41c2-a434-e855e9c31d1d" providerId="ADAL" clId="{2264A532-1247-4101-BCE8-259ADAAC3F5C}" dt="2023-03-26T05:35:33.116" v="260" actId="962"/>
        <pc:sldMkLst>
          <pc:docMk/>
          <pc:sldMk cId="504545681" sldId="265"/>
        </pc:sldMkLst>
        <pc:picChg chg="add mod">
          <ac:chgData name="Hettiarachchi T. C. D. S. it19206806" userId="81207b1d-775e-41c2-a434-e855e9c31d1d" providerId="ADAL" clId="{2264A532-1247-4101-BCE8-259ADAAC3F5C}" dt="2023-03-26T05:22:37.435" v="232" actId="1076"/>
          <ac:picMkLst>
            <pc:docMk/>
            <pc:sldMk cId="504545681" sldId="265"/>
            <ac:picMk id="3" creationId="{CED1ACFE-082A-0A3E-EAB8-066C0CF69996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42.420" v="213"/>
          <ac:picMkLst>
            <pc:docMk/>
            <pc:sldMk cId="504545681" sldId="265"/>
            <ac:picMk id="4" creationId="{E16D698E-FF43-07C8-498E-C2EEFD198599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29:28.305" v="238" actId="478"/>
          <ac:picMkLst>
            <pc:docMk/>
            <pc:sldMk cId="504545681" sldId="265"/>
            <ac:picMk id="6" creationId="{A4A051EE-197A-C844-30D0-974401D5F264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33:36.413" v="250"/>
          <ac:picMkLst>
            <pc:docMk/>
            <pc:sldMk cId="504545681" sldId="265"/>
            <ac:picMk id="8" creationId="{8FA35F08-0E95-0B98-9C82-B7CECDFF4753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33:45.638" v="252" actId="478"/>
          <ac:picMkLst>
            <pc:docMk/>
            <pc:sldMk cId="504545681" sldId="265"/>
            <ac:picMk id="10" creationId="{D8115DA4-DCB4-95D8-16A3-39237E08947E}"/>
          </ac:picMkLst>
        </pc:picChg>
        <pc:picChg chg="add del mod ord">
          <ac:chgData name="Hettiarachchi T. C. D. S. it19206806" userId="81207b1d-775e-41c2-a434-e855e9c31d1d" providerId="ADAL" clId="{2264A532-1247-4101-BCE8-259ADAAC3F5C}" dt="2023-03-26T05:34:32.528" v="257" actId="478"/>
          <ac:picMkLst>
            <pc:docMk/>
            <pc:sldMk cId="504545681" sldId="265"/>
            <ac:picMk id="12" creationId="{AFB59512-B409-9CDC-0459-7569612D2A5F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5:33.116" v="260" actId="962"/>
          <ac:picMkLst>
            <pc:docMk/>
            <pc:sldMk cId="504545681" sldId="265"/>
            <ac:picMk id="14" creationId="{4B3F0323-4536-E9A8-B590-79F22585917D}"/>
          </ac:picMkLst>
        </pc:picChg>
      </pc:sldChg>
      <pc:sldChg chg="addSp delSp modSp mod modTransition setBg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95445225" sldId="268"/>
        </pc:sldMkLst>
        <pc:spChg chg="mod">
          <ac:chgData name="Hettiarachchi T. C. D. S. it19206806" userId="81207b1d-775e-41c2-a434-e855e9c31d1d" providerId="ADAL" clId="{2264A532-1247-4101-BCE8-259ADAAC3F5C}" dt="2023-03-26T05:36:05.455" v="263" actId="26606"/>
          <ac:spMkLst>
            <pc:docMk/>
            <pc:sldMk cId="95445225" sldId="268"/>
            <ac:spMk id="2" creationId="{E16BFFFE-1836-EE19-EF75-F2729F7BDCF3}"/>
          </ac:spMkLst>
        </pc:spChg>
        <pc:spChg chg="mod">
          <ac:chgData name="Hettiarachchi T. C. D. S. it19206806" userId="81207b1d-775e-41c2-a434-e855e9c31d1d" providerId="ADAL" clId="{2264A532-1247-4101-BCE8-259ADAAC3F5C}" dt="2023-03-26T05:36:05.455" v="263" actId="26606"/>
          <ac:spMkLst>
            <pc:docMk/>
            <pc:sldMk cId="95445225" sldId="268"/>
            <ac:spMk id="3" creationId="{D254D203-3208-27F5-B964-BA3764084EFC}"/>
          </ac:spMkLst>
        </pc:spChg>
        <pc:spChg chg="add del">
          <ac:chgData name="Hettiarachchi T. C. D. S. it19206806" userId="81207b1d-775e-41c2-a434-e855e9c31d1d" providerId="ADAL" clId="{2264A532-1247-4101-BCE8-259ADAAC3F5C}" dt="2023-03-26T05:36:05.455" v="263" actId="26606"/>
          <ac:spMkLst>
            <pc:docMk/>
            <pc:sldMk cId="95445225" sldId="268"/>
            <ac:spMk id="11" creationId="{131BAD53-4E89-4F62-BBB7-26359763ED39}"/>
          </ac:spMkLst>
        </pc:spChg>
        <pc:spChg chg="add del">
          <ac:chgData name="Hettiarachchi T. C. D. S. it19206806" userId="81207b1d-775e-41c2-a434-e855e9c31d1d" providerId="ADAL" clId="{2264A532-1247-4101-BCE8-259ADAAC3F5C}" dt="2023-03-26T05:36:05.455" v="263" actId="26606"/>
          <ac:spMkLst>
            <pc:docMk/>
            <pc:sldMk cId="95445225" sldId="268"/>
            <ac:spMk id="13" creationId="{62756DA2-40EB-4C6F-B962-5822FFB54FB6}"/>
          </ac:spMkLst>
        </pc:spChg>
        <pc:picChg chg="add mod ord">
          <ac:chgData name="Hettiarachchi T. C. D. S. it19206806" userId="81207b1d-775e-41c2-a434-e855e9c31d1d" providerId="ADAL" clId="{2264A532-1247-4101-BCE8-259ADAAC3F5C}" dt="2023-03-26T05:36:05.455" v="263" actId="26606"/>
          <ac:picMkLst>
            <pc:docMk/>
            <pc:sldMk cId="95445225" sldId="268"/>
            <ac:picMk id="4" creationId="{E84F0EF3-FCFC-B094-13AF-B48F942A1F41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41.164" v="212"/>
          <ac:picMkLst>
            <pc:docMk/>
            <pc:sldMk cId="95445225" sldId="268"/>
            <ac:picMk id="5" creationId="{2708884A-A35F-9D69-D6AE-64E76C1A5AE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05.455" v="263" actId="26606"/>
          <ac:picMkLst>
            <pc:docMk/>
            <pc:sldMk cId="95445225" sldId="268"/>
            <ac:picMk id="6" creationId="{4F351E32-D541-0F32-7A44-CE46732D368A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568529857" sldId="271"/>
        </pc:sldMkLst>
        <pc:picChg chg="add mod">
          <ac:chgData name="Hettiarachchi T. C. D. S. it19206806" userId="81207b1d-775e-41c2-a434-e855e9c31d1d" providerId="ADAL" clId="{2264A532-1247-4101-BCE8-259ADAAC3F5C}" dt="2023-03-26T05:03:50.183" v="88"/>
          <ac:picMkLst>
            <pc:docMk/>
            <pc:sldMk cId="1568529857" sldId="271"/>
            <ac:picMk id="3" creationId="{11F2BC5E-769E-9DE9-16C1-3F3C43C5AA60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39.107" v="211"/>
          <ac:picMkLst>
            <pc:docMk/>
            <pc:sldMk cId="1568529857" sldId="271"/>
            <ac:picMk id="4" creationId="{F8663077-956A-AE88-59E0-0A5EF215BED6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11.639" v="264"/>
          <ac:picMkLst>
            <pc:docMk/>
            <pc:sldMk cId="1568529857" sldId="271"/>
            <ac:picMk id="5" creationId="{7411127A-3C3C-D69D-8BDD-AFC2ED4EA5FF}"/>
          </ac:picMkLst>
        </pc:picChg>
        <pc:picChg chg="mod">
          <ac:chgData name="Hettiarachchi T. C. D. S. it19206806" userId="81207b1d-775e-41c2-a434-e855e9c31d1d" providerId="ADAL" clId="{2264A532-1247-4101-BCE8-259ADAAC3F5C}" dt="2023-03-26T14:51:06.888" v="1500" actId="1076"/>
          <ac:picMkLst>
            <pc:docMk/>
            <pc:sldMk cId="1568529857" sldId="271"/>
            <ac:picMk id="11" creationId="{9470E9B4-C2EC-4CFD-37C4-5A65F264AEF9}"/>
          </ac:picMkLst>
        </pc:picChg>
      </pc:sldChg>
      <pc:sldChg chg="addSp delSp modSp">
        <pc:chgData name="Hettiarachchi T. C. D. S. it19206806" userId="81207b1d-775e-41c2-a434-e855e9c31d1d" providerId="ADAL" clId="{2264A532-1247-4101-BCE8-259ADAAC3F5C}" dt="2023-03-26T05:36:14.543" v="265"/>
        <pc:sldMkLst>
          <pc:docMk/>
          <pc:sldMk cId="4098144810" sldId="274"/>
        </pc:sldMkLst>
        <pc:picChg chg="add mod">
          <ac:chgData name="Hettiarachchi T. C. D. S. it19206806" userId="81207b1d-775e-41c2-a434-e855e9c31d1d" providerId="ADAL" clId="{2264A532-1247-4101-BCE8-259ADAAC3F5C}" dt="2023-03-26T05:03:52.116" v="89"/>
          <ac:picMkLst>
            <pc:docMk/>
            <pc:sldMk cId="4098144810" sldId="274"/>
            <ac:picMk id="3" creationId="{8B645583-8233-DD90-F68C-8CC0BDA424D2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16:39.093" v="210"/>
          <ac:picMkLst>
            <pc:docMk/>
            <pc:sldMk cId="4098144810" sldId="274"/>
            <ac:picMk id="6" creationId="{BD61C5E4-1BFD-D07D-D4CF-7C3E61EFB31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14.543" v="265"/>
          <ac:picMkLst>
            <pc:docMk/>
            <pc:sldMk cId="4098144810" sldId="274"/>
            <ac:picMk id="7" creationId="{A07171E2-096D-7091-D08B-90D190055970}"/>
          </ac:picMkLst>
        </pc:picChg>
      </pc:sldChg>
      <pc:sldChg chg="addSp del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41751527" sldId="277"/>
        </pc:sldMkLst>
        <pc:picChg chg="add del mod">
          <ac:chgData name="Hettiarachchi T. C. D. S. it19206806" userId="81207b1d-775e-41c2-a434-e855e9c31d1d" providerId="ADAL" clId="{2264A532-1247-4101-BCE8-259ADAAC3F5C}" dt="2023-03-26T05:03:56.506" v="91"/>
          <ac:picMkLst>
            <pc:docMk/>
            <pc:sldMk cId="4141751527" sldId="277"/>
            <ac:picMk id="2" creationId="{EB03549A-CD5E-2D98-910A-6C7A6DB53AD0}"/>
          </ac:picMkLst>
        </pc:picChg>
        <pc:picChg chg="add mod">
          <ac:chgData name="Hettiarachchi T. C. D. S. it19206806" userId="81207b1d-775e-41c2-a434-e855e9c31d1d" providerId="ADAL" clId="{2264A532-1247-4101-BCE8-259ADAAC3F5C}" dt="2023-03-26T05:03:57.471" v="92"/>
          <ac:picMkLst>
            <pc:docMk/>
            <pc:sldMk cId="4141751527" sldId="277"/>
            <ac:picMk id="3" creationId="{A8333206-9D96-BF9D-58E4-A5AA442AF90E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20.119" v="266"/>
          <ac:picMkLst>
            <pc:docMk/>
            <pc:sldMk cId="4141751527" sldId="277"/>
            <ac:picMk id="4" creationId="{67E3AD08-D806-4E41-F1E4-1F79C2AEDB50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680440301" sldId="280"/>
        </pc:sldMkLst>
        <pc:picChg chg="add mod">
          <ac:chgData name="Hettiarachchi T. C. D. S. it19206806" userId="81207b1d-775e-41c2-a434-e855e9c31d1d" providerId="ADAL" clId="{2264A532-1247-4101-BCE8-259ADAAC3F5C}" dt="2023-03-26T05:03:59.900" v="93"/>
          <ac:picMkLst>
            <pc:docMk/>
            <pc:sldMk cId="3680440301" sldId="280"/>
            <ac:picMk id="4" creationId="{60C280FB-B09F-933A-6D75-55935AA7113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22.226" v="267"/>
          <ac:picMkLst>
            <pc:docMk/>
            <pc:sldMk cId="3680440301" sldId="280"/>
            <ac:picMk id="5" creationId="{7EB85BC4-029B-8C56-B06D-1B3715383CC0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31559952" sldId="283"/>
        </pc:sldMkLst>
        <pc:picChg chg="add mod">
          <ac:chgData name="Hettiarachchi T. C. D. S. it19206806" userId="81207b1d-775e-41c2-a434-e855e9c31d1d" providerId="ADAL" clId="{2264A532-1247-4101-BCE8-259ADAAC3F5C}" dt="2023-03-26T05:04:01.492" v="94"/>
          <ac:picMkLst>
            <pc:docMk/>
            <pc:sldMk cId="131559952" sldId="283"/>
            <ac:picMk id="3" creationId="{B7B2C39E-C74B-DB43-584E-B46395463417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31.409" v="268"/>
          <ac:picMkLst>
            <pc:docMk/>
            <pc:sldMk cId="131559952" sldId="283"/>
            <ac:picMk id="5" creationId="{1ED784B2-0CD7-45CE-CADF-8BB04859E41F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705697845" sldId="286"/>
        </pc:sldMkLst>
        <pc:picChg chg="add mod">
          <ac:chgData name="Hettiarachchi T. C. D. S. it19206806" userId="81207b1d-775e-41c2-a434-e855e9c31d1d" providerId="ADAL" clId="{2264A532-1247-4101-BCE8-259ADAAC3F5C}" dt="2023-03-26T05:04:08.482" v="95"/>
          <ac:picMkLst>
            <pc:docMk/>
            <pc:sldMk cId="3705697845" sldId="286"/>
            <ac:picMk id="3" creationId="{93E83E37-3E51-44CF-D304-139E395ADAA4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38.335" v="269"/>
          <ac:picMkLst>
            <pc:docMk/>
            <pc:sldMk cId="3705697845" sldId="286"/>
            <ac:picMk id="5" creationId="{6D5B244D-1888-CC7A-7B58-603D0BB880E6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70568754" sldId="289"/>
        </pc:sldMkLst>
        <pc:picChg chg="add mod">
          <ac:chgData name="Hettiarachchi T. C. D. S. it19206806" userId="81207b1d-775e-41c2-a434-e855e9c31d1d" providerId="ADAL" clId="{2264A532-1247-4101-BCE8-259ADAAC3F5C}" dt="2023-03-26T05:04:10.792" v="96"/>
          <ac:picMkLst>
            <pc:docMk/>
            <pc:sldMk cId="170568754" sldId="289"/>
            <ac:picMk id="3" creationId="{3CB3CA9F-789F-7595-F85C-22FCDBAF7280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39.597" v="270"/>
          <ac:picMkLst>
            <pc:docMk/>
            <pc:sldMk cId="170568754" sldId="289"/>
            <ac:picMk id="4" creationId="{307F4B43-7E56-894B-B144-A652626206E9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536392220" sldId="292"/>
        </pc:sldMkLst>
        <pc:picChg chg="add mod">
          <ac:chgData name="Hettiarachchi T. C. D. S. it19206806" userId="81207b1d-775e-41c2-a434-e855e9c31d1d" providerId="ADAL" clId="{2264A532-1247-4101-BCE8-259ADAAC3F5C}" dt="2023-03-26T05:04:13.909" v="97"/>
          <ac:picMkLst>
            <pc:docMk/>
            <pc:sldMk cId="536392220" sldId="292"/>
            <ac:picMk id="3" creationId="{C6053E65-602D-6C60-4DF5-8892E35FAF7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40.687" v="271"/>
          <ac:picMkLst>
            <pc:docMk/>
            <pc:sldMk cId="536392220" sldId="292"/>
            <ac:picMk id="5" creationId="{893464A8-1F67-811F-5EB9-2983CCA6C587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275612842" sldId="295"/>
        </pc:sldMkLst>
        <pc:picChg chg="add mod">
          <ac:chgData name="Hettiarachchi T. C. D. S. it19206806" userId="81207b1d-775e-41c2-a434-e855e9c31d1d" providerId="ADAL" clId="{2264A532-1247-4101-BCE8-259ADAAC3F5C}" dt="2023-03-26T05:04:25.067" v="99"/>
          <ac:picMkLst>
            <pc:docMk/>
            <pc:sldMk cId="3275612842" sldId="295"/>
            <ac:picMk id="3" creationId="{53A18131-D611-6192-E3A0-22E72AEA7EA3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42.639" v="272"/>
          <ac:picMkLst>
            <pc:docMk/>
            <pc:sldMk cId="3275612842" sldId="295"/>
            <ac:picMk id="5" creationId="{3517D142-9066-0D96-CA04-75110AFEF093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473027233" sldId="298"/>
        </pc:sldMkLst>
        <pc:picChg chg="add mod">
          <ac:chgData name="Hettiarachchi T. C. D. S. it19206806" userId="81207b1d-775e-41c2-a434-e855e9c31d1d" providerId="ADAL" clId="{2264A532-1247-4101-BCE8-259ADAAC3F5C}" dt="2023-03-26T05:04:22.369" v="98"/>
          <ac:picMkLst>
            <pc:docMk/>
            <pc:sldMk cId="3473027233" sldId="298"/>
            <ac:picMk id="3" creationId="{A69F6C8D-AF52-38E9-62C9-1CC97C9AFB68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43.669" v="273"/>
          <ac:picMkLst>
            <pc:docMk/>
            <pc:sldMk cId="3473027233" sldId="298"/>
            <ac:picMk id="4" creationId="{71E984AB-A47F-8FD3-6898-E8C5D519634B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27:56.071" v="2596" actId="208"/>
        <pc:sldMkLst>
          <pc:docMk/>
          <pc:sldMk cId="1802301087" sldId="301"/>
        </pc:sldMkLst>
        <pc:spChg chg="add mod">
          <ac:chgData name="Hettiarachchi T. C. D. S. it19206806" userId="81207b1d-775e-41c2-a434-e855e9c31d1d" providerId="ADAL" clId="{2264A532-1247-4101-BCE8-259ADAAC3F5C}" dt="2023-03-26T17:27:56.071" v="2596" actId="208"/>
          <ac:spMkLst>
            <pc:docMk/>
            <pc:sldMk cId="1802301087" sldId="301"/>
            <ac:spMk id="6" creationId="{AB6D83FA-C53C-10A5-1AE5-D9871614CE1E}"/>
          </ac:spMkLst>
        </pc:spChg>
        <pc:picChg chg="add mod">
          <ac:chgData name="Hettiarachchi T. C. D. S. it19206806" userId="81207b1d-775e-41c2-a434-e855e9c31d1d" providerId="ADAL" clId="{2264A532-1247-4101-BCE8-259ADAAC3F5C}" dt="2023-03-26T05:04:31.811" v="100"/>
          <ac:picMkLst>
            <pc:docMk/>
            <pc:sldMk cId="1802301087" sldId="301"/>
            <ac:picMk id="2" creationId="{4C7E7C60-9204-D09C-1958-42CC070E3CB6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7:27:30.560" v="2591" actId="167"/>
          <ac:picMkLst>
            <pc:docMk/>
            <pc:sldMk cId="1802301087" sldId="301"/>
            <ac:picMk id="3" creationId="{52B29818-F638-CDD0-6BFC-7ADDBE3253B8}"/>
          </ac:picMkLst>
        </pc:picChg>
        <pc:picChg chg="mod ord">
          <ac:chgData name="Hettiarachchi T. C. D. S. it19206806" userId="81207b1d-775e-41c2-a434-e855e9c31d1d" providerId="ADAL" clId="{2264A532-1247-4101-BCE8-259ADAAC3F5C}" dt="2023-03-26T17:27:39.761" v="2593" actId="1076"/>
          <ac:picMkLst>
            <pc:docMk/>
            <pc:sldMk cId="1802301087" sldId="301"/>
            <ac:picMk id="4" creationId="{08BA2AF0-3FAB-EFAF-A873-A7154E744402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19766830" sldId="304"/>
        </pc:sldMkLst>
        <pc:picChg chg="add mod">
          <ac:chgData name="Hettiarachchi T. C. D. S. it19206806" userId="81207b1d-775e-41c2-a434-e855e9c31d1d" providerId="ADAL" clId="{2264A532-1247-4101-BCE8-259ADAAC3F5C}" dt="2023-03-26T05:04:36.111" v="101"/>
          <ac:picMkLst>
            <pc:docMk/>
            <pc:sldMk cId="4119766830" sldId="304"/>
            <ac:picMk id="3" creationId="{9ADD4672-9BD9-9767-DB07-5ECD587E7D70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49.702" v="275"/>
          <ac:picMkLst>
            <pc:docMk/>
            <pc:sldMk cId="4119766830" sldId="304"/>
            <ac:picMk id="4" creationId="{C7FE69FC-797A-0815-41CA-598EED9B8CDB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866828572" sldId="307"/>
        </pc:sldMkLst>
        <pc:picChg chg="add mod">
          <ac:chgData name="Hettiarachchi T. C. D. S. it19206806" userId="81207b1d-775e-41c2-a434-e855e9c31d1d" providerId="ADAL" clId="{2264A532-1247-4101-BCE8-259ADAAC3F5C}" dt="2023-03-26T05:04:38.142" v="102"/>
          <ac:picMkLst>
            <pc:docMk/>
            <pc:sldMk cId="2866828572" sldId="307"/>
            <ac:picMk id="3" creationId="{91D36D7F-C261-C8CB-1022-02D2351E66E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6:52.719" v="276"/>
          <ac:picMkLst>
            <pc:docMk/>
            <pc:sldMk cId="2866828572" sldId="307"/>
            <ac:picMk id="4" creationId="{E786E529-AF0F-519C-5CEE-D22E0539C128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576358562" sldId="310"/>
        </pc:sldMkLst>
        <pc:graphicFrameChg chg="mod">
          <ac:chgData name="Hettiarachchi T. C. D. S. it19206806" userId="81207b1d-775e-41c2-a434-e855e9c31d1d" providerId="ADAL" clId="{2264A532-1247-4101-BCE8-259ADAAC3F5C}" dt="2023-03-26T05:04:40.795" v="103"/>
          <ac:graphicFrameMkLst>
            <pc:docMk/>
            <pc:sldMk cId="3576358562" sldId="310"/>
            <ac:graphicFrameMk id="4" creationId="{0DC488B0-A3D1-1084-92FE-D8151C7BC05F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05:04:43.368" v="104"/>
          <ac:picMkLst>
            <pc:docMk/>
            <pc:sldMk cId="3576358562" sldId="310"/>
            <ac:picMk id="3" creationId="{BE677FFF-D4A5-560C-64F7-2E6503FF9F9C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00.273" v="277"/>
          <ac:picMkLst>
            <pc:docMk/>
            <pc:sldMk cId="3576358562" sldId="310"/>
            <ac:picMk id="5" creationId="{1CD7EE35-2302-5B8A-D056-B6CDCAEFEF57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96155539" sldId="313"/>
        </pc:sldMkLst>
        <pc:picChg chg="add mod">
          <ac:chgData name="Hettiarachchi T. C. D. S. it19206806" userId="81207b1d-775e-41c2-a434-e855e9c31d1d" providerId="ADAL" clId="{2264A532-1247-4101-BCE8-259ADAAC3F5C}" dt="2023-03-26T05:04:54.182" v="105"/>
          <ac:picMkLst>
            <pc:docMk/>
            <pc:sldMk cId="696155539" sldId="313"/>
            <ac:picMk id="19" creationId="{56FE338B-1D9C-F258-7B84-4598E6D5202F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03.563" v="278"/>
          <ac:picMkLst>
            <pc:docMk/>
            <pc:sldMk cId="696155539" sldId="313"/>
            <ac:picMk id="20" creationId="{B1D62E52-C6B3-D8CD-017F-3A2595EBA3FE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83459186" sldId="316"/>
        </pc:sldMkLst>
        <pc:picChg chg="add mod ord">
          <ac:chgData name="Hettiarachchi T. C. D. S. it19206806" userId="81207b1d-775e-41c2-a434-e855e9c31d1d" providerId="ADAL" clId="{2264A532-1247-4101-BCE8-259ADAAC3F5C}" dt="2023-03-26T05:05:01.120" v="107" actId="167"/>
          <ac:picMkLst>
            <pc:docMk/>
            <pc:sldMk cId="183459186" sldId="316"/>
            <ac:picMk id="3" creationId="{82CCB793-A255-B03C-6799-CB58D26FBD0A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06.081" v="279"/>
          <ac:picMkLst>
            <pc:docMk/>
            <pc:sldMk cId="183459186" sldId="316"/>
            <ac:picMk id="5" creationId="{51860F85-26E0-74CB-6D5F-A93A7E0AAAD0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7:09.199" v="280"/>
        <pc:sldMkLst>
          <pc:docMk/>
          <pc:sldMk cId="358891282" sldId="319"/>
        </pc:sldMkLst>
        <pc:picChg chg="add mod">
          <ac:chgData name="Hettiarachchi T. C. D. S. it19206806" userId="81207b1d-775e-41c2-a434-e855e9c31d1d" providerId="ADAL" clId="{2264A532-1247-4101-BCE8-259ADAAC3F5C}" dt="2023-03-26T05:05:08.360" v="108"/>
          <ac:picMkLst>
            <pc:docMk/>
            <pc:sldMk cId="358891282" sldId="319"/>
            <ac:picMk id="2" creationId="{41BFC20E-1228-BC8F-1CDC-8F4C4D75889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09.199" v="280"/>
          <ac:picMkLst>
            <pc:docMk/>
            <pc:sldMk cId="358891282" sldId="319"/>
            <ac:picMk id="3" creationId="{3363BBB7-87B3-F21C-E2B9-703D76FA3813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138134972" sldId="322"/>
        </pc:sldMkLst>
        <pc:picChg chg="add mod">
          <ac:chgData name="Hettiarachchi T. C. D. S. it19206806" userId="81207b1d-775e-41c2-a434-e855e9c31d1d" providerId="ADAL" clId="{2264A532-1247-4101-BCE8-259ADAAC3F5C}" dt="2023-03-26T05:05:10.538" v="109"/>
          <ac:picMkLst>
            <pc:docMk/>
            <pc:sldMk cId="1138134972" sldId="322"/>
            <ac:picMk id="2" creationId="{D766D08D-DFA4-4E97-429C-03426CDBF84B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11.833" v="281"/>
          <ac:picMkLst>
            <pc:docMk/>
            <pc:sldMk cId="1138134972" sldId="322"/>
            <ac:picMk id="4" creationId="{3C0B164A-1EDD-511E-BB7A-4EED4E1228B7}"/>
          </ac:picMkLst>
        </pc:picChg>
        <pc:picChg chg="add mod">
          <ac:chgData name="Hettiarachchi T. C. D. S. it19206806" userId="81207b1d-775e-41c2-a434-e855e9c31d1d" providerId="ADAL" clId="{2264A532-1247-4101-BCE8-259ADAAC3F5C}" dt="2023-03-26T16:48:22.118" v="2443" actId="14100"/>
          <ac:picMkLst>
            <pc:docMk/>
            <pc:sldMk cId="1138134972" sldId="322"/>
            <ac:picMk id="6" creationId="{9D96FBF0-600E-1F0C-BAEE-B18B8D088DF3}"/>
          </ac:picMkLst>
        </pc:picChg>
      </pc:sldChg>
      <pc:sldChg chg="addSp delSp modSp mod ord">
        <pc:chgData name="Hettiarachchi T. C. D. S. it19206806" userId="81207b1d-775e-41c2-a434-e855e9c31d1d" providerId="ADAL" clId="{2264A532-1247-4101-BCE8-259ADAAC3F5C}" dt="2023-03-26T16:48:58.682" v="2445"/>
        <pc:sldMkLst>
          <pc:docMk/>
          <pc:sldMk cId="1155897308" sldId="325"/>
        </pc:sldMkLst>
        <pc:picChg chg="add mod">
          <ac:chgData name="Hettiarachchi T. C. D. S. it19206806" userId="81207b1d-775e-41c2-a434-e855e9c31d1d" providerId="ADAL" clId="{2264A532-1247-4101-BCE8-259ADAAC3F5C}" dt="2023-03-26T05:05:13.079" v="110"/>
          <ac:picMkLst>
            <pc:docMk/>
            <pc:sldMk cId="1155897308" sldId="325"/>
            <ac:picMk id="3" creationId="{29A019CC-4268-32F5-7619-4F062AA10F13}"/>
          </ac:picMkLst>
        </pc:picChg>
        <pc:picChg chg="add mod">
          <ac:chgData name="Hettiarachchi T. C. D. S. it19206806" userId="81207b1d-775e-41c2-a434-e855e9c31d1d" providerId="ADAL" clId="{2264A532-1247-4101-BCE8-259ADAAC3F5C}" dt="2023-03-26T15:17:13.478" v="1503" actId="1035"/>
          <ac:picMkLst>
            <pc:docMk/>
            <pc:sldMk cId="1155897308" sldId="325"/>
            <ac:picMk id="4" creationId="{4EB42503-0FAE-7EDB-0998-2F7F5C6EB1F5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5:17:08.700" v="1502" actId="478"/>
          <ac:picMkLst>
            <pc:docMk/>
            <pc:sldMk cId="1155897308" sldId="325"/>
            <ac:picMk id="5" creationId="{2D65D46D-8401-786D-F8CF-3D793A58E32C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873025733" sldId="328"/>
        </pc:sldMkLst>
        <pc:picChg chg="add mod">
          <ac:chgData name="Hettiarachchi T. C. D. S. it19206806" userId="81207b1d-775e-41c2-a434-e855e9c31d1d" providerId="ADAL" clId="{2264A532-1247-4101-BCE8-259ADAAC3F5C}" dt="2023-03-26T05:05:16.892" v="111"/>
          <ac:picMkLst>
            <pc:docMk/>
            <pc:sldMk cId="1873025733" sldId="328"/>
            <ac:picMk id="2" creationId="{173D9CA1-D6EE-2FA1-CE9A-7D11BEAE7A4D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29.683" v="283"/>
          <ac:picMkLst>
            <pc:docMk/>
            <pc:sldMk cId="1873025733" sldId="328"/>
            <ac:picMk id="3" creationId="{D62F043D-74AF-A822-38DD-DE867013DB8A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467236225" sldId="331"/>
        </pc:sldMkLst>
        <pc:picChg chg="add mod">
          <ac:chgData name="Hettiarachchi T. C. D. S. it19206806" userId="81207b1d-775e-41c2-a434-e855e9c31d1d" providerId="ADAL" clId="{2264A532-1247-4101-BCE8-259ADAAC3F5C}" dt="2023-03-26T05:05:18.448" v="112"/>
          <ac:picMkLst>
            <pc:docMk/>
            <pc:sldMk cId="1467236225" sldId="331"/>
            <ac:picMk id="3" creationId="{AED21D2B-C5F2-09AF-1F61-261B14AC1C52}"/>
          </ac:picMkLst>
        </pc:picChg>
      </pc:sldChg>
      <pc:sldChg chg="addSp delSp modSp mod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74212754" sldId="334"/>
        </pc:sldMkLst>
        <pc:spChg chg="del">
          <ac:chgData name="Hettiarachchi T. C. D. S. it19206806" userId="81207b1d-775e-41c2-a434-e855e9c31d1d" providerId="ADAL" clId="{2264A532-1247-4101-BCE8-259ADAAC3F5C}" dt="2023-03-26T13:13:44.438" v="592" actId="478"/>
          <ac:spMkLst>
            <pc:docMk/>
            <pc:sldMk cId="2974212754" sldId="334"/>
            <ac:spMk id="5" creationId="{8B0743F4-FD6E-1DEF-8E29-6F971CCF89EE}"/>
          </ac:spMkLst>
        </pc:spChg>
        <pc:picChg chg="add mod">
          <ac:chgData name="Hettiarachchi T. C. D. S. it19206806" userId="81207b1d-775e-41c2-a434-e855e9c31d1d" providerId="ADAL" clId="{2264A532-1247-4101-BCE8-259ADAAC3F5C}" dt="2023-03-26T05:05:24.788" v="114"/>
          <ac:picMkLst>
            <pc:docMk/>
            <pc:sldMk cId="2974212754" sldId="334"/>
            <ac:picMk id="3" creationId="{7B351745-F249-5ECB-2165-F8543AA94455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13:40.934" v="591" actId="478"/>
          <ac:picMkLst>
            <pc:docMk/>
            <pc:sldMk cId="2974212754" sldId="334"/>
            <ac:picMk id="4" creationId="{609CD2D1-6937-1EFA-AF45-4CA6FA4E3204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34398450" sldId="337"/>
        </pc:sldMkLst>
        <pc:picChg chg="add mod">
          <ac:chgData name="Hettiarachchi T. C. D. S. it19206806" userId="81207b1d-775e-41c2-a434-e855e9c31d1d" providerId="ADAL" clId="{2264A532-1247-4101-BCE8-259ADAAC3F5C}" dt="2023-03-26T05:05:26.342" v="115"/>
          <ac:picMkLst>
            <pc:docMk/>
            <pc:sldMk cId="134398450" sldId="337"/>
            <ac:picMk id="3" creationId="{8373124D-E11C-15B1-DE1B-1DFA5D8F8A38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34.378" v="285"/>
          <ac:picMkLst>
            <pc:docMk/>
            <pc:sldMk cId="134398450" sldId="337"/>
            <ac:picMk id="4" creationId="{65806256-EB0B-B0A0-E793-4C1ADB94B669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054176868" sldId="340"/>
        </pc:sldMkLst>
        <pc:picChg chg="add mod">
          <ac:chgData name="Hettiarachchi T. C. D. S. it19206806" userId="81207b1d-775e-41c2-a434-e855e9c31d1d" providerId="ADAL" clId="{2264A532-1247-4101-BCE8-259ADAAC3F5C}" dt="2023-03-26T05:05:20.550" v="113"/>
          <ac:picMkLst>
            <pc:docMk/>
            <pc:sldMk cId="1054176868" sldId="340"/>
            <ac:picMk id="3" creationId="{AAB4869A-F4FE-B29C-A876-B901DF5BDBBD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48.820" v="286"/>
          <ac:picMkLst>
            <pc:docMk/>
            <pc:sldMk cId="1054176868" sldId="340"/>
            <ac:picMk id="4" creationId="{D53F4C54-07C0-1D3B-D847-94093552AD1C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7:59.777" v="287"/>
        <pc:sldMkLst>
          <pc:docMk/>
          <pc:sldMk cId="888853707" sldId="343"/>
        </pc:sldMkLst>
        <pc:picChg chg="add mod">
          <ac:chgData name="Hettiarachchi T. C. D. S. it19206806" userId="81207b1d-775e-41c2-a434-e855e9c31d1d" providerId="ADAL" clId="{2264A532-1247-4101-BCE8-259ADAAC3F5C}" dt="2023-03-26T05:06:00.290" v="116"/>
          <ac:picMkLst>
            <pc:docMk/>
            <pc:sldMk cId="888853707" sldId="343"/>
            <ac:picMk id="3" creationId="{B251F4B8-3C65-AC11-55BB-A5A775DF4E36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7:59.777" v="287"/>
          <ac:picMkLst>
            <pc:docMk/>
            <pc:sldMk cId="888853707" sldId="343"/>
            <ac:picMk id="4" creationId="{49B6F451-ED3A-A0F3-B36E-545F588F65E2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8:03.370" v="288"/>
        <pc:sldMkLst>
          <pc:docMk/>
          <pc:sldMk cId="2900268123" sldId="346"/>
        </pc:sldMkLst>
        <pc:picChg chg="add mod">
          <ac:chgData name="Hettiarachchi T. C. D. S. it19206806" userId="81207b1d-775e-41c2-a434-e855e9c31d1d" providerId="ADAL" clId="{2264A532-1247-4101-BCE8-259ADAAC3F5C}" dt="2023-03-26T05:38:03.370" v="288"/>
          <ac:picMkLst>
            <pc:docMk/>
            <pc:sldMk cId="2900268123" sldId="346"/>
            <ac:picMk id="2" creationId="{AD2E7ED3-6D3A-1DE0-D2E2-EB2352305B9C}"/>
          </ac:picMkLst>
        </pc:picChg>
      </pc:sldChg>
      <pc:sldChg chg="addSp delSp modSp mod">
        <pc:chgData name="Hettiarachchi T. C. D. S. it19206806" userId="81207b1d-775e-41c2-a434-e855e9c31d1d" providerId="ADAL" clId="{2264A532-1247-4101-BCE8-259ADAAC3F5C}" dt="2023-03-26T13:42:03.522" v="1218" actId="478"/>
        <pc:sldMkLst>
          <pc:docMk/>
          <pc:sldMk cId="4195178756" sldId="349"/>
        </pc:sldMkLst>
        <pc:spChg chg="add del mod">
          <ac:chgData name="Hettiarachchi T. C. D. S. it19206806" userId="81207b1d-775e-41c2-a434-e855e9c31d1d" providerId="ADAL" clId="{2264A532-1247-4101-BCE8-259ADAAC3F5C}" dt="2023-03-26T13:42:03.522" v="1218" actId="478"/>
          <ac:spMkLst>
            <pc:docMk/>
            <pc:sldMk cId="4195178756" sldId="349"/>
            <ac:spMk id="2" creationId="{A63B6185-24BD-516D-39BC-3D596C809131}"/>
          </ac:spMkLst>
        </pc:spChg>
        <pc:spChg chg="add mod">
          <ac:chgData name="Hettiarachchi T. C. D. S. it19206806" userId="81207b1d-775e-41c2-a434-e855e9c31d1d" providerId="ADAL" clId="{2264A532-1247-4101-BCE8-259ADAAC3F5C}" dt="2023-03-26T13:41:40.984" v="1216" actId="14100"/>
          <ac:spMkLst>
            <pc:docMk/>
            <pc:sldMk cId="4195178756" sldId="349"/>
            <ac:spMk id="6" creationId="{AC2348FC-AF1F-CBBA-3988-0F9CDF627D44}"/>
          </ac:spMkLst>
        </pc:spChg>
        <pc:picChg chg="add mod">
          <ac:chgData name="Hettiarachchi T. C. D. S. it19206806" userId="81207b1d-775e-41c2-a434-e855e9c31d1d" providerId="ADAL" clId="{2264A532-1247-4101-BCE8-259ADAAC3F5C}" dt="2023-03-26T05:06:02.935" v="117"/>
          <ac:picMkLst>
            <pc:docMk/>
            <pc:sldMk cId="4195178756" sldId="349"/>
            <ac:picMk id="3" creationId="{C48F28CE-B656-E08E-F2C0-DFC5B7440829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3:41:48.295" v="1217" actId="167"/>
          <ac:picMkLst>
            <pc:docMk/>
            <pc:sldMk cId="4195178756" sldId="349"/>
            <ac:picMk id="4" creationId="{A9E760F9-A2C0-A2BE-5330-FA1F7574F97A}"/>
          </ac:picMkLst>
        </pc:picChg>
      </pc:sldChg>
      <pc:sldChg chg="addSp delSp modSp mod">
        <pc:chgData name="Hettiarachchi T. C. D. S. it19206806" userId="81207b1d-775e-41c2-a434-e855e9c31d1d" providerId="ADAL" clId="{2264A532-1247-4101-BCE8-259ADAAC3F5C}" dt="2023-03-26T13:43:24.273" v="1242" actId="478"/>
        <pc:sldMkLst>
          <pc:docMk/>
          <pc:sldMk cId="3949201497" sldId="352"/>
        </pc:sldMkLst>
        <pc:spChg chg="del">
          <ac:chgData name="Hettiarachchi T. C. D. S. it19206806" userId="81207b1d-775e-41c2-a434-e855e9c31d1d" providerId="ADAL" clId="{2264A532-1247-4101-BCE8-259ADAAC3F5C}" dt="2023-03-26T13:43:24.273" v="1242" actId="478"/>
          <ac:spMkLst>
            <pc:docMk/>
            <pc:sldMk cId="3949201497" sldId="352"/>
            <ac:spMk id="2" creationId="{60E4306E-FE6F-E6CA-8CB8-EF24C96D4123}"/>
          </ac:spMkLst>
        </pc:spChg>
        <pc:spChg chg="add mod">
          <ac:chgData name="Hettiarachchi T. C. D. S. it19206806" userId="81207b1d-775e-41c2-a434-e855e9c31d1d" providerId="ADAL" clId="{2264A532-1247-4101-BCE8-259ADAAC3F5C}" dt="2023-03-26T13:42:37.397" v="1241" actId="20577"/>
          <ac:spMkLst>
            <pc:docMk/>
            <pc:sldMk cId="3949201497" sldId="352"/>
            <ac:spMk id="6" creationId="{ABDA6825-644C-0A2B-B311-2B76FDADC244}"/>
          </ac:spMkLst>
        </pc:spChg>
        <pc:picChg chg="add mod">
          <ac:chgData name="Hettiarachchi T. C. D. S. it19206806" userId="81207b1d-775e-41c2-a434-e855e9c31d1d" providerId="ADAL" clId="{2264A532-1247-4101-BCE8-259ADAAC3F5C}" dt="2023-03-26T05:06:05.414" v="118"/>
          <ac:picMkLst>
            <pc:docMk/>
            <pc:sldMk cId="3949201497" sldId="352"/>
            <ac:picMk id="3" creationId="{0F5E5DEA-0245-F821-A7DF-45F179F6292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12.617" v="290"/>
          <ac:picMkLst>
            <pc:docMk/>
            <pc:sldMk cId="3949201497" sldId="352"/>
            <ac:picMk id="4" creationId="{26F9D0FE-2151-709C-0EFD-5B4C8085C59E}"/>
          </ac:picMkLst>
        </pc:picChg>
      </pc:sldChg>
      <pc:sldChg chg="addSp modSp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993598282" sldId="355"/>
        </pc:sldMkLst>
        <pc:picChg chg="add mod">
          <ac:chgData name="Hettiarachchi T. C. D. S. it19206806" userId="81207b1d-775e-41c2-a434-e855e9c31d1d" providerId="ADAL" clId="{2264A532-1247-4101-BCE8-259ADAAC3F5C}" dt="2023-03-26T05:06:10.073" v="119"/>
          <ac:picMkLst>
            <pc:docMk/>
            <pc:sldMk cId="993598282" sldId="355"/>
            <ac:picMk id="4" creationId="{619EE03D-D34B-7C2F-A25E-46E2486EEFF3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15.294" v="291"/>
          <ac:picMkLst>
            <pc:docMk/>
            <pc:sldMk cId="993598282" sldId="355"/>
            <ac:picMk id="5" creationId="{26B20D70-039C-5F79-03B1-F69E5E1206FE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799309672" sldId="358"/>
        </pc:sldMkLst>
        <pc:spChg chg="mod">
          <ac:chgData name="Hettiarachchi T. C. D. S. it19206806" userId="81207b1d-775e-41c2-a434-e855e9c31d1d" providerId="ADAL" clId="{2264A532-1247-4101-BCE8-259ADAAC3F5C}" dt="2023-03-26T13:31:35.567" v="1002" actId="122"/>
          <ac:spMkLst>
            <pc:docMk/>
            <pc:sldMk cId="799309672" sldId="358"/>
            <ac:spMk id="2" creationId="{B6EA10BC-6B89-61B9-E3CC-D82F43495AF8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38:13.395" v="1147" actId="478"/>
          <ac:spMkLst>
            <pc:docMk/>
            <pc:sldMk cId="799309672" sldId="358"/>
            <ac:spMk id="8" creationId="{F6636B59-B2BE-153B-F63A-EE1292EE5C72}"/>
          </ac:spMkLst>
        </pc:spChg>
        <pc:spChg chg="add mod">
          <ac:chgData name="Hettiarachchi T. C. D. S. it19206806" userId="81207b1d-775e-41c2-a434-e855e9c31d1d" providerId="ADAL" clId="{2264A532-1247-4101-BCE8-259ADAAC3F5C}" dt="2023-03-26T13:38:09.215" v="1146" actId="20577"/>
          <ac:spMkLst>
            <pc:docMk/>
            <pc:sldMk cId="799309672" sldId="358"/>
            <ac:spMk id="14" creationId="{35E84640-F0F1-7BD1-D275-C12B0D8835CE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39:57.698" v="1185" actId="478"/>
          <ac:spMkLst>
            <pc:docMk/>
            <pc:sldMk cId="799309672" sldId="358"/>
            <ac:spMk id="15" creationId="{67192FE7-994D-E0C4-415C-B1438F05E0DD}"/>
          </ac:spMkLst>
        </pc:spChg>
        <pc:spChg chg="add mod">
          <ac:chgData name="Hettiarachchi T. C. D. S. it19206806" userId="81207b1d-775e-41c2-a434-e855e9c31d1d" providerId="ADAL" clId="{2264A532-1247-4101-BCE8-259ADAAC3F5C}" dt="2023-03-26T13:41:13.953" v="1190" actId="571"/>
          <ac:spMkLst>
            <pc:docMk/>
            <pc:sldMk cId="799309672" sldId="358"/>
            <ac:spMk id="16" creationId="{FA527F35-2C37-5007-648C-5534D5FB934B}"/>
          </ac:spMkLst>
        </pc:spChg>
        <pc:picChg chg="mod">
          <ac:chgData name="Hettiarachchi T. C. D. S. it19206806" userId="81207b1d-775e-41c2-a434-e855e9c31d1d" providerId="ADAL" clId="{2264A532-1247-4101-BCE8-259ADAAC3F5C}" dt="2023-03-26T13:34:52.270" v="1054" actId="1076"/>
          <ac:picMkLst>
            <pc:docMk/>
            <pc:sldMk cId="799309672" sldId="358"/>
            <ac:picMk id="6" creationId="{C4444B66-10CE-4330-EAE0-E4F6CCFDE93F}"/>
          </ac:picMkLst>
        </pc:picChg>
      </pc:sldChg>
      <pc:sldChg chg="addSp delSp modSp">
        <pc:chgData name="Hettiarachchi T. C. D. S. it19206806" userId="81207b1d-775e-41c2-a434-e855e9c31d1d" providerId="ADAL" clId="{2264A532-1247-4101-BCE8-259ADAAC3F5C}" dt="2023-03-26T05:38:17.981" v="292"/>
        <pc:sldMkLst>
          <pc:docMk/>
          <pc:sldMk cId="2059474920" sldId="358"/>
        </pc:sldMkLst>
        <pc:picChg chg="add del mod">
          <ac:chgData name="Hettiarachchi T. C. D. S. it19206806" userId="81207b1d-775e-41c2-a434-e855e9c31d1d" providerId="ADAL" clId="{2264A532-1247-4101-BCE8-259ADAAC3F5C}" dt="2023-03-26T05:06:15.968" v="121"/>
          <ac:picMkLst>
            <pc:docMk/>
            <pc:sldMk cId="2059474920" sldId="358"/>
            <ac:picMk id="2" creationId="{CDC72EE2-B7D3-CCC8-3048-D8D36F60D938}"/>
          </ac:picMkLst>
        </pc:picChg>
        <pc:picChg chg="add mod">
          <ac:chgData name="Hettiarachchi T. C. D. S. it19206806" userId="81207b1d-775e-41c2-a434-e855e9c31d1d" providerId="ADAL" clId="{2264A532-1247-4101-BCE8-259ADAAC3F5C}" dt="2023-03-26T05:06:17.734" v="122"/>
          <ac:picMkLst>
            <pc:docMk/>
            <pc:sldMk cId="2059474920" sldId="358"/>
            <ac:picMk id="4" creationId="{B3BDA29C-367E-E3F1-AA37-A573BABA859A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17.981" v="292"/>
          <ac:picMkLst>
            <pc:docMk/>
            <pc:sldMk cId="2059474920" sldId="358"/>
            <ac:picMk id="6" creationId="{C4444B66-10CE-4330-EAE0-E4F6CCFDE93F}"/>
          </ac:picMkLst>
        </pc:picChg>
      </pc:sldChg>
      <pc:sldChg chg="addSp modSp mod ord">
        <pc:chgData name="Hettiarachchi T. C. D. S. it19206806" userId="81207b1d-775e-41c2-a434-e855e9c31d1d" providerId="ADAL" clId="{2264A532-1247-4101-BCE8-259ADAAC3F5C}" dt="2023-03-26T13:22:17.554" v="729" actId="1076"/>
        <pc:sldMkLst>
          <pc:docMk/>
          <pc:sldMk cId="1101044609" sldId="361"/>
        </pc:sldMkLst>
        <pc:spChg chg="mod">
          <ac:chgData name="Hettiarachchi T. C. D. S. it19206806" userId="81207b1d-775e-41c2-a434-e855e9c31d1d" providerId="ADAL" clId="{2264A532-1247-4101-BCE8-259ADAAC3F5C}" dt="2023-03-26T13:22:17.554" v="729" actId="1076"/>
          <ac:spMkLst>
            <pc:docMk/>
            <pc:sldMk cId="1101044609" sldId="361"/>
            <ac:spMk id="4" creationId="{CA019F22-3C23-0B2A-EE25-F904CF0EE915}"/>
          </ac:spMkLst>
        </pc:spChg>
        <pc:picChg chg="add mod">
          <ac:chgData name="Hettiarachchi T. C. D. S. it19206806" userId="81207b1d-775e-41c2-a434-e855e9c31d1d" providerId="ADAL" clId="{2264A532-1247-4101-BCE8-259ADAAC3F5C}" dt="2023-03-26T05:06:20.880" v="123"/>
          <ac:picMkLst>
            <pc:docMk/>
            <pc:sldMk cId="1101044609" sldId="361"/>
            <ac:picMk id="3" creationId="{7F153763-6E6E-22AC-B6A8-F5DCC286EB3B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3:18:55.696" v="610" actId="167"/>
          <ac:picMkLst>
            <pc:docMk/>
            <pc:sldMk cId="1101044609" sldId="361"/>
            <ac:picMk id="5" creationId="{41DDD56E-AD51-6A91-C3A8-F151C5E24D9C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8:25.360" v="294"/>
        <pc:sldMkLst>
          <pc:docMk/>
          <pc:sldMk cId="709799907" sldId="364"/>
        </pc:sldMkLst>
        <pc:picChg chg="add mod">
          <ac:chgData name="Hettiarachchi T. C. D. S. it19206806" userId="81207b1d-775e-41c2-a434-e855e9c31d1d" providerId="ADAL" clId="{2264A532-1247-4101-BCE8-259ADAAC3F5C}" dt="2023-03-26T05:06:22.753" v="124"/>
          <ac:picMkLst>
            <pc:docMk/>
            <pc:sldMk cId="709799907" sldId="364"/>
            <ac:picMk id="2" creationId="{AD8006B2-55B9-5A0A-300E-5981A51C8A3B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25.360" v="294"/>
          <ac:picMkLst>
            <pc:docMk/>
            <pc:sldMk cId="709799907" sldId="364"/>
            <ac:picMk id="4" creationId="{8F3C5381-D6B1-5B75-6DA5-BACCE453FBDD}"/>
          </ac:picMkLst>
        </pc:picChg>
      </pc:sldChg>
      <pc:sldChg chg="addSp modSp add del">
        <pc:chgData name="Hettiarachchi T. C. D. S. it19206806" userId="81207b1d-775e-41c2-a434-e855e9c31d1d" providerId="ADAL" clId="{2264A532-1247-4101-BCE8-259ADAAC3F5C}" dt="2023-03-26T15:30:57.755" v="1520" actId="47"/>
        <pc:sldMkLst>
          <pc:docMk/>
          <pc:sldMk cId="3646915034" sldId="367"/>
        </pc:sldMkLst>
        <pc:picChg chg="add mod">
          <ac:chgData name="Hettiarachchi T. C. D. S. it19206806" userId="81207b1d-775e-41c2-a434-e855e9c31d1d" providerId="ADAL" clId="{2264A532-1247-4101-BCE8-259ADAAC3F5C}" dt="2023-03-26T05:06:25.119" v="125"/>
          <ac:picMkLst>
            <pc:docMk/>
            <pc:sldMk cId="3646915034" sldId="367"/>
            <ac:picMk id="3" creationId="{C6E648C6-09C6-79FD-1336-F52CFE7F819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28.007" v="295"/>
          <ac:picMkLst>
            <pc:docMk/>
            <pc:sldMk cId="3646915034" sldId="367"/>
            <ac:picMk id="4" creationId="{7A47F312-C3B3-5ACE-EEF3-492A78091088}"/>
          </ac:picMkLst>
        </pc:pic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193230490" sldId="370"/>
        </pc:sldMkLst>
      </pc:sldChg>
      <pc:sldChg chg="addSp delSp modSp mod">
        <pc:chgData name="Hettiarachchi T. C. D. S. it19206806" userId="81207b1d-775e-41c2-a434-e855e9c31d1d" providerId="ADAL" clId="{2264A532-1247-4101-BCE8-259ADAAC3F5C}" dt="2023-03-26T14:00:01.590" v="1390" actId="20577"/>
        <pc:sldMkLst>
          <pc:docMk/>
          <pc:sldMk cId="3881308009" sldId="370"/>
        </pc:sldMkLst>
        <pc:spChg chg="del">
          <ac:chgData name="Hettiarachchi T. C. D. S. it19206806" userId="81207b1d-775e-41c2-a434-e855e9c31d1d" providerId="ADAL" clId="{2264A532-1247-4101-BCE8-259ADAAC3F5C}" dt="2023-03-26T13:55:37.731" v="1281" actId="478"/>
          <ac:spMkLst>
            <pc:docMk/>
            <pc:sldMk cId="3881308009" sldId="370"/>
            <ac:spMk id="2" creationId="{A1B31A91-7F46-DAEE-588F-FAB04680AB49}"/>
          </ac:spMkLst>
        </pc:spChg>
        <pc:spChg chg="add del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6" creationId="{9D523FEA-B3DF-7540-EA7B-3F387BCBC31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8" creationId="{66C3AE34-CFB3-09EC-3860-1E4A64687B54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9" creationId="{AEC98664-EE2A-4E06-A46F-FE5FA3AB4F3F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0" creationId="{1B946310-9D98-5800-0F72-1E315CC90697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1" creationId="{E1ABAE46-7A60-BEB3-51A7-0A62DC691F08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2" creationId="{3EC2B546-14F7-1B43-EC1D-19FA7D272A8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3" creationId="{F7BA4FF8-6897-7531-3656-EF578589F662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4" creationId="{9BA55D1D-A71B-28D1-7B13-9B63E2AB6F68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15" creationId="{D5DC836C-6FD9-E5F2-E9CF-8E305F377556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22" creationId="{8CE6E63E-225B-F625-96EE-34FDACD7DA8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23" creationId="{22C630B5-C404-D8A0-F4D7-D42C34AC3914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24" creationId="{BC974466-423F-8792-E4D4-7A77A5C4C768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32.910" v="1289" actId="478"/>
          <ac:spMkLst>
            <pc:docMk/>
            <pc:sldMk cId="3881308009" sldId="370"/>
            <ac:spMk id="30" creationId="{2A30C45C-79D5-0A0B-2C71-E2819BE84C28}"/>
          </ac:spMkLst>
        </pc:spChg>
        <pc:spChg chg="mod">
          <ac:chgData name="Hettiarachchi T. C. D. S. it19206806" userId="81207b1d-775e-41c2-a434-e855e9c31d1d" providerId="ADAL" clId="{2264A532-1247-4101-BCE8-259ADAAC3F5C}" dt="2023-03-26T14:00:01.590" v="1390" actId="20577"/>
          <ac:spMkLst>
            <pc:docMk/>
            <pc:sldMk cId="3881308009" sldId="370"/>
            <ac:spMk id="31" creationId="{D109874B-5850-3AB8-665F-68F53B029CE0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36" creationId="{94409262-189D-E6B2-1E39-DDAC5A65DB1A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37" creationId="{AB7CF2B3-B29D-4411-4824-1D6190DD139A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38" creationId="{D7F11001-7779-7AEF-12D5-63A1B512ABE7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39" creationId="{EFA051A9-BC81-A966-4010-AB626B37EFF7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40" creationId="{5AB24BC3-8990-13AD-4258-92028BEA02B9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41" creationId="{4808E6C6-2B55-033A-94FC-6754F553456A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42" creationId="{B1E46CEE-0142-DBB7-E106-8EBCF469016B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43" creationId="{A890E678-DD51-CC85-F2AB-E14FDFAB978C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50" creationId="{1B37D9CD-2394-3AB2-6025-AB8E535969C3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51" creationId="{C3F2BC9D-C872-8EED-8F76-9520415142A9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52" creationId="{62D05953-8299-ED8C-5A61-C89812394531}"/>
          </ac:spMkLst>
        </pc:spChg>
        <pc:spChg chg="add del mod">
          <ac:chgData name="Hettiarachchi T. C. D. S. it19206806" userId="81207b1d-775e-41c2-a434-e855e9c31d1d" providerId="ADAL" clId="{2264A532-1247-4101-BCE8-259ADAAC3F5C}" dt="2023-03-26T13:57:10.058" v="1287"/>
          <ac:spMkLst>
            <pc:docMk/>
            <pc:sldMk cId="3881308009" sldId="370"/>
            <ac:spMk id="58" creationId="{2A8FC15B-A8BA-D239-AEA9-EDC59416D4AF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60" creationId="{94F0B6A8-7E1F-BFDF-1C25-A5E3A5478688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61" creationId="{D8486EBC-D645-081E-29B5-34A58D30184E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62" creationId="{FFB0D666-7052-E5B4-9D37-1B2837B79921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63" creationId="{9CF1358A-A3E4-DE23-92B3-AE59DD1C71F6}"/>
          </ac:spMkLst>
        </pc:spChg>
        <pc:spChg chg="add mod">
          <ac:chgData name="Hettiarachchi T. C. D. S. it19206806" userId="81207b1d-775e-41c2-a434-e855e9c31d1d" providerId="ADAL" clId="{2264A532-1247-4101-BCE8-259ADAAC3F5C}" dt="2023-03-26T13:57:53.927" v="1307" actId="207"/>
          <ac:spMkLst>
            <pc:docMk/>
            <pc:sldMk cId="3881308009" sldId="370"/>
            <ac:spMk id="64" creationId="{6B169658-A457-DF23-0F61-BCB87E693A96}"/>
          </ac:spMkLst>
        </pc:spChg>
        <pc:spChg chg="add mod">
          <ac:chgData name="Hettiarachchi T. C. D. S. it19206806" userId="81207b1d-775e-41c2-a434-e855e9c31d1d" providerId="ADAL" clId="{2264A532-1247-4101-BCE8-259ADAAC3F5C}" dt="2023-03-26T13:58:04.459" v="1308" actId="207"/>
          <ac:spMkLst>
            <pc:docMk/>
            <pc:sldMk cId="3881308009" sldId="370"/>
            <ac:spMk id="65" creationId="{49E4A107-DB23-F2E5-B06F-CA7DE4001DE6}"/>
          </ac:spMkLst>
        </pc:spChg>
        <pc:spChg chg="add mod">
          <ac:chgData name="Hettiarachchi T. C. D. S. it19206806" userId="81207b1d-775e-41c2-a434-e855e9c31d1d" providerId="ADAL" clId="{2264A532-1247-4101-BCE8-259ADAAC3F5C}" dt="2023-03-26T13:58:04.459" v="1308" actId="207"/>
          <ac:spMkLst>
            <pc:docMk/>
            <pc:sldMk cId="3881308009" sldId="370"/>
            <ac:spMk id="66" creationId="{8AD2ED8A-3A65-D9B9-E1FC-70D185BCEDA5}"/>
          </ac:spMkLst>
        </pc:spChg>
        <pc:spChg chg="add mod">
          <ac:chgData name="Hettiarachchi T. C. D. S. it19206806" userId="81207b1d-775e-41c2-a434-e855e9c31d1d" providerId="ADAL" clId="{2264A532-1247-4101-BCE8-259ADAAC3F5C}" dt="2023-03-26T13:58:04.459" v="1308" actId="207"/>
          <ac:spMkLst>
            <pc:docMk/>
            <pc:sldMk cId="3881308009" sldId="370"/>
            <ac:spMk id="67" creationId="{CD5C43F0-9C85-2F34-328C-E00E0B466B8E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74" creationId="{08205AD3-577E-1B50-022D-C824AF42A62B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75" creationId="{4551E3DA-E93F-BED5-253D-579707A3BDB5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76" creationId="{305283E3-88B8-F164-BFBE-C8D3C57CD364}"/>
          </ac:spMkLst>
        </pc:spChg>
        <pc:spChg chg="add mod">
          <ac:chgData name="Hettiarachchi T. C. D. S. it19206806" userId="81207b1d-775e-41c2-a434-e855e9c31d1d" providerId="ADAL" clId="{2264A532-1247-4101-BCE8-259ADAAC3F5C}" dt="2023-03-26T13:57:38.533" v="1306" actId="1036"/>
          <ac:spMkLst>
            <pc:docMk/>
            <pc:sldMk cId="3881308009" sldId="370"/>
            <ac:spMk id="82" creationId="{2FB5C5E6-E9CA-38B6-C5D2-AE4D4BF9B418}"/>
          </ac:spMkLst>
        </pc:spChg>
        <pc:picChg chg="add del mod">
          <ac:chgData name="Hettiarachchi T. C. D. S. it19206806" userId="81207b1d-775e-41c2-a434-e855e9c31d1d" providerId="ADAL" clId="{2264A532-1247-4101-BCE8-259ADAAC3F5C}" dt="2023-03-26T13:57:32.910" v="1289" actId="478"/>
          <ac:picMkLst>
            <pc:docMk/>
            <pc:sldMk cId="3881308009" sldId="370"/>
            <ac:picMk id="3" creationId="{F135D94E-72F6-A0B9-7528-E5E7A26528DE}"/>
          </ac:picMkLst>
        </pc:picChg>
        <pc:picChg chg="del">
          <ac:chgData name="Hettiarachchi T. C. D. S. it19206806" userId="81207b1d-775e-41c2-a434-e855e9c31d1d" providerId="ADAL" clId="{2264A532-1247-4101-BCE8-259ADAAC3F5C}" dt="2023-03-26T13:54:54.883" v="1272" actId="478"/>
          <ac:picMkLst>
            <pc:docMk/>
            <pc:sldMk cId="3881308009" sldId="370"/>
            <ac:picMk id="4" creationId="{3E732043-A84E-E5B1-4853-853984CEB5F4}"/>
          </ac:picMkLst>
        </pc:picChg>
        <pc:picChg chg="add del mod ord">
          <ac:chgData name="Hettiarachchi T. C. D. S. it19206806" userId="81207b1d-775e-41c2-a434-e855e9c31d1d" providerId="ADAL" clId="{2264A532-1247-4101-BCE8-259ADAAC3F5C}" dt="2023-03-26T13:57:14.985" v="1288" actId="478"/>
          <ac:picMkLst>
            <pc:docMk/>
            <pc:sldMk cId="3881308009" sldId="370"/>
            <ac:picMk id="5" creationId="{D90FBACD-6EDF-9281-6997-3E0F8BF54C50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57:32.910" v="1289" actId="478"/>
          <ac:picMkLst>
            <pc:docMk/>
            <pc:sldMk cId="3881308009" sldId="370"/>
            <ac:picMk id="7" creationId="{C2904ECC-70F0-EFDE-CDD5-F03B1AE2817B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3:57:10.058" v="1287"/>
          <ac:picMkLst>
            <pc:docMk/>
            <pc:sldMk cId="3881308009" sldId="370"/>
            <ac:picMk id="35" creationId="{CA0CCF5D-D296-1108-647A-5C0967DFDF87}"/>
          </ac:picMkLst>
        </pc:picChg>
        <pc:picChg chg="add mod">
          <ac:chgData name="Hettiarachchi T. C. D. S. it19206806" userId="81207b1d-775e-41c2-a434-e855e9c31d1d" providerId="ADAL" clId="{2264A532-1247-4101-BCE8-259ADAAC3F5C}" dt="2023-03-26T13:57:38.533" v="1306" actId="1036"/>
          <ac:picMkLst>
            <pc:docMk/>
            <pc:sldMk cId="3881308009" sldId="370"/>
            <ac:picMk id="59" creationId="{E4A65B01-CAE3-0D6F-14AA-3F38DD69A196}"/>
          </ac:picMkLst>
        </pc:pic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16" creationId="{BF43CFEC-12FC-CBE0-E698-5D22DB1A5014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17" creationId="{2E9D8CD1-5549-9274-9C72-DAD7FBF83B51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18" creationId="{C236805C-CD5D-A1F6-53CF-447DCF352F9C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19" creationId="{7FC14A1A-2AF0-4955-32BC-5CF5DBCC83EC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0" creationId="{A28CB642-3D16-F2D2-E378-274A4B20CA2C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1" creationId="{3F6F93A9-5B78-4002-F169-1644481B07BF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5" creationId="{07B14017-FE51-8406-D05A-4E01104EBC46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6" creationId="{FE404292-F4FB-B285-05A0-5FCD560091FF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7" creationId="{D82137EF-FBF0-874A-082A-B1B2AC1C6D79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8" creationId="{76E91ACC-54CC-38EF-AD98-64672158AA6A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32.910" v="1289" actId="478"/>
          <ac:cxnSpMkLst>
            <pc:docMk/>
            <pc:sldMk cId="3881308009" sldId="370"/>
            <ac:cxnSpMk id="29" creationId="{05A79F55-054C-DCB6-7135-DD1E652AC6B4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4" creationId="{EF0F1850-6FE5-362F-2879-1213A15D8247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5" creationId="{28C5E2D4-E3F4-057C-F06D-55640E4670D1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6" creationId="{2C1BEBC9-FE5D-EE71-DECB-5D21D780A554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7" creationId="{581AB53E-433D-12F2-B3A8-32C856233697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8" creationId="{DFFBAD6F-4DF1-185D-F018-15F04769725E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49" creationId="{13980519-E20E-E8B5-7DDE-60950DAF8A1F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3" creationId="{F6FF55C9-3E82-E668-5022-70B554D043C8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4" creationId="{3357000A-0538-BF43-AEA2-B5F0112BBAB6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5" creationId="{AA4A1D6E-3EAA-5E4D-D783-FCCA5000BEA1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6" creationId="{EB408D05-6013-0E74-9131-AABBEB225E04}"/>
          </ac:cxnSpMkLst>
        </pc:cxnChg>
        <pc:cxnChg chg="add del mod">
          <ac:chgData name="Hettiarachchi T. C. D. S. it19206806" userId="81207b1d-775e-41c2-a434-e855e9c31d1d" providerId="ADAL" clId="{2264A532-1247-4101-BCE8-259ADAAC3F5C}" dt="2023-03-26T13:57:10.058" v="1287"/>
          <ac:cxnSpMkLst>
            <pc:docMk/>
            <pc:sldMk cId="3881308009" sldId="370"/>
            <ac:cxnSpMk id="57" creationId="{D07D553C-B51E-41A9-267C-C53B19C4DEBC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68" creationId="{AA9B7C43-DE11-627B-675E-4D0FC99195E9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69" creationId="{0E260A5C-4F90-C1D5-EB99-7918A27C761F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0" creationId="{3E239D18-D429-51CE-BE83-44F585ADD4C8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1" creationId="{CBF1ABAC-835D-C669-6BC9-25401FFC6539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2" creationId="{2A1A8B62-9D9F-C342-77FF-0FA1E78ECF4F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3" creationId="{6447DDD0-E263-B1C2-3EAA-C435F9A72A3F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7" creationId="{5918CC6E-318E-EA91-7A63-691D60CF2797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8" creationId="{471D5961-56B7-BB54-0BBB-A18AF3C01E67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79" creationId="{1B993222-D914-606D-C359-49AF842C932C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80" creationId="{F78E019D-3EFC-1454-C328-7F99D7CA0468}"/>
          </ac:cxnSpMkLst>
        </pc:cxnChg>
        <pc:cxnChg chg="add mod">
          <ac:chgData name="Hettiarachchi T. C. D. S. it19206806" userId="81207b1d-775e-41c2-a434-e855e9c31d1d" providerId="ADAL" clId="{2264A532-1247-4101-BCE8-259ADAAC3F5C}" dt="2023-03-26T13:57:38.533" v="1306" actId="1036"/>
          <ac:cxnSpMkLst>
            <pc:docMk/>
            <pc:sldMk cId="3881308009" sldId="370"/>
            <ac:cxnSpMk id="81" creationId="{4EE4C12C-9161-8F11-D9A1-490876DE6606}"/>
          </ac:cxnSpMkLst>
        </pc:cxn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703892325" sldId="373"/>
        </pc:sldMkLst>
        <pc:picChg chg="add mod">
          <ac:chgData name="Hettiarachchi T. C. D. S. it19206806" userId="81207b1d-775e-41c2-a434-e855e9c31d1d" providerId="ADAL" clId="{2264A532-1247-4101-BCE8-259ADAAC3F5C}" dt="2023-03-26T05:06:29.592" v="127"/>
          <ac:picMkLst>
            <pc:docMk/>
            <pc:sldMk cId="1703892325" sldId="373"/>
            <ac:picMk id="2" creationId="{3BD16002-D1CB-F765-92AB-8229213DA0DB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35.421" v="297"/>
          <ac:picMkLst>
            <pc:docMk/>
            <pc:sldMk cId="1703892325" sldId="373"/>
            <ac:picMk id="3" creationId="{BE11F956-F4BD-C28B-D200-0194A86E5F1D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8:37.353" v="298"/>
        <pc:sldMkLst>
          <pc:docMk/>
          <pc:sldMk cId="2529800544" sldId="376"/>
        </pc:sldMkLst>
        <pc:picChg chg="add mod">
          <ac:chgData name="Hettiarachchi T. C. D. S. it19206806" userId="81207b1d-775e-41c2-a434-e855e9c31d1d" providerId="ADAL" clId="{2264A532-1247-4101-BCE8-259ADAAC3F5C}" dt="2023-03-26T05:06:31.677" v="128"/>
          <ac:picMkLst>
            <pc:docMk/>
            <pc:sldMk cId="2529800544" sldId="376"/>
            <ac:picMk id="2" creationId="{7B6C7448-38A0-9094-707C-323293CD9786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37.353" v="298"/>
          <ac:picMkLst>
            <pc:docMk/>
            <pc:sldMk cId="2529800544" sldId="376"/>
            <ac:picMk id="3" creationId="{A496C3E2-E700-2AD8-8C1C-94356B939DC8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8:39.324" v="299"/>
        <pc:sldMkLst>
          <pc:docMk/>
          <pc:sldMk cId="900593593" sldId="379"/>
        </pc:sldMkLst>
        <pc:picChg chg="add mod">
          <ac:chgData name="Hettiarachchi T. C. D. S. it19206806" userId="81207b1d-775e-41c2-a434-e855e9c31d1d" providerId="ADAL" clId="{2264A532-1247-4101-BCE8-259ADAAC3F5C}" dt="2023-03-26T05:06:33.859" v="129"/>
          <ac:picMkLst>
            <pc:docMk/>
            <pc:sldMk cId="900593593" sldId="379"/>
            <ac:picMk id="4" creationId="{E92F29BF-5C7A-85E2-02CD-5AA06E2AEAA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39.324" v="299"/>
          <ac:picMkLst>
            <pc:docMk/>
            <pc:sldMk cId="900593593" sldId="379"/>
            <ac:picMk id="5" creationId="{97462B28-DE40-B1CB-968E-C1FAA35D9BE2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721888178" sldId="382"/>
        </pc:sldMkLst>
        <pc:picChg chg="add mod">
          <ac:chgData name="Hettiarachchi T. C. D. S. it19206806" userId="81207b1d-775e-41c2-a434-e855e9c31d1d" providerId="ADAL" clId="{2264A532-1247-4101-BCE8-259ADAAC3F5C}" dt="2023-03-26T05:06:35.622" v="130"/>
          <ac:picMkLst>
            <pc:docMk/>
            <pc:sldMk cId="1721888178" sldId="382"/>
            <ac:picMk id="2" creationId="{54840AD1-128F-D607-849E-B633648D896B}"/>
          </ac:picMkLst>
        </pc:picChg>
        <pc:picChg chg="add mod">
          <ac:chgData name="Hettiarachchi T. C. D. S. it19206806" userId="81207b1d-775e-41c2-a434-e855e9c31d1d" providerId="ADAL" clId="{2264A532-1247-4101-BCE8-259ADAAC3F5C}" dt="2023-03-26T06:20:46.300" v="518" actId="1076"/>
          <ac:picMkLst>
            <pc:docMk/>
            <pc:sldMk cId="1721888178" sldId="382"/>
            <ac:picMk id="4" creationId="{C23BEBA6-6F47-7B8F-AC15-49099578755D}"/>
          </ac:picMkLst>
        </pc:picChg>
        <pc:picChg chg="add mod">
          <ac:chgData name="Hettiarachchi T. C. D. S. it19206806" userId="81207b1d-775e-41c2-a434-e855e9c31d1d" providerId="ADAL" clId="{2264A532-1247-4101-BCE8-259ADAAC3F5C}" dt="2023-03-26T06:20:30.450" v="516" actId="14100"/>
          <ac:picMkLst>
            <pc:docMk/>
            <pc:sldMk cId="1721888178" sldId="382"/>
            <ac:picMk id="5" creationId="{98EC19C9-3FEA-E791-5FBF-145E9F2F5930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771494622" sldId="385"/>
        </pc:sldMkLst>
        <pc:picChg chg="add mod">
          <ac:chgData name="Hettiarachchi T. C. D. S. it19206806" userId="81207b1d-775e-41c2-a434-e855e9c31d1d" providerId="ADAL" clId="{2264A532-1247-4101-BCE8-259ADAAC3F5C}" dt="2023-03-26T05:06:37.212" v="131"/>
          <ac:picMkLst>
            <pc:docMk/>
            <pc:sldMk cId="3771494622" sldId="385"/>
            <ac:picMk id="4" creationId="{CD311F2F-8133-9036-2372-29CADF5F941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8:50.491" v="301"/>
          <ac:picMkLst>
            <pc:docMk/>
            <pc:sldMk cId="3771494622" sldId="385"/>
            <ac:picMk id="5" creationId="{3391C534-BCA5-1411-90BE-C33663B2057F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247879326" sldId="388"/>
        </pc:sldMkLst>
        <pc:picChg chg="add mod">
          <ac:chgData name="Hettiarachchi T. C. D. S. it19206806" userId="81207b1d-775e-41c2-a434-e855e9c31d1d" providerId="ADAL" clId="{2264A532-1247-4101-BCE8-259ADAAC3F5C}" dt="2023-03-26T05:06:39.441" v="132"/>
          <ac:picMkLst>
            <pc:docMk/>
            <pc:sldMk cId="1247879326" sldId="388"/>
            <ac:picMk id="12" creationId="{50417F7A-A932-E3EB-E300-E96FD6240EF8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04.522" v="303"/>
          <ac:picMkLst>
            <pc:docMk/>
            <pc:sldMk cId="1247879326" sldId="388"/>
            <ac:picMk id="13" creationId="{E62C461C-4D0C-2C76-6D4F-FAD3A10B9E27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40201932" sldId="391"/>
        </pc:sldMkLst>
        <pc:picChg chg="add mod">
          <ac:chgData name="Hettiarachchi T. C. D. S. it19206806" userId="81207b1d-775e-41c2-a434-e855e9c31d1d" providerId="ADAL" clId="{2264A532-1247-4101-BCE8-259ADAAC3F5C}" dt="2023-03-26T05:06:49.638" v="133"/>
          <ac:picMkLst>
            <pc:docMk/>
            <pc:sldMk cId="440201932" sldId="391"/>
            <ac:picMk id="4" creationId="{5F2E4825-AF48-943D-60AB-57C359A8EB02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16.932" v="304"/>
          <ac:picMkLst>
            <pc:docMk/>
            <pc:sldMk cId="440201932" sldId="391"/>
            <ac:picMk id="5" creationId="{3ECD1CC3-F876-5A18-A645-99CA26FEB520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668895678" sldId="394"/>
        </pc:sldMkLst>
        <pc:graphicFrameChg chg="mod modGraphic">
          <ac:chgData name="Hettiarachchi T. C. D. S. it19206806" userId="81207b1d-775e-41c2-a434-e855e9c31d1d" providerId="ADAL" clId="{2264A532-1247-4101-BCE8-259ADAAC3F5C}" dt="2023-03-26T06:13:39.956" v="474"/>
          <ac:graphicFrameMkLst>
            <pc:docMk/>
            <pc:sldMk cId="2668895678" sldId="394"/>
            <ac:graphicFrameMk id="4" creationId="{CB34A473-FD34-0E05-7DA9-7565D98C24FF}"/>
          </ac:graphicFrameMkLst>
        </pc:graphicFrameChg>
        <pc:graphicFrameChg chg="add del mod">
          <ac:chgData name="Hettiarachchi T. C. D. S. it19206806" userId="81207b1d-775e-41c2-a434-e855e9c31d1d" providerId="ADAL" clId="{2264A532-1247-4101-BCE8-259ADAAC3F5C}" dt="2023-03-26T06:13:43.570" v="476"/>
          <ac:graphicFrameMkLst>
            <pc:docMk/>
            <pc:sldMk cId="2668895678" sldId="394"/>
            <ac:graphicFrameMk id="5" creationId="{15101504-A8D3-4B29-F248-0FDBDAD33893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05:06:53.039" v="134"/>
          <ac:picMkLst>
            <pc:docMk/>
            <pc:sldMk cId="2668895678" sldId="394"/>
            <ac:picMk id="2" creationId="{3018960D-925B-A9A1-ACEC-65B09B05F88F}"/>
          </ac:picMkLst>
        </pc:picChg>
        <pc:picChg chg="add mod">
          <ac:chgData name="Hettiarachchi T. C. D. S. it19206806" userId="81207b1d-775e-41c2-a434-e855e9c31d1d" providerId="ADAL" clId="{2264A532-1247-4101-BCE8-259ADAAC3F5C}" dt="2023-03-26T06:15:35.469" v="478" actId="1036"/>
          <ac:picMkLst>
            <pc:docMk/>
            <pc:sldMk cId="2668895678" sldId="394"/>
            <ac:picMk id="3" creationId="{CC1A7163-9297-DEC8-07E5-589124DE1655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94984148" sldId="397"/>
        </pc:sldMkLst>
        <pc:picChg chg="add mod">
          <ac:chgData name="Hettiarachchi T. C. D. S. it19206806" userId="81207b1d-775e-41c2-a434-e855e9c31d1d" providerId="ADAL" clId="{2264A532-1247-4101-BCE8-259ADAAC3F5C}" dt="2023-03-26T05:06:56.085" v="135"/>
          <ac:picMkLst>
            <pc:docMk/>
            <pc:sldMk cId="94984148" sldId="397"/>
            <ac:picMk id="4" creationId="{4C0E788E-79B4-6FED-1AF3-35B2D04874A6}"/>
          </ac:picMkLst>
        </pc:picChg>
        <pc:picChg chg="add mod">
          <ac:chgData name="Hettiarachchi T. C. D. S. it19206806" userId="81207b1d-775e-41c2-a434-e855e9c31d1d" providerId="ADAL" clId="{2264A532-1247-4101-BCE8-259ADAAC3F5C}" dt="2023-03-26T06:18:18.017" v="501" actId="1076"/>
          <ac:picMkLst>
            <pc:docMk/>
            <pc:sldMk cId="94984148" sldId="397"/>
            <ac:picMk id="5" creationId="{D343C6F8-DB2A-F2DF-BC5B-012077A47C12}"/>
          </ac:picMkLst>
        </pc:picChg>
        <pc:picChg chg="add mod">
          <ac:chgData name="Hettiarachchi T. C. D. S. it19206806" userId="81207b1d-775e-41c2-a434-e855e9c31d1d" providerId="ADAL" clId="{2264A532-1247-4101-BCE8-259ADAAC3F5C}" dt="2023-03-26T06:18:38.065" v="503" actId="14100"/>
          <ac:picMkLst>
            <pc:docMk/>
            <pc:sldMk cId="94984148" sldId="397"/>
            <ac:picMk id="6" creationId="{45EB432B-B33A-4CB8-57B0-0AB4309332FA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17:06.244" v="482"/>
          <ac:picMkLst>
            <pc:docMk/>
            <pc:sldMk cId="94984148" sldId="397"/>
            <ac:picMk id="2050" creationId="{68094880-0A5F-E14D-4285-8437C2379DD3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17:16.291" v="486"/>
          <ac:picMkLst>
            <pc:docMk/>
            <pc:sldMk cId="94984148" sldId="397"/>
            <ac:picMk id="2052" creationId="{8B0FDA88-0DB5-AB43-3084-FB92FCB165A2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9903255" sldId="400"/>
        </pc:sldMkLst>
        <pc:picChg chg="add mod">
          <ac:chgData name="Hettiarachchi T. C. D. S. it19206806" userId="81207b1d-775e-41c2-a434-e855e9c31d1d" providerId="ADAL" clId="{2264A532-1247-4101-BCE8-259ADAAC3F5C}" dt="2023-03-26T05:06:59.340" v="136"/>
          <ac:picMkLst>
            <pc:docMk/>
            <pc:sldMk cId="299903255" sldId="400"/>
            <ac:picMk id="2" creationId="{7913A3CC-D634-F16C-246F-973C14DBE6BC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27.213" v="307"/>
          <ac:picMkLst>
            <pc:docMk/>
            <pc:sldMk cId="299903255" sldId="400"/>
            <ac:picMk id="4" creationId="{3BA25199-4317-9D62-B18C-C1FD76EC4A69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764447973" sldId="403"/>
        </pc:sldMkLst>
        <pc:picChg chg="add mod">
          <ac:chgData name="Hettiarachchi T. C. D. S. it19206806" userId="81207b1d-775e-41c2-a434-e855e9c31d1d" providerId="ADAL" clId="{2264A532-1247-4101-BCE8-259ADAAC3F5C}" dt="2023-03-26T05:07:04.593" v="137"/>
          <ac:picMkLst>
            <pc:docMk/>
            <pc:sldMk cId="1764447973" sldId="403"/>
            <ac:picMk id="4" creationId="{233041DC-EDA9-132A-4748-D9F9F65D2129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30.173" v="308"/>
          <ac:picMkLst>
            <pc:docMk/>
            <pc:sldMk cId="1764447973" sldId="403"/>
            <ac:picMk id="5" creationId="{8D4BCEEC-38BD-CCD7-C9BF-79919A43ABA2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009030286" sldId="406"/>
        </pc:sldMkLst>
        <pc:picChg chg="add mod">
          <ac:chgData name="Hettiarachchi T. C. D. S. it19206806" userId="81207b1d-775e-41c2-a434-e855e9c31d1d" providerId="ADAL" clId="{2264A532-1247-4101-BCE8-259ADAAC3F5C}" dt="2023-03-26T05:07:07.124" v="138"/>
          <ac:picMkLst>
            <pc:docMk/>
            <pc:sldMk cId="4009030286" sldId="406"/>
            <ac:picMk id="4" creationId="{9ECC9C3D-F472-7B83-3BE8-E3860CDF3D79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38.813" v="309"/>
          <ac:picMkLst>
            <pc:docMk/>
            <pc:sldMk cId="4009030286" sldId="406"/>
            <ac:picMk id="5" creationId="{BE75B927-C352-F78F-B855-74BE309A3E4A}"/>
          </ac:picMkLst>
        </pc:picChg>
      </pc:sldChg>
      <pc:sldChg chg="addSp modSp">
        <pc:chgData name="Hettiarachchi T. C. D. S. it19206806" userId="81207b1d-775e-41c2-a434-e855e9c31d1d" providerId="ADAL" clId="{2264A532-1247-4101-BCE8-259ADAAC3F5C}" dt="2023-03-26T05:39:43.392" v="310"/>
        <pc:sldMkLst>
          <pc:docMk/>
          <pc:sldMk cId="3607137041" sldId="409"/>
        </pc:sldMkLst>
        <pc:picChg chg="add mod">
          <ac:chgData name="Hettiarachchi T. C. D. S. it19206806" userId="81207b1d-775e-41c2-a434-e855e9c31d1d" providerId="ADAL" clId="{2264A532-1247-4101-BCE8-259ADAAC3F5C}" dt="2023-03-26T05:07:10.293" v="139"/>
          <ac:picMkLst>
            <pc:docMk/>
            <pc:sldMk cId="3607137041" sldId="409"/>
            <ac:picMk id="2" creationId="{FF09DED7-DBA9-765C-4794-100B5B4AA985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43.392" v="310"/>
          <ac:picMkLst>
            <pc:docMk/>
            <pc:sldMk cId="3607137041" sldId="409"/>
            <ac:picMk id="4" creationId="{C2E57353-5A37-BBAE-6E53-AAC06D5F3926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28:50.764" v="2602" actId="1076"/>
        <pc:sldMkLst>
          <pc:docMk/>
          <pc:sldMk cId="958366516" sldId="412"/>
        </pc:sldMkLst>
        <pc:spChg chg="add del">
          <ac:chgData name="Hettiarachchi T. C. D. S. it19206806" userId="81207b1d-775e-41c2-a434-e855e9c31d1d" providerId="ADAL" clId="{2264A532-1247-4101-BCE8-259ADAAC3F5C}" dt="2023-03-26T17:28:38.423" v="2598" actId="11529"/>
          <ac:spMkLst>
            <pc:docMk/>
            <pc:sldMk cId="958366516" sldId="412"/>
            <ac:spMk id="4" creationId="{58BFE160-830C-D087-337F-40F33F9AAC4E}"/>
          </ac:spMkLst>
        </pc:spChg>
        <pc:spChg chg="add mod">
          <ac:chgData name="Hettiarachchi T. C. D. S. it19206806" userId="81207b1d-775e-41c2-a434-e855e9c31d1d" providerId="ADAL" clId="{2264A532-1247-4101-BCE8-259ADAAC3F5C}" dt="2023-03-26T17:28:48.173" v="2601" actId="208"/>
          <ac:spMkLst>
            <pc:docMk/>
            <pc:sldMk cId="958366516" sldId="412"/>
            <ac:spMk id="5" creationId="{2B359660-7FCD-0809-E05E-DF677EBBB974}"/>
          </ac:spMkLst>
        </pc:spChg>
        <pc:spChg chg="mod">
          <ac:chgData name="Hettiarachchi T. C. D. S. it19206806" userId="81207b1d-775e-41c2-a434-e855e9c31d1d" providerId="ADAL" clId="{2264A532-1247-4101-BCE8-259ADAAC3F5C}" dt="2023-03-26T12:25:27.166" v="549" actId="122"/>
          <ac:spMkLst>
            <pc:docMk/>
            <pc:sldMk cId="958366516" sldId="412"/>
            <ac:spMk id="7" creationId="{5F695E3F-7098-0181-831C-4729BBFD134B}"/>
          </ac:spMkLst>
        </pc:spChg>
        <pc:grpChg chg="add mod">
          <ac:chgData name="Hettiarachchi T. C. D. S. it19206806" userId="81207b1d-775e-41c2-a434-e855e9c31d1d" providerId="ADAL" clId="{2264A532-1247-4101-BCE8-259ADAAC3F5C}" dt="2023-03-26T10:47:45.222" v="548" actId="14100"/>
          <ac:grpSpMkLst>
            <pc:docMk/>
            <pc:sldMk cId="958366516" sldId="412"/>
            <ac:grpSpMk id="8" creationId="{0DAC5BEE-445B-2487-4E7D-2EB2A54D433B}"/>
          </ac:grpSpMkLst>
        </pc:grpChg>
        <pc:picChg chg="add mod">
          <ac:chgData name="Hettiarachchi T. C. D. S. it19206806" userId="81207b1d-775e-41c2-a434-e855e9c31d1d" providerId="ADAL" clId="{2264A532-1247-4101-BCE8-259ADAAC3F5C}" dt="2023-03-26T05:07:13.037" v="140"/>
          <ac:picMkLst>
            <pc:docMk/>
            <pc:sldMk cId="958366516" sldId="412"/>
            <ac:picMk id="2" creationId="{3E33401E-4C63-6223-2DAE-7530368C7D69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46.211" v="311"/>
          <ac:picMkLst>
            <pc:docMk/>
            <pc:sldMk cId="958366516" sldId="412"/>
            <ac:picMk id="3" creationId="{19821DC5-339D-B0A0-A01D-3D18BCDD3051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0:47:42.095" v="547" actId="164"/>
          <ac:picMkLst>
            <pc:docMk/>
            <pc:sldMk cId="958366516" sldId="412"/>
            <ac:picMk id="5" creationId="{03AE0270-BE7A-0ADD-6E7D-14EEF2C36959}"/>
          </ac:picMkLst>
        </pc:picChg>
        <pc:picChg chg="add mod">
          <ac:chgData name="Hettiarachchi T. C. D. S. it19206806" userId="81207b1d-775e-41c2-a434-e855e9c31d1d" providerId="ADAL" clId="{2264A532-1247-4101-BCE8-259ADAAC3F5C}" dt="2023-03-26T10:47:42.095" v="547" actId="164"/>
          <ac:picMkLst>
            <pc:docMk/>
            <pc:sldMk cId="958366516" sldId="412"/>
            <ac:picMk id="6" creationId="{856A5559-B023-DF06-50FC-3BCBDD0500B4}"/>
          </ac:picMkLst>
        </pc:picChg>
        <pc:picChg chg="mod">
          <ac:chgData name="Hettiarachchi T. C. D. S. it19206806" userId="81207b1d-775e-41c2-a434-e855e9c31d1d" providerId="ADAL" clId="{2264A532-1247-4101-BCE8-259ADAAC3F5C}" dt="2023-03-26T10:46:33.024" v="540" actId="962"/>
          <ac:picMkLst>
            <pc:docMk/>
            <pc:sldMk cId="958366516" sldId="412"/>
            <ac:picMk id="15" creationId="{1B61EC9B-0B28-0878-D61D-867C4604EA35}"/>
          </ac:picMkLst>
        </pc:picChg>
        <pc:picChg chg="mod">
          <ac:chgData name="Hettiarachchi T. C. D. S. it19206806" userId="81207b1d-775e-41c2-a434-e855e9c31d1d" providerId="ADAL" clId="{2264A532-1247-4101-BCE8-259ADAAC3F5C}" dt="2023-03-26T17:28:50.764" v="2602" actId="1076"/>
          <ac:picMkLst>
            <pc:docMk/>
            <pc:sldMk cId="958366516" sldId="412"/>
            <ac:picMk id="19" creationId="{18C41F93-EF71-7978-81B9-E1BAE4E62D8E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45299996" sldId="415"/>
        </pc:sldMkLst>
        <pc:picChg chg="add mod">
          <ac:chgData name="Hettiarachchi T. C. D. S. it19206806" userId="81207b1d-775e-41c2-a434-e855e9c31d1d" providerId="ADAL" clId="{2264A532-1247-4101-BCE8-259ADAAC3F5C}" dt="2023-03-26T05:07:15.748" v="141"/>
          <ac:picMkLst>
            <pc:docMk/>
            <pc:sldMk cId="2945299996" sldId="415"/>
            <ac:picMk id="4" creationId="{7876E88F-0FD1-BAFC-BDF5-BEEC79B21D1A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52.837" v="312"/>
          <ac:picMkLst>
            <pc:docMk/>
            <pc:sldMk cId="2945299996" sldId="415"/>
            <ac:picMk id="5" creationId="{0CAC3A60-1456-276B-6ADE-DE079DF46B4A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77910300" sldId="418"/>
        </pc:sldMkLst>
        <pc:spChg chg="add">
          <ac:chgData name="Hettiarachchi T. C. D. S. it19206806" userId="81207b1d-775e-41c2-a434-e855e9c31d1d" providerId="ADAL" clId="{2264A532-1247-4101-BCE8-259ADAAC3F5C}" dt="2023-03-26T10:42:21.744" v="522"/>
          <ac:spMkLst>
            <pc:docMk/>
            <pc:sldMk cId="277910300" sldId="418"/>
            <ac:spMk id="3" creationId="{B8F64ED6-2E13-0811-79C5-828E0F3A8006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18.841" v="142"/>
          <ac:picMkLst>
            <pc:docMk/>
            <pc:sldMk cId="277910300" sldId="418"/>
            <ac:picMk id="4" creationId="{844B5CD7-E9AC-5C8B-3E93-A87BBD9E862C}"/>
          </ac:picMkLst>
        </pc:picChg>
        <pc:picChg chg="add mod">
          <ac:chgData name="Hettiarachchi T. C. D. S. it19206806" userId="81207b1d-775e-41c2-a434-e855e9c31d1d" providerId="ADAL" clId="{2264A532-1247-4101-BCE8-259ADAAC3F5C}" dt="2023-03-26T05:39:55.478" v="313"/>
          <ac:picMkLst>
            <pc:docMk/>
            <pc:sldMk cId="277910300" sldId="418"/>
            <ac:picMk id="5" creationId="{C3266235-FDA0-F012-7141-AF2C666360FB}"/>
          </ac:picMkLst>
        </pc:picChg>
        <pc:picChg chg="mod">
          <ac:chgData name="Hettiarachchi T. C. D. S. it19206806" userId="81207b1d-775e-41c2-a434-e855e9c31d1d" providerId="ADAL" clId="{2264A532-1247-4101-BCE8-259ADAAC3F5C}" dt="2023-03-26T10:44:53.579" v="536" actId="1076"/>
          <ac:picMkLst>
            <pc:docMk/>
            <pc:sldMk cId="277910300" sldId="418"/>
            <ac:picMk id="6" creationId="{840EA844-80CC-1466-5FE1-8E2C97FA9757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40:00.580" v="315" actId="478"/>
          <ac:picMkLst>
            <pc:docMk/>
            <pc:sldMk cId="277910300" sldId="418"/>
            <ac:picMk id="6" creationId="{C72AA041-1871-C337-7F92-918CF84F2D26}"/>
          </ac:picMkLst>
        </pc:picChg>
        <pc:picChg chg="add mod modCrop">
          <ac:chgData name="Hettiarachchi T. C. D. S. it19206806" userId="81207b1d-775e-41c2-a434-e855e9c31d1d" providerId="ADAL" clId="{2264A532-1247-4101-BCE8-259ADAAC3F5C}" dt="2023-03-26T10:46:47.817" v="541" actId="1076"/>
          <ac:picMkLst>
            <pc:docMk/>
            <pc:sldMk cId="277910300" sldId="418"/>
            <ac:picMk id="8" creationId="{CA89B5A3-0412-72FE-4DE1-D79B88E3C106}"/>
          </ac:picMkLst>
        </pc:picChg>
      </pc:sldChg>
      <pc:sldChg chg="addSp del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7802988" sldId="421"/>
        </pc:sldMkLst>
        <pc:graphicFrameChg chg="mod">
          <ac:chgData name="Hettiarachchi T. C. D. S. it19206806" userId="81207b1d-775e-41c2-a434-e855e9c31d1d" providerId="ADAL" clId="{2264A532-1247-4101-BCE8-259ADAAC3F5C}" dt="2023-03-26T06:03:49.734" v="456" actId="207"/>
          <ac:graphicFrameMkLst>
            <pc:docMk/>
            <pc:sldMk cId="37802988" sldId="421"/>
            <ac:graphicFrameMk id="6" creationId="{7E2CD8F1-AF19-9C53-2B59-709958A890F8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05:07:26.684" v="143"/>
          <ac:picMkLst>
            <pc:docMk/>
            <pc:sldMk cId="37802988" sldId="421"/>
            <ac:picMk id="3" creationId="{CE507DDC-B118-6B51-41C3-51CBB2FA5877}"/>
          </ac:picMkLst>
        </pc:picChg>
        <pc:picChg chg="add mod">
          <ac:chgData name="Hettiarachchi T. C. D. S. it19206806" userId="81207b1d-775e-41c2-a434-e855e9c31d1d" providerId="ADAL" clId="{2264A532-1247-4101-BCE8-259ADAAC3F5C}" dt="2023-03-26T06:07:57.461" v="459" actId="1076"/>
          <ac:picMkLst>
            <pc:docMk/>
            <pc:sldMk cId="37802988" sldId="421"/>
            <ac:picMk id="4" creationId="{D1C49179-10A7-A8D3-FDC3-F0B54D216DA7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07:58.409" v="460"/>
          <ac:picMkLst>
            <pc:docMk/>
            <pc:sldMk cId="37802988" sldId="421"/>
            <ac:picMk id="1026" creationId="{86EB6BE8-6682-CD1D-98B7-A4C03C154768}"/>
          </ac:picMkLst>
        </pc:picChg>
      </pc:sldChg>
      <pc:sldChg chg="addSp delSp modSp mod modTransition setBg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036529414" sldId="424"/>
        </pc:sldMkLst>
        <pc:spChg chg="del mod">
          <ac:chgData name="Hettiarachchi T. C. D. S. it19206806" userId="81207b1d-775e-41c2-a434-e855e9c31d1d" providerId="ADAL" clId="{2264A532-1247-4101-BCE8-259ADAAC3F5C}" dt="2023-03-26T05:49:23.211" v="400" actId="478"/>
          <ac:spMkLst>
            <pc:docMk/>
            <pc:sldMk cId="3036529414" sldId="424"/>
            <ac:spMk id="2" creationId="{A24B663B-CA48-7C75-87DE-D04475B13810}"/>
          </ac:spMkLst>
        </pc:spChg>
        <pc:spChg chg="add mod">
          <ac:chgData name="Hettiarachchi T. C. D. S. it19206806" userId="81207b1d-775e-41c2-a434-e855e9c31d1d" providerId="ADAL" clId="{2264A532-1247-4101-BCE8-259ADAAC3F5C}" dt="2023-03-26T05:48:12.035" v="376" actId="20577"/>
          <ac:spMkLst>
            <pc:docMk/>
            <pc:sldMk cId="3036529414" sldId="424"/>
            <ac:spMk id="6" creationId="{691ADED0-A8F8-6782-9E35-1FE2E4BAAB3B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52:12.020" v="428" actId="21"/>
          <ac:spMkLst>
            <pc:docMk/>
            <pc:sldMk cId="3036529414" sldId="424"/>
            <ac:spMk id="7" creationId="{6EF141B0-66CE-3BD4-54D5-D9BF06C32D48}"/>
          </ac:spMkLst>
        </pc:spChg>
        <pc:spChg chg="add del mod">
          <ac:chgData name="Hettiarachchi T. C. D. S. it19206806" userId="81207b1d-775e-41c2-a434-e855e9c31d1d" providerId="ADAL" clId="{2264A532-1247-4101-BCE8-259ADAAC3F5C}" dt="2023-03-26T05:49:26.291" v="402" actId="478"/>
          <ac:spMkLst>
            <pc:docMk/>
            <pc:sldMk cId="3036529414" sldId="424"/>
            <ac:spMk id="9" creationId="{2984B67D-ACC5-8FA4-E80B-2CD7D58F90E6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0" creationId="{24A2EA97-D901-0E27-926B-3F1021E1973E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1" creationId="{52011EA5-B555-B086-B210-8A47EB544074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2" creationId="{32316F94-CE8B-84FA-65EE-6DE2EDF525E6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3" creationId="{82B8C933-BC70-C270-879F-824253282A7D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4" creationId="{4A8C924B-478C-73E7-2E02-AAC160BF4F61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5" creationId="{ACFDA35B-0472-2BDD-9648-CC59966F130A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6" creationId="{1E9D1160-87D8-B69E-63BA-B736EF37F9BD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7" creationId="{FD357106-FCF8-D43E-1C22-594B9FA49E64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8" creationId="{00AB07DB-A5AB-8A91-828E-0AB8C3F1644D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29" creationId="{808AFC33-916A-5F3E-B4CA-2E405AD568B8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30" creationId="{1F53786E-FACD-A627-9AA9-B29CB5874ABF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31" creationId="{871AB29A-EC12-17B5-5E30-5584E861596E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32" creationId="{12A43D1D-75A3-781C-B0BF-3FCD4E6C55CD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1.463" v="438" actId="478"/>
          <ac:spMkLst>
            <pc:docMk/>
            <pc:sldMk cId="3036529414" sldId="424"/>
            <ac:spMk id="33" creationId="{BDF58949-4C76-9D45-1631-8F3F27782D30}"/>
          </ac:spMkLst>
        </pc:spChg>
        <pc:spChg chg="del mod">
          <ac:chgData name="Hettiarachchi T. C. D. S. it19206806" userId="81207b1d-775e-41c2-a434-e855e9c31d1d" providerId="ADAL" clId="{2264A532-1247-4101-BCE8-259ADAAC3F5C}" dt="2023-03-26T05:52:52.837" v="439" actId="478"/>
          <ac:spMkLst>
            <pc:docMk/>
            <pc:sldMk cId="3036529414" sldId="424"/>
            <ac:spMk id="34" creationId="{D5E1F97E-317B-7317-0C75-B120C9EAA538}"/>
          </ac:spMkLst>
        </pc:spChg>
        <pc:spChg chg="del mod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0" creationId="{9190E6E7-387A-C22D-D4A1-4B62AF77FEA4}"/>
          </ac:spMkLst>
        </pc:spChg>
        <pc:spChg chg="del mod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1" creationId="{5A94673D-B15F-44C8-C985-11F034BD2710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2" creationId="{9A592E51-30FA-A7BF-37F1-95FC24D67D64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3" creationId="{90086E33-5619-91E2-B76D-7A865F468E76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4" creationId="{E0FD014A-2628-02BE-04A3-A5FEBEEA8C27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5" creationId="{0706651C-9C83-9DA7-75A0-D7EF252C4CC6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6" creationId="{C23CC18E-177B-4827-D93A-2664D213170C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7" creationId="{394B8AB8-2616-003F-0B16-2F40617BC00E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8" creationId="{D14B9CDC-795B-78BF-13BD-85FF2FF7C363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49" creationId="{B58D8313-7554-AFED-4BC3-949FD613D4CB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0" creationId="{FDA2B605-4F05-9C5B-8224-99F7E91A8F5C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1" creationId="{E919CBA5-C219-1D05-98A4-9C9B47265A59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2" creationId="{3F38744C-D3A2-84D2-8B85-4CC481FA90EC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3" creationId="{2927D778-6D7C-3249-68F7-16A23BAC6263}"/>
          </ac:spMkLst>
        </pc:spChg>
        <pc:spChg chg="del">
          <ac:chgData name="Hettiarachchi T. C. D. S. it19206806" userId="81207b1d-775e-41c2-a434-e855e9c31d1d" providerId="ADAL" clId="{2264A532-1247-4101-BCE8-259ADAAC3F5C}" dt="2023-03-26T05:57:01.218" v="449" actId="478"/>
          <ac:spMkLst>
            <pc:docMk/>
            <pc:sldMk cId="3036529414" sldId="424"/>
            <ac:spMk id="54" creationId="{F8EE7F82-01E8-8AAD-61B4-92521F785A5E}"/>
          </ac:spMkLst>
        </pc:spChg>
        <pc:spChg chg="add del">
          <ac:chgData name="Hettiarachchi T. C. D. S. it19206806" userId="81207b1d-775e-41c2-a434-e855e9c31d1d" providerId="ADAL" clId="{2264A532-1247-4101-BCE8-259ADAAC3F5C}" dt="2023-03-26T05:57:32.932" v="454" actId="26606"/>
          <ac:spMkLst>
            <pc:docMk/>
            <pc:sldMk cId="3036529414" sldId="424"/>
            <ac:spMk id="55" creationId="{69D184B2-2226-4E31-BCCB-444330767440}"/>
          </ac:spMkLst>
        </pc:spChg>
        <pc:spChg chg="add del">
          <ac:chgData name="Hettiarachchi T. C. D. S. it19206806" userId="81207b1d-775e-41c2-a434-e855e9c31d1d" providerId="ADAL" clId="{2264A532-1247-4101-BCE8-259ADAAC3F5C}" dt="2023-03-26T05:57:32.932" v="454" actId="26606"/>
          <ac:spMkLst>
            <pc:docMk/>
            <pc:sldMk cId="3036529414" sldId="424"/>
            <ac:spMk id="56" creationId="{1AC4D4E3-486A-464A-8EC8-D44881097267}"/>
          </ac:spMkLst>
        </pc:spChg>
        <pc:spChg chg="add del">
          <ac:chgData name="Hettiarachchi T. C. D. S. it19206806" userId="81207b1d-775e-41c2-a434-e855e9c31d1d" providerId="ADAL" clId="{2264A532-1247-4101-BCE8-259ADAAC3F5C}" dt="2023-03-26T05:57:32.932" v="454" actId="26606"/>
          <ac:spMkLst>
            <pc:docMk/>
            <pc:sldMk cId="3036529414" sldId="424"/>
            <ac:spMk id="57" creationId="{864DE13E-58EB-4475-B79C-0D4FC651239B}"/>
          </ac:spMkLst>
        </pc:spChg>
        <pc:graphicFrameChg chg="del mod ord modGraphic">
          <ac:chgData name="Hettiarachchi T. C. D. S. it19206806" userId="81207b1d-775e-41c2-a434-e855e9c31d1d" providerId="ADAL" clId="{2264A532-1247-4101-BCE8-259ADAAC3F5C}" dt="2023-03-26T05:52:48.268" v="437" actId="478"/>
          <ac:graphicFrameMkLst>
            <pc:docMk/>
            <pc:sldMk cId="3036529414" sldId="424"/>
            <ac:graphicFrameMk id="3" creationId="{1154ACE6-5040-9792-B9AA-9C590DBCB0F4}"/>
          </ac:graphicFrameMkLst>
        </pc:graphicFrameChg>
        <pc:graphicFrameChg chg="del modGraphic">
          <ac:chgData name="Hettiarachchi T. C. D. S. it19206806" userId="81207b1d-775e-41c2-a434-e855e9c31d1d" providerId="ADAL" clId="{2264A532-1247-4101-BCE8-259ADAAC3F5C}" dt="2023-03-26T05:56:55.355" v="448" actId="478"/>
          <ac:graphicFrameMkLst>
            <pc:docMk/>
            <pc:sldMk cId="3036529414" sldId="424"/>
            <ac:graphicFrameMk id="39" creationId="{23D54D42-774A-0515-F6C1-11F4DC7C8557}"/>
          </ac:graphicFrameMkLst>
        </pc:graphicFrameChg>
        <pc:picChg chg="mod ord">
          <ac:chgData name="Hettiarachchi T. C. D. S. it19206806" userId="81207b1d-775e-41c2-a434-e855e9c31d1d" providerId="ADAL" clId="{2264A532-1247-4101-BCE8-259ADAAC3F5C}" dt="2023-03-26T05:57:32.932" v="454" actId="26606"/>
          <ac:picMkLst>
            <pc:docMk/>
            <pc:sldMk cId="3036529414" sldId="424"/>
            <ac:picMk id="2" creationId="{3A0F1966-A2A0-5188-A811-00F3959C45DA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05:57:42.576" v="455" actId="167"/>
          <ac:picMkLst>
            <pc:docMk/>
            <pc:sldMk cId="3036529414" sldId="424"/>
            <ac:picMk id="3" creationId="{48B1B668-AAA9-10EE-B6CD-9F8B41FB409C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5:52:56.691" v="441" actId="478"/>
          <ac:picMkLst>
            <pc:docMk/>
            <pc:sldMk cId="3036529414" sldId="424"/>
            <ac:picMk id="4" creationId="{3DFEE0E6-A624-32D2-614F-C0ABA48D6C71}"/>
          </ac:picMkLst>
        </pc:picChg>
        <pc:picChg chg="add del mod ord">
          <ac:chgData name="Hettiarachchi T. C. D. S. it19206806" userId="81207b1d-775e-41c2-a434-e855e9c31d1d" providerId="ADAL" clId="{2264A532-1247-4101-BCE8-259ADAAC3F5C}" dt="2023-03-26T05:52:08.698" v="427" actId="478"/>
          <ac:picMkLst>
            <pc:docMk/>
            <pc:sldMk cId="3036529414" sldId="424"/>
            <ac:picMk id="5" creationId="{5BC0EC44-784D-C295-FC24-5949A1D2717F}"/>
          </ac:picMkLst>
        </pc:picChg>
        <pc:cxnChg chg="add del">
          <ac:chgData name="Hettiarachchi T. C. D. S. it19206806" userId="81207b1d-775e-41c2-a434-e855e9c31d1d" providerId="ADAL" clId="{2264A532-1247-4101-BCE8-259ADAAC3F5C}" dt="2023-03-26T05:57:32.932" v="454" actId="26606"/>
          <ac:cxnSpMkLst>
            <pc:docMk/>
            <pc:sldMk cId="3036529414" sldId="424"/>
            <ac:cxnSpMk id="58" creationId="{02E9B2EE-76CA-47F3-9977-3F2FCB7FD252}"/>
          </ac:cxnSpMkLst>
        </pc:cxn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423387341" sldId="427"/>
        </pc:sldMkLst>
        <pc:picChg chg="add mod">
          <ac:chgData name="Hettiarachchi T. C. D. S. it19206806" userId="81207b1d-775e-41c2-a434-e855e9c31d1d" providerId="ADAL" clId="{2264A532-1247-4101-BCE8-259ADAAC3F5C}" dt="2023-03-26T05:07:38.939" v="145"/>
          <ac:picMkLst>
            <pc:docMk/>
            <pc:sldMk cId="3423387341" sldId="427"/>
            <ac:picMk id="2" creationId="{B063FA5A-9FA4-59E4-33B9-45D90A3AD4A7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11.941" v="318"/>
          <ac:picMkLst>
            <pc:docMk/>
            <pc:sldMk cId="3423387341" sldId="427"/>
            <ac:picMk id="5" creationId="{BFC12C55-6E62-81C8-A649-6DDA50079A20}"/>
          </ac:picMkLst>
        </pc:picChg>
      </pc:sldChg>
      <pc:sldChg chg="addSp delSp modSp del">
        <pc:chgData name="Hettiarachchi T. C. D. S. it19206806" userId="81207b1d-775e-41c2-a434-e855e9c31d1d" providerId="ADAL" clId="{2264A532-1247-4101-BCE8-259ADAAC3F5C}" dt="2023-03-26T07:43:29.728" v="519" actId="47"/>
        <pc:sldMkLst>
          <pc:docMk/>
          <pc:sldMk cId="888853707" sldId="430"/>
        </pc:sldMkLst>
        <pc:spChg chg="add del mod">
          <ac:chgData name="Hettiarachchi T. C. D. S. it19206806" userId="81207b1d-775e-41c2-a434-e855e9c31d1d" providerId="ADAL" clId="{2264A532-1247-4101-BCE8-259ADAAC3F5C}" dt="2023-03-26T05:52:38.367" v="436"/>
          <ac:spMkLst>
            <pc:docMk/>
            <pc:sldMk cId="888853707" sldId="430"/>
            <ac:spMk id="5" creationId="{902E9F58-6337-DF16-E2C2-D6C86C76CA51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41.358" v="146"/>
          <ac:picMkLst>
            <pc:docMk/>
            <pc:sldMk cId="888853707" sldId="430"/>
            <ac:picMk id="3" creationId="{9C5B5CD1-D4FB-97A7-48A7-1335FD807BAB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15.046" v="319"/>
          <ac:picMkLst>
            <pc:docMk/>
            <pc:sldMk cId="888853707" sldId="430"/>
            <ac:picMk id="4" creationId="{D8F8BC1E-32E1-9C73-735B-2892CE239635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25:11.218" v="2583" actId="478"/>
        <pc:sldMkLst>
          <pc:docMk/>
          <pc:sldMk cId="836383750" sldId="433"/>
        </pc:sldMkLst>
        <pc:spChg chg="del">
          <ac:chgData name="Hettiarachchi T. C. D. S. it19206806" userId="81207b1d-775e-41c2-a434-e855e9c31d1d" providerId="ADAL" clId="{2264A532-1247-4101-BCE8-259ADAAC3F5C}" dt="2023-03-26T16:01:57.421" v="1597" actId="478"/>
          <ac:spMkLst>
            <pc:docMk/>
            <pc:sldMk cId="836383750" sldId="433"/>
            <ac:spMk id="2" creationId="{88640073-B7A8-0C91-CF17-39F6A0C1E182}"/>
          </ac:spMkLst>
        </pc:spChg>
        <pc:spChg chg="add del mod">
          <ac:chgData name="Hettiarachchi T. C. D. S. it19206806" userId="81207b1d-775e-41c2-a434-e855e9c31d1d" providerId="ADAL" clId="{2264A532-1247-4101-BCE8-259ADAAC3F5C}" dt="2023-03-26T14:16:40.379" v="1418" actId="478"/>
          <ac:spMkLst>
            <pc:docMk/>
            <pc:sldMk cId="836383750" sldId="433"/>
            <ac:spMk id="6" creationId="{17C57F91-1CCA-600A-780B-969118E95471}"/>
          </ac:spMkLst>
        </pc:spChg>
        <pc:spChg chg="add del mod">
          <ac:chgData name="Hettiarachchi T. C. D. S. it19206806" userId="81207b1d-775e-41c2-a434-e855e9c31d1d" providerId="ADAL" clId="{2264A532-1247-4101-BCE8-259ADAAC3F5C}" dt="2023-03-26T16:02:07.394" v="1600" actId="478"/>
          <ac:spMkLst>
            <pc:docMk/>
            <pc:sldMk cId="836383750" sldId="433"/>
            <ac:spMk id="7" creationId="{FAB5FC04-428E-FFED-FA25-E5DFE0E17370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43.572" v="147"/>
          <ac:picMkLst>
            <pc:docMk/>
            <pc:sldMk cId="836383750" sldId="433"/>
            <ac:picMk id="3" creationId="{78BE66ED-24D2-C473-39FB-F1C58F85F6DF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7:23:22.848" v="2580" actId="1076"/>
          <ac:picMkLst>
            <pc:docMk/>
            <pc:sldMk cId="836383750" sldId="433"/>
            <ac:picMk id="4" creationId="{7B56A518-E814-E537-E354-ABADB3E2B990}"/>
          </ac:picMkLst>
        </pc:picChg>
        <pc:picChg chg="del mod">
          <ac:chgData name="Hettiarachchi T. C. D. S. it19206806" userId="81207b1d-775e-41c2-a434-e855e9c31d1d" providerId="ADAL" clId="{2264A532-1247-4101-BCE8-259ADAAC3F5C}" dt="2023-03-26T17:25:11.218" v="2583" actId="478"/>
          <ac:picMkLst>
            <pc:docMk/>
            <pc:sldMk cId="836383750" sldId="433"/>
            <ac:picMk id="8" creationId="{0CE740EB-E756-8016-7E07-06C6A4CFA5AE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875740110" sldId="436"/>
        </pc:sldMkLst>
        <pc:spChg chg="del">
          <ac:chgData name="Hettiarachchi T. C. D. S. it19206806" userId="81207b1d-775e-41c2-a434-e855e9c31d1d" providerId="ADAL" clId="{2264A532-1247-4101-BCE8-259ADAAC3F5C}" dt="2023-03-26T16:05:57.866" v="1607" actId="478"/>
          <ac:spMkLst>
            <pc:docMk/>
            <pc:sldMk cId="1875740110" sldId="436"/>
            <ac:spMk id="5" creationId="{12612E38-2F20-48FE-B6EB-86C61C202D88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45.078" v="148"/>
          <ac:picMkLst>
            <pc:docMk/>
            <pc:sldMk cId="1875740110" sldId="436"/>
            <ac:picMk id="3" creationId="{C7A02F44-74EA-B6D7-F40D-E76C941057DB}"/>
          </ac:picMkLst>
        </pc:picChg>
        <pc:picChg chg="del mod">
          <ac:chgData name="Hettiarachchi T. C. D. S. it19206806" userId="81207b1d-775e-41c2-a434-e855e9c31d1d" providerId="ADAL" clId="{2264A532-1247-4101-BCE8-259ADAAC3F5C}" dt="2023-03-26T16:05:54.511" v="1606" actId="478"/>
          <ac:picMkLst>
            <pc:docMk/>
            <pc:sldMk cId="1875740110" sldId="436"/>
            <ac:picMk id="4" creationId="{886BB0C0-2ADC-9654-5F0A-99BA7B8CA1AA}"/>
          </ac:picMkLst>
        </pc:picChg>
        <pc:picChg chg="add mod">
          <ac:chgData name="Hettiarachchi T. C. D. S. it19206806" userId="81207b1d-775e-41c2-a434-e855e9c31d1d" providerId="ADAL" clId="{2264A532-1247-4101-BCE8-259ADAAC3F5C}" dt="2023-03-26T16:06:20.302" v="1611" actId="1076"/>
          <ac:picMkLst>
            <pc:docMk/>
            <pc:sldMk cId="1875740110" sldId="436"/>
            <ac:picMk id="8" creationId="{72B3856E-3564-07DB-AB7E-0AC29C345DC9}"/>
          </ac:picMkLst>
        </pc:picChg>
        <pc:picChg chg="add mod">
          <ac:chgData name="Hettiarachchi T. C. D. S. it19206806" userId="81207b1d-775e-41c2-a434-e855e9c31d1d" providerId="ADAL" clId="{2264A532-1247-4101-BCE8-259ADAAC3F5C}" dt="2023-03-26T16:06:12.059" v="1609" actId="571"/>
          <ac:picMkLst>
            <pc:docMk/>
            <pc:sldMk cId="1875740110" sldId="436"/>
            <ac:picMk id="10" creationId="{E1F445CF-A048-D4C6-DA96-5525C1231BB9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29:32.904" v="2603" actId="122"/>
        <pc:sldMkLst>
          <pc:docMk/>
          <pc:sldMk cId="1513117595" sldId="439"/>
        </pc:sldMkLst>
        <pc:graphicFrameChg chg="modGraphic">
          <ac:chgData name="Hettiarachchi T. C. D. S. it19206806" userId="81207b1d-775e-41c2-a434-e855e9c31d1d" providerId="ADAL" clId="{2264A532-1247-4101-BCE8-259ADAAC3F5C}" dt="2023-03-26T17:29:32.904" v="2603" actId="122"/>
          <ac:graphicFrameMkLst>
            <pc:docMk/>
            <pc:sldMk cId="1513117595" sldId="439"/>
            <ac:graphicFrameMk id="14" creationId="{96779B76-B6E8-849C-8D80-FB01AEF4B7A3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05:07:47.364" v="149"/>
          <ac:picMkLst>
            <pc:docMk/>
            <pc:sldMk cId="1513117595" sldId="439"/>
            <ac:picMk id="2" creationId="{CCDAC65F-05AA-C464-4504-C1D06BF6FC07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23.884" v="322"/>
          <ac:picMkLst>
            <pc:docMk/>
            <pc:sldMk cId="1513117595" sldId="439"/>
            <ac:picMk id="3" creationId="{2A7B3314-6928-7AB5-A9B2-1C0A13675F66}"/>
          </ac:picMkLst>
        </pc:picChg>
      </pc:sldChg>
      <pc:sldChg chg="addSp delSp modSp del mod ord">
        <pc:chgData name="Hettiarachchi T. C. D. S. it19206806" userId="81207b1d-775e-41c2-a434-e855e9c31d1d" providerId="ADAL" clId="{2264A532-1247-4101-BCE8-259ADAAC3F5C}" dt="2023-03-26T16:24:04.335" v="1896" actId="47"/>
        <pc:sldMkLst>
          <pc:docMk/>
          <pc:sldMk cId="2900268123" sldId="442"/>
        </pc:sldMkLst>
        <pc:spChg chg="add del mod">
          <ac:chgData name="Hettiarachchi T. C. D. S. it19206806" userId="81207b1d-775e-41c2-a434-e855e9c31d1d" providerId="ADAL" clId="{2264A532-1247-4101-BCE8-259ADAAC3F5C}" dt="2023-03-26T16:16:45.344" v="1769" actId="20577"/>
          <ac:spMkLst>
            <pc:docMk/>
            <pc:sldMk cId="2900268123" sldId="442"/>
            <ac:spMk id="3" creationId="{9E7E3236-F859-6BBD-7BBC-E432C29E1F7D}"/>
          </ac:spMkLst>
        </pc:spChg>
        <pc:spChg chg="del mod">
          <ac:chgData name="Hettiarachchi T. C. D. S. it19206806" userId="81207b1d-775e-41c2-a434-e855e9c31d1d" providerId="ADAL" clId="{2264A532-1247-4101-BCE8-259ADAAC3F5C}" dt="2023-03-26T16:15:59.286" v="1763" actId="478"/>
          <ac:spMkLst>
            <pc:docMk/>
            <pc:sldMk cId="2900268123" sldId="442"/>
            <ac:spMk id="6" creationId="{40272B1E-EF0F-C029-3C30-F163DAFE3945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49.380" v="150"/>
          <ac:picMkLst>
            <pc:docMk/>
            <pc:sldMk cId="2900268123" sldId="442"/>
            <ac:picMk id="2" creationId="{005C3619-9BA7-2F30-746C-D48D915975B7}"/>
          </ac:picMkLst>
        </pc:picChg>
        <pc:picChg chg="add mod ord">
          <ac:chgData name="Hettiarachchi T. C. D. S. it19206806" userId="81207b1d-775e-41c2-a434-e855e9c31d1d" providerId="ADAL" clId="{2264A532-1247-4101-BCE8-259ADAAC3F5C}" dt="2023-03-26T16:14:05.540" v="1670" actId="167"/>
          <ac:picMkLst>
            <pc:docMk/>
            <pc:sldMk cId="2900268123" sldId="442"/>
            <ac:picMk id="4" creationId="{E9E85D4D-2337-5675-E5C6-65F5F97CA467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95178756" sldId="445"/>
        </pc:sldMkLst>
        <pc:spChg chg="mod">
          <ac:chgData name="Hettiarachchi T. C. D. S. it19206806" userId="81207b1d-775e-41c2-a434-e855e9c31d1d" providerId="ADAL" clId="{2264A532-1247-4101-BCE8-259ADAAC3F5C}" dt="2023-03-26T16:15:08.316" v="1761" actId="20577"/>
          <ac:spMkLst>
            <pc:docMk/>
            <pc:sldMk cId="4195178756" sldId="445"/>
            <ac:spMk id="9" creationId="{9C022D5A-D414-862F-891C-69A4C0A6DE98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51.786" v="151"/>
          <ac:picMkLst>
            <pc:docMk/>
            <pc:sldMk cId="4195178756" sldId="445"/>
            <ac:picMk id="3" creationId="{590C63E8-A910-D44C-E607-4B8AF909E5A4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28.235" v="324"/>
          <ac:picMkLst>
            <pc:docMk/>
            <pc:sldMk cId="4195178756" sldId="445"/>
            <ac:picMk id="4" creationId="{73B33AD0-DD00-1047-2A6D-8D1996161CED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949201497" sldId="448"/>
        </pc:sldMkLst>
        <pc:spChg chg="mod">
          <ac:chgData name="Hettiarachchi T. C. D. S. it19206806" userId="81207b1d-775e-41c2-a434-e855e9c31d1d" providerId="ADAL" clId="{2264A532-1247-4101-BCE8-259ADAAC3F5C}" dt="2023-03-26T16:19:54.593" v="1838" actId="20577"/>
          <ac:spMkLst>
            <pc:docMk/>
            <pc:sldMk cId="3949201497" sldId="448"/>
            <ac:spMk id="7" creationId="{A96C34E1-D354-97A0-9149-56130DE1D669}"/>
          </ac:spMkLst>
        </pc:spChg>
        <pc:spChg chg="mod">
          <ac:chgData name="Hettiarachchi T. C. D. S. it19206806" userId="81207b1d-775e-41c2-a434-e855e9c31d1d" providerId="ADAL" clId="{2264A532-1247-4101-BCE8-259ADAAC3F5C}" dt="2023-03-26T16:22:00.598" v="1856" actId="1076"/>
          <ac:spMkLst>
            <pc:docMk/>
            <pc:sldMk cId="3949201497" sldId="448"/>
            <ac:spMk id="9" creationId="{426B8439-AF72-2481-EF0F-0D3EF7ECB5F6}"/>
          </ac:spMkLst>
        </pc:spChg>
        <pc:picChg chg="add mod">
          <ac:chgData name="Hettiarachchi T. C. D. S. it19206806" userId="81207b1d-775e-41c2-a434-e855e9c31d1d" providerId="ADAL" clId="{2264A532-1247-4101-BCE8-259ADAAC3F5C}" dt="2023-03-26T05:07:54.092" v="152"/>
          <ac:picMkLst>
            <pc:docMk/>
            <pc:sldMk cId="3949201497" sldId="448"/>
            <ac:picMk id="3" creationId="{5A7C7B39-3985-8F0F-FB27-4D692768A95C}"/>
          </ac:picMkLst>
        </pc:picChg>
        <pc:picChg chg="add mod">
          <ac:chgData name="Hettiarachchi T. C. D. S. it19206806" userId="81207b1d-775e-41c2-a434-e855e9c31d1d" providerId="ADAL" clId="{2264A532-1247-4101-BCE8-259ADAAC3F5C}" dt="2023-03-26T16:38:35.442" v="2434" actId="1076"/>
          <ac:picMkLst>
            <pc:docMk/>
            <pc:sldMk cId="3949201497" sldId="448"/>
            <ac:picMk id="4" creationId="{31B9E4EA-C997-0E6D-4275-48467A61F814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56974494" sldId="451"/>
        </pc:sldMkLst>
        <pc:picChg chg="add mod">
          <ac:chgData name="Hettiarachchi T. C. D. S. it19206806" userId="81207b1d-775e-41c2-a434-e855e9c31d1d" providerId="ADAL" clId="{2264A532-1247-4101-BCE8-259ADAAC3F5C}" dt="2023-03-26T05:07:55.245" v="153"/>
          <ac:picMkLst>
            <pc:docMk/>
            <pc:sldMk cId="4156974494" sldId="451"/>
            <ac:picMk id="4" creationId="{3DCBC0D1-D6FF-5AC0-C132-978E7B928F56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34.904" v="326"/>
          <ac:picMkLst>
            <pc:docMk/>
            <pc:sldMk cId="4156974494" sldId="451"/>
            <ac:picMk id="5" creationId="{366B7289-4B76-1EFA-7A28-1581F22B6FBC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9:28.333" v="2578" actId="1076"/>
        <pc:sldMkLst>
          <pc:docMk/>
          <pc:sldMk cId="2169814360" sldId="454"/>
        </pc:sldMkLst>
        <pc:spChg chg="mod">
          <ac:chgData name="Hettiarachchi T. C. D. S. it19206806" userId="81207b1d-775e-41c2-a434-e855e9c31d1d" providerId="ADAL" clId="{2264A532-1247-4101-BCE8-259ADAAC3F5C}" dt="2023-03-26T17:19:27.131" v="2577" actId="165"/>
          <ac:spMkLst>
            <pc:docMk/>
            <pc:sldMk cId="2169814360" sldId="454"/>
            <ac:spMk id="18" creationId="{2FB55DBF-5485-F040-EAA9-CEC82F9B51FC}"/>
          </ac:spMkLst>
        </pc:spChg>
        <pc:spChg chg="mod">
          <ac:chgData name="Hettiarachchi T. C. D. S. it19206806" userId="81207b1d-775e-41c2-a434-e855e9c31d1d" providerId="ADAL" clId="{2264A532-1247-4101-BCE8-259ADAAC3F5C}" dt="2023-03-26T17:19:27.131" v="2577" actId="165"/>
          <ac:spMkLst>
            <pc:docMk/>
            <pc:sldMk cId="2169814360" sldId="454"/>
            <ac:spMk id="22" creationId="{6A5D7B0B-25F1-6056-362D-8EFB6BF2CB3D}"/>
          </ac:spMkLst>
        </pc:spChg>
        <pc:spChg chg="mod">
          <ac:chgData name="Hettiarachchi T. C. D. S. it19206806" userId="81207b1d-775e-41c2-a434-e855e9c31d1d" providerId="ADAL" clId="{2264A532-1247-4101-BCE8-259ADAAC3F5C}" dt="2023-03-26T17:19:27.131" v="2577" actId="165"/>
          <ac:spMkLst>
            <pc:docMk/>
            <pc:sldMk cId="2169814360" sldId="454"/>
            <ac:spMk id="24" creationId="{D178DA90-7923-B396-AB36-C4E32C1C2EAB}"/>
          </ac:spMkLst>
        </pc:spChg>
        <pc:spChg chg="mod">
          <ac:chgData name="Hettiarachchi T. C. D. S. it19206806" userId="81207b1d-775e-41c2-a434-e855e9c31d1d" providerId="ADAL" clId="{2264A532-1247-4101-BCE8-259ADAAC3F5C}" dt="2023-03-26T17:19:27.131" v="2577" actId="165"/>
          <ac:spMkLst>
            <pc:docMk/>
            <pc:sldMk cId="2169814360" sldId="454"/>
            <ac:spMk id="26" creationId="{290F96BD-5DA9-9758-0530-F8D002B64537}"/>
          </ac:spMkLst>
        </pc:spChg>
        <pc:grpChg chg="mod topLvl">
          <ac:chgData name="Hettiarachchi T. C. D. S. it19206806" userId="81207b1d-775e-41c2-a434-e855e9c31d1d" providerId="ADAL" clId="{2264A532-1247-4101-BCE8-259ADAAC3F5C}" dt="2023-03-26T17:19:27.131" v="2577" actId="165"/>
          <ac:grpSpMkLst>
            <pc:docMk/>
            <pc:sldMk cId="2169814360" sldId="454"/>
            <ac:grpSpMk id="10" creationId="{78820792-39AD-C558-BD18-E249B53744CE}"/>
          </ac:grpSpMkLst>
        </pc:grpChg>
        <pc:grpChg chg="mod">
          <ac:chgData name="Hettiarachchi T. C. D. S. it19206806" userId="81207b1d-775e-41c2-a434-e855e9c31d1d" providerId="ADAL" clId="{2264A532-1247-4101-BCE8-259ADAAC3F5C}" dt="2023-03-26T17:19:27.131" v="2577" actId="165"/>
          <ac:grpSpMkLst>
            <pc:docMk/>
            <pc:sldMk cId="2169814360" sldId="454"/>
            <ac:grpSpMk id="15" creationId="{C24BE4A3-FECB-C31F-25FE-7DC451BCE8FC}"/>
          </ac:grpSpMkLst>
        </pc:grpChg>
        <pc:grpChg chg="del mod">
          <ac:chgData name="Hettiarachchi T. C. D. S. it19206806" userId="81207b1d-775e-41c2-a434-e855e9c31d1d" providerId="ADAL" clId="{2264A532-1247-4101-BCE8-259ADAAC3F5C}" dt="2023-03-26T17:19:27.131" v="2577" actId="165"/>
          <ac:grpSpMkLst>
            <pc:docMk/>
            <pc:sldMk cId="2169814360" sldId="454"/>
            <ac:grpSpMk id="27" creationId="{F0D3CE65-915D-5CB7-C1CE-98C5046FC538}"/>
          </ac:grpSpMkLst>
        </pc:grpChg>
        <pc:picChg chg="add mod">
          <ac:chgData name="Hettiarachchi T. C. D. S. it19206806" userId="81207b1d-775e-41c2-a434-e855e9c31d1d" providerId="ADAL" clId="{2264A532-1247-4101-BCE8-259ADAAC3F5C}" dt="2023-03-26T05:07:56.882" v="154"/>
          <ac:picMkLst>
            <pc:docMk/>
            <pc:sldMk cId="2169814360" sldId="454"/>
            <ac:picMk id="3" creationId="{06E9B733-C1F4-E008-EE74-3416672F91FC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37.273" v="327"/>
          <ac:picMkLst>
            <pc:docMk/>
            <pc:sldMk cId="2169814360" sldId="454"/>
            <ac:picMk id="4" creationId="{9ECD9316-3839-C7BB-3AFF-988FD740DE18}"/>
          </ac:picMkLst>
        </pc:picChg>
        <pc:picChg chg="mod">
          <ac:chgData name="Hettiarachchi T. C. D. S. it19206806" userId="81207b1d-775e-41c2-a434-e855e9c31d1d" providerId="ADAL" clId="{2264A532-1247-4101-BCE8-259ADAAC3F5C}" dt="2023-03-26T17:19:28.333" v="2578" actId="1076"/>
          <ac:picMkLst>
            <pc:docMk/>
            <pc:sldMk cId="2169814360" sldId="454"/>
            <ac:picMk id="6" creationId="{6A2BCF7D-29F8-578A-628A-1A9FC8E1A748}"/>
          </ac:picMkLst>
        </pc:picChg>
        <pc:picChg chg="mod topLvl">
          <ac:chgData name="Hettiarachchi T. C. D. S. it19206806" userId="81207b1d-775e-41c2-a434-e855e9c31d1d" providerId="ADAL" clId="{2264A532-1247-4101-BCE8-259ADAAC3F5C}" dt="2023-03-26T17:19:27.131" v="2577" actId="165"/>
          <ac:picMkLst>
            <pc:docMk/>
            <pc:sldMk cId="2169814360" sldId="454"/>
            <ac:picMk id="11" creationId="{ABF7B613-5486-A940-66FA-B90D5CF31E06}"/>
          </ac:picMkLst>
        </pc:picChg>
        <pc:picChg chg="mod topLvl">
          <ac:chgData name="Hettiarachchi T. C. D. S. it19206806" userId="81207b1d-775e-41c2-a434-e855e9c31d1d" providerId="ADAL" clId="{2264A532-1247-4101-BCE8-259ADAAC3F5C}" dt="2023-03-26T17:19:27.131" v="2577" actId="165"/>
          <ac:picMkLst>
            <pc:docMk/>
            <pc:sldMk cId="2169814360" sldId="454"/>
            <ac:picMk id="13" creationId="{0A307A56-96E0-E850-2E96-8B9346CE496E}"/>
          </ac:picMkLst>
        </pc:picChg>
        <pc:picChg chg="mod">
          <ac:chgData name="Hettiarachchi T. C. D. S. it19206806" userId="81207b1d-775e-41c2-a434-e855e9c31d1d" providerId="ADAL" clId="{2264A532-1247-4101-BCE8-259ADAAC3F5C}" dt="2023-03-26T17:19:27.131" v="2577" actId="165"/>
          <ac:picMkLst>
            <pc:docMk/>
            <pc:sldMk cId="2169814360" sldId="454"/>
            <ac:picMk id="25" creationId="{0C0F1188-7D11-8A27-0D0B-670242522C84}"/>
          </ac:picMkLst>
        </pc:picChg>
        <pc:cxnChg chg="mod">
          <ac:chgData name="Hettiarachchi T. C. D. S. it19206806" userId="81207b1d-775e-41c2-a434-e855e9c31d1d" providerId="ADAL" clId="{2264A532-1247-4101-BCE8-259ADAAC3F5C}" dt="2023-03-26T17:19:27.131" v="2577" actId="165"/>
          <ac:cxnSpMkLst>
            <pc:docMk/>
            <pc:sldMk cId="2169814360" sldId="454"/>
            <ac:cxnSpMk id="14" creationId="{5EB1C059-7A10-AAD9-4CD7-6BEBE5381759}"/>
          </ac:cxnSpMkLst>
        </pc:cxnChg>
        <pc:cxnChg chg="mod">
          <ac:chgData name="Hettiarachchi T. C. D. S. it19206806" userId="81207b1d-775e-41c2-a434-e855e9c31d1d" providerId="ADAL" clId="{2264A532-1247-4101-BCE8-259ADAAC3F5C}" dt="2023-03-26T17:19:27.131" v="2577" actId="165"/>
          <ac:cxnSpMkLst>
            <pc:docMk/>
            <pc:sldMk cId="2169814360" sldId="454"/>
            <ac:cxnSpMk id="19" creationId="{B7620B19-339E-3174-F1F5-0F75FCEFEC7A}"/>
          </ac:cxnSpMkLst>
        </pc:cxnChg>
        <pc:cxnChg chg="mod">
          <ac:chgData name="Hettiarachchi T. C. D. S. it19206806" userId="81207b1d-775e-41c2-a434-e855e9c31d1d" providerId="ADAL" clId="{2264A532-1247-4101-BCE8-259ADAAC3F5C}" dt="2023-03-26T17:19:27.131" v="2577" actId="165"/>
          <ac:cxnSpMkLst>
            <pc:docMk/>
            <pc:sldMk cId="2169814360" sldId="454"/>
            <ac:cxnSpMk id="20" creationId="{A90D3ABC-9448-8948-B641-315FB0ADE705}"/>
          </ac:cxnSpMkLst>
        </pc:cxnChg>
      </pc:sldChg>
      <pc:sldChg chg="addSp modSp del">
        <pc:chgData name="Hettiarachchi T. C. D. S. it19206806" userId="81207b1d-775e-41c2-a434-e855e9c31d1d" providerId="ADAL" clId="{2264A532-1247-4101-BCE8-259ADAAC3F5C}" dt="2023-03-26T16:32:55.001" v="2380" actId="47"/>
        <pc:sldMkLst>
          <pc:docMk/>
          <pc:sldMk cId="456645737" sldId="457"/>
        </pc:sldMkLst>
        <pc:picChg chg="add mod">
          <ac:chgData name="Hettiarachchi T. C. D. S. it19206806" userId="81207b1d-775e-41c2-a434-e855e9c31d1d" providerId="ADAL" clId="{2264A532-1247-4101-BCE8-259ADAAC3F5C}" dt="2023-03-26T05:07:58.241" v="155"/>
          <ac:picMkLst>
            <pc:docMk/>
            <pc:sldMk cId="456645737" sldId="457"/>
            <ac:picMk id="4" creationId="{BD83DFBC-5DA6-FB6E-2CC2-C343E7198D6F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39.236" v="328"/>
          <ac:picMkLst>
            <pc:docMk/>
            <pc:sldMk cId="456645737" sldId="457"/>
            <ac:picMk id="5" creationId="{43DE9A75-BE6B-37B4-5FAF-928375F3708F}"/>
          </ac:picMkLst>
        </pc:picChg>
      </pc:sldChg>
      <pc:sldChg chg="addSp modSp ord">
        <pc:chgData name="Hettiarachchi T. C. D. S. it19206806" userId="81207b1d-775e-41c2-a434-e855e9c31d1d" providerId="ADAL" clId="{2264A532-1247-4101-BCE8-259ADAAC3F5C}" dt="2023-03-26T15:52:28.739" v="1573"/>
        <pc:sldMkLst>
          <pc:docMk/>
          <pc:sldMk cId="655761794" sldId="460"/>
        </pc:sldMkLst>
        <pc:picChg chg="add mod">
          <ac:chgData name="Hettiarachchi T. C. D. S. it19206806" userId="81207b1d-775e-41c2-a434-e855e9c31d1d" providerId="ADAL" clId="{2264A532-1247-4101-BCE8-259ADAAC3F5C}" dt="2023-03-26T05:07:59.720" v="156"/>
          <ac:picMkLst>
            <pc:docMk/>
            <pc:sldMk cId="655761794" sldId="460"/>
            <ac:picMk id="4" creationId="{EDB64DC4-6CF0-650C-59D2-1E58B1E13A19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41.930" v="329"/>
          <ac:picMkLst>
            <pc:docMk/>
            <pc:sldMk cId="655761794" sldId="460"/>
            <ac:picMk id="5" creationId="{587839C5-F74C-1A74-F414-D952407DCC7D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836854196" sldId="463"/>
        </pc:sldMkLst>
        <pc:picChg chg="add mod">
          <ac:chgData name="Hettiarachchi T. C. D. S. it19206806" userId="81207b1d-775e-41c2-a434-e855e9c31d1d" providerId="ADAL" clId="{2264A532-1247-4101-BCE8-259ADAAC3F5C}" dt="2023-03-26T05:08:01.517" v="157"/>
          <ac:picMkLst>
            <pc:docMk/>
            <pc:sldMk cId="2836854196" sldId="463"/>
            <ac:picMk id="3" creationId="{C936A254-D0E5-69FC-8DD9-CFEB489CF42F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44.887" v="330"/>
          <ac:picMkLst>
            <pc:docMk/>
            <pc:sldMk cId="2836854196" sldId="463"/>
            <ac:picMk id="4" creationId="{4FC5E3C4-05DD-79AB-B0F9-BABCF107577E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121970101" sldId="466"/>
        </pc:sldMkLst>
        <pc:picChg chg="add mod">
          <ac:chgData name="Hettiarachchi T. C. D. S. it19206806" userId="81207b1d-775e-41c2-a434-e855e9c31d1d" providerId="ADAL" clId="{2264A532-1247-4101-BCE8-259ADAAC3F5C}" dt="2023-03-26T05:08:06.237" v="158"/>
          <ac:picMkLst>
            <pc:docMk/>
            <pc:sldMk cId="1121970101" sldId="466"/>
            <ac:picMk id="3" creationId="{86350C06-686E-29BF-7FC0-6764E819DE1A}"/>
          </ac:picMkLst>
        </pc:picChg>
        <pc:picChg chg="add mod">
          <ac:chgData name="Hettiarachchi T. C. D. S. it19206806" userId="81207b1d-775e-41c2-a434-e855e9c31d1d" providerId="ADAL" clId="{2264A532-1247-4101-BCE8-259ADAAC3F5C}" dt="2023-03-26T05:40:48.295" v="331"/>
          <ac:picMkLst>
            <pc:docMk/>
            <pc:sldMk cId="1121970101" sldId="466"/>
            <ac:picMk id="5" creationId="{5046D4E9-D1A6-DADE-F53F-3DA5C8934B23}"/>
          </ac:picMkLst>
        </pc:picChg>
        <pc:picChg chg="mod">
          <ac:chgData name="Hettiarachchi T. C. D. S. it19206806" userId="81207b1d-775e-41c2-a434-e855e9c31d1d" providerId="ADAL" clId="{2264A532-1247-4101-BCE8-259ADAAC3F5C}" dt="2023-03-26T16:51:42.832" v="2452" actId="1076"/>
          <ac:picMkLst>
            <pc:docMk/>
            <pc:sldMk cId="1121970101" sldId="466"/>
            <ac:picMk id="6" creationId="{94634E6F-B25F-142D-1E5B-F3F6469ECD05}"/>
          </ac:picMkLst>
        </pc:picChg>
      </pc:sldChg>
      <pc:sldChg chg="addSp modSp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870604853" sldId="467"/>
        </pc:sldMkLst>
        <pc:picChg chg="add mod">
          <ac:chgData name="Hettiarachchi T. C. D. S. it19206806" userId="81207b1d-775e-41c2-a434-e855e9c31d1d" providerId="ADAL" clId="{2264A532-1247-4101-BCE8-259ADAAC3F5C}" dt="2023-03-26T05:38:56.996" v="302"/>
          <ac:picMkLst>
            <pc:docMk/>
            <pc:sldMk cId="3870604853" sldId="467"/>
            <ac:picMk id="2" creationId="{6142A3A3-E824-1EA1-40B3-A5A644B39356}"/>
          </ac:picMkLst>
        </pc:picChg>
      </pc:sldChg>
      <pc:sldChg chg="add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598820331" sldId="468"/>
        </pc:sldMkLst>
        <pc:graphicFrameChg chg="add mod modGraphic">
          <ac:chgData name="Hettiarachchi T. C. D. S. it19206806" userId="81207b1d-775e-41c2-a434-e855e9c31d1d" providerId="ADAL" clId="{2264A532-1247-4101-BCE8-259ADAAC3F5C}" dt="2023-03-26T17:00:45.233" v="2456" actId="1076"/>
          <ac:graphicFrameMkLst>
            <pc:docMk/>
            <pc:sldMk cId="3598820331" sldId="468"/>
            <ac:graphicFrameMk id="5" creationId="{2BAA44C6-3CF1-9DBE-4DC5-F2474C5FF135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17:04:15.795" v="2462" actId="1076"/>
          <ac:picMkLst>
            <pc:docMk/>
            <pc:sldMk cId="3598820331" sldId="468"/>
            <ac:picMk id="3" creationId="{C89B7B1E-6DB8-BB80-1EA3-EFCF0CF3985A}"/>
          </ac:picMkLst>
        </pc:pic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487838018" sldId="469"/>
        </pc:sldMkLst>
        <pc:spChg chg="add mod">
          <ac:chgData name="Hettiarachchi T. C. D. S. it19206806" userId="81207b1d-775e-41c2-a434-e855e9c31d1d" providerId="ADAL" clId="{2264A532-1247-4101-BCE8-259ADAAC3F5C}" dt="2023-03-26T17:09:13.210" v="2574" actId="5793"/>
          <ac:spMkLst>
            <pc:docMk/>
            <pc:sldMk cId="1487838018" sldId="469"/>
            <ac:spMk id="9" creationId="{8AA858E3-2315-B831-EF52-A7619F0A9883}"/>
          </ac:spMkLst>
        </pc:spChg>
        <pc:picChg chg="add mod">
          <ac:chgData name="Hettiarachchi T. C. D. S. it19206806" userId="81207b1d-775e-41c2-a434-e855e9c31d1d" providerId="ADAL" clId="{2264A532-1247-4101-BCE8-259ADAAC3F5C}" dt="2023-03-26T17:06:49.483" v="2483" actId="1076"/>
          <ac:picMkLst>
            <pc:docMk/>
            <pc:sldMk cId="1487838018" sldId="469"/>
            <ac:picMk id="3" creationId="{E76CB97A-5480-C734-5E4E-4C2E7D88FF24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7:05:57.331" v="2468" actId="478"/>
          <ac:picMkLst>
            <pc:docMk/>
            <pc:sldMk cId="1487838018" sldId="469"/>
            <ac:picMk id="5" creationId="{3B7B92A3-860F-BE0F-8F57-1C19F1C7A96B}"/>
          </ac:picMkLst>
        </pc:picChg>
        <pc:picChg chg="add mod">
          <ac:chgData name="Hettiarachchi T. C. D. S. it19206806" userId="81207b1d-775e-41c2-a434-e855e9c31d1d" providerId="ADAL" clId="{2264A532-1247-4101-BCE8-259ADAAC3F5C}" dt="2023-03-26T17:06:03.290" v="2471" actId="1076"/>
          <ac:picMkLst>
            <pc:docMk/>
            <pc:sldMk cId="1487838018" sldId="469"/>
            <ac:picMk id="7" creationId="{CB5EB8DD-2ACA-14CE-F0AC-A398E29EE513}"/>
          </ac:picMkLst>
        </pc:picChg>
        <pc:picChg chg="add mod">
          <ac:chgData name="Hettiarachchi T. C. D. S. it19206806" userId="81207b1d-775e-41c2-a434-e855e9c31d1d" providerId="ADAL" clId="{2264A532-1247-4101-BCE8-259ADAAC3F5C}" dt="2023-03-26T17:06:43.551" v="2481" actId="14100"/>
          <ac:picMkLst>
            <pc:docMk/>
            <pc:sldMk cId="1487838018" sldId="469"/>
            <ac:picMk id="8" creationId="{3A1A0C76-CB6F-25B2-F78C-AA490EE4676F}"/>
          </ac:picMkLst>
        </pc:picChg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895951674" sldId="470"/>
        </pc:sldMkLst>
        <pc:spChg chg="mod">
          <ac:chgData name="Hettiarachchi T. C. D. S. it19206806" userId="81207b1d-775e-41c2-a434-e855e9c31d1d" providerId="ADAL" clId="{2264A532-1247-4101-BCE8-259ADAAC3F5C}" dt="2023-03-26T12:35:18.103" v="552" actId="122"/>
          <ac:spMkLst>
            <pc:docMk/>
            <pc:sldMk cId="3895951674" sldId="470"/>
            <ac:spMk id="3" creationId="{BB19FCE5-E942-F9EE-AC5E-3E8A93C8B214}"/>
          </ac:spMkLst>
        </pc:spChg>
        <pc:picChg chg="add mod">
          <ac:chgData name="Hettiarachchi T. C. D. S. it19206806" userId="81207b1d-775e-41c2-a434-e855e9c31d1d" providerId="ADAL" clId="{2264A532-1247-4101-BCE8-259ADAAC3F5C}" dt="2023-03-26T15:49:31.734" v="1568" actId="1076"/>
          <ac:picMkLst>
            <pc:docMk/>
            <pc:sldMk cId="3895951674" sldId="470"/>
            <ac:picMk id="4" creationId="{3C9FE4B5-BB04-34F7-8735-C5D3032EA017}"/>
          </ac:picMkLst>
        </pc:picChg>
        <pc:picChg chg="del">
          <ac:chgData name="Hettiarachchi T. C. D. S. it19206806" userId="81207b1d-775e-41c2-a434-e855e9c31d1d" providerId="ADAL" clId="{2264A532-1247-4101-BCE8-259ADAAC3F5C}" dt="2023-03-26T13:01:08.143" v="583" actId="478"/>
          <ac:picMkLst>
            <pc:docMk/>
            <pc:sldMk cId="3895951674" sldId="470"/>
            <ac:picMk id="10" creationId="{B003CC03-15CC-40FA-6CC1-CFF7B74CB389}"/>
          </ac:picMkLst>
        </pc:picChg>
      </pc:sldChg>
      <pc:sldChg chg="addSp delSp modSp add mod">
        <pc:chgData name="Hettiarachchi T. C. D. S. it19206806" userId="81207b1d-775e-41c2-a434-e855e9c31d1d" providerId="ADAL" clId="{2264A532-1247-4101-BCE8-259ADAAC3F5C}" dt="2023-03-26T06:20:00.288" v="511" actId="21"/>
        <pc:sldMkLst>
          <pc:docMk/>
          <pc:sldMk cId="827904618" sldId="471"/>
        </pc:sldMkLst>
        <pc:picChg chg="del mod">
          <ac:chgData name="Hettiarachchi T. C. D. S. it19206806" userId="81207b1d-775e-41c2-a434-e855e9c31d1d" providerId="ADAL" clId="{2264A532-1247-4101-BCE8-259ADAAC3F5C}" dt="2023-03-26T06:17:25.552" v="489" actId="478"/>
          <ac:picMkLst>
            <pc:docMk/>
            <pc:sldMk cId="827904618" sldId="471"/>
            <ac:picMk id="3" creationId="{E76CB97A-5480-C734-5E4E-4C2E7D88FF24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17:37.722" v="493" actId="21"/>
          <ac:picMkLst>
            <pc:docMk/>
            <pc:sldMk cId="827904618" sldId="471"/>
            <ac:picMk id="3074" creationId="{7A63B98E-E6E9-E222-7947-6045CD204BFA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06:20:00.288" v="511" actId="21"/>
          <ac:picMkLst>
            <pc:docMk/>
            <pc:sldMk cId="827904618" sldId="471"/>
            <ac:picMk id="3076" creationId="{E8F5E49D-D040-4992-0122-69F20E315A66}"/>
          </ac:picMkLst>
        </pc:picChg>
      </pc:sldChg>
      <pc:sldChg chg="del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298173890" sldId="472"/>
        </pc:sldMkLst>
        <pc:picChg chg="del">
          <ac:chgData name="Hettiarachchi T. C. D. S. it19206806" userId="81207b1d-775e-41c2-a434-e855e9c31d1d" providerId="ADAL" clId="{2264A532-1247-4101-BCE8-259ADAAC3F5C}" dt="2023-03-26T14:37:32.037" v="1484" actId="478"/>
          <ac:picMkLst>
            <pc:docMk/>
            <pc:sldMk cId="3298173890" sldId="472"/>
            <ac:picMk id="27" creationId="{2AADF426-D1D1-56BC-C683-B8D00142F936}"/>
          </ac:picMkLst>
        </pc:picChg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73326042" sldId="473"/>
        </pc:sldMkLst>
        <pc:graphicFrameChg chg="mod">
          <ac:chgData name="Hettiarachchi T. C. D. S. it19206806" userId="81207b1d-775e-41c2-a434-e855e9c31d1d" providerId="ADAL" clId="{2264A532-1247-4101-BCE8-259ADAAC3F5C}" dt="2023-03-26T15:46:20.904" v="1564"/>
          <ac:graphicFrameMkLst>
            <pc:docMk/>
            <pc:sldMk cId="273326042" sldId="473"/>
            <ac:graphicFrameMk id="3" creationId="{E2C1C0D5-DD18-46F3-7519-799DA90DE442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15:49:46.030" v="1571"/>
          <ac:picMkLst>
            <pc:docMk/>
            <pc:sldMk cId="273326042" sldId="473"/>
            <ac:picMk id="5" creationId="{F4757157-4C85-D799-454D-E5BA46692A73}"/>
          </ac:picMkLst>
        </pc:picChg>
        <pc:picChg chg="del mod">
          <ac:chgData name="Hettiarachchi T. C. D. S. it19206806" userId="81207b1d-775e-41c2-a434-e855e9c31d1d" providerId="ADAL" clId="{2264A532-1247-4101-BCE8-259ADAAC3F5C}" dt="2023-03-26T15:49:45.224" v="1570" actId="478"/>
          <ac:picMkLst>
            <pc:docMk/>
            <pc:sldMk cId="273326042" sldId="473"/>
            <ac:picMk id="10" creationId="{B003CC03-15CC-40FA-6CC1-CFF7B74CB389}"/>
          </ac:picMkLst>
        </pc:picChg>
        <pc:picChg chg="mod">
          <ac:chgData name="Hettiarachchi T. C. D. S. it19206806" userId="81207b1d-775e-41c2-a434-e855e9c31d1d" providerId="ADAL" clId="{2264A532-1247-4101-BCE8-259ADAAC3F5C}" dt="2023-03-26T15:49:11.264" v="1566" actId="1076"/>
          <ac:picMkLst>
            <pc:docMk/>
            <pc:sldMk cId="273326042" sldId="473"/>
            <ac:picMk id="12" creationId="{E23C8D07-7D15-E911-4596-85460D8543BE}"/>
          </ac:picMkLst>
        </pc:pic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08396720" sldId="475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58078233" sldId="477"/>
        </pc:sldMkLst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152135632" sldId="479"/>
        </pc:sldMkLst>
        <pc:spChg chg="mod">
          <ac:chgData name="Hettiarachchi T. C. D. S. it19206806" userId="81207b1d-775e-41c2-a434-e855e9c31d1d" providerId="ADAL" clId="{2264A532-1247-4101-BCE8-259ADAAC3F5C}" dt="2023-03-26T12:37:38.400" v="554" actId="122"/>
          <ac:spMkLst>
            <pc:docMk/>
            <pc:sldMk cId="4152135632" sldId="479"/>
            <ac:spMk id="3" creationId="{BB19FCE5-E942-F9EE-AC5E-3E8A93C8B214}"/>
          </ac:spMkLst>
        </pc:spChg>
        <pc:spChg chg="add del mod">
          <ac:chgData name="Hettiarachchi T. C. D. S. it19206806" userId="81207b1d-775e-41c2-a434-e855e9c31d1d" providerId="ADAL" clId="{2264A532-1247-4101-BCE8-259ADAAC3F5C}" dt="2023-03-26T15:31:48.487" v="1526" actId="478"/>
          <ac:spMkLst>
            <pc:docMk/>
            <pc:sldMk cId="4152135632" sldId="479"/>
            <ac:spMk id="6" creationId="{6AD92A22-BA84-052F-AF08-0ED1792BB6DD}"/>
          </ac:spMkLst>
        </pc:spChg>
        <pc:graphicFrameChg chg="add del modGraphic">
          <ac:chgData name="Hettiarachchi T. C. D. S. it19206806" userId="81207b1d-775e-41c2-a434-e855e9c31d1d" providerId="ADAL" clId="{2264A532-1247-4101-BCE8-259ADAAC3F5C}" dt="2023-03-26T15:33:57.565" v="1534" actId="478"/>
          <ac:graphicFrameMkLst>
            <pc:docMk/>
            <pc:sldMk cId="4152135632" sldId="479"/>
            <ac:graphicFrameMk id="8" creationId="{0DCD6607-DBFF-A6D9-2EEA-102E5DCB5049}"/>
          </ac:graphicFrameMkLst>
        </pc:graphicFrameChg>
        <pc:graphicFrameChg chg="add del mod modGraphic">
          <ac:chgData name="Hettiarachchi T. C. D. S. it19206806" userId="81207b1d-775e-41c2-a434-e855e9c31d1d" providerId="ADAL" clId="{2264A532-1247-4101-BCE8-259ADAAC3F5C}" dt="2023-03-26T15:35:49.972" v="1559" actId="478"/>
          <ac:graphicFrameMkLst>
            <pc:docMk/>
            <pc:sldMk cId="4152135632" sldId="479"/>
            <ac:graphicFrameMk id="9" creationId="{EF5DEE12-80B5-A239-DC4D-CAF072382FAF}"/>
          </ac:graphicFrameMkLst>
        </pc:graphicFrameChg>
        <pc:picChg chg="add mod">
          <ac:chgData name="Hettiarachchi T. C. D. S. it19206806" userId="81207b1d-775e-41c2-a434-e855e9c31d1d" providerId="ADAL" clId="{2264A532-1247-4101-BCE8-259ADAAC3F5C}" dt="2023-03-26T13:00:51.270" v="580"/>
          <ac:picMkLst>
            <pc:docMk/>
            <pc:sldMk cId="4152135632" sldId="479"/>
            <ac:picMk id="2" creationId="{803A44E4-32E5-D193-AC97-ACC7C167C144}"/>
          </ac:picMkLst>
        </pc:picChg>
        <pc:picChg chg="add mod">
          <ac:chgData name="Hettiarachchi T. C. D. S. it19206806" userId="81207b1d-775e-41c2-a434-e855e9c31d1d" providerId="ADAL" clId="{2264A532-1247-4101-BCE8-259ADAAC3F5C}" dt="2023-03-26T15:35:51.636" v="1560" actId="1076"/>
          <ac:picMkLst>
            <pc:docMk/>
            <pc:sldMk cId="4152135632" sldId="479"/>
            <ac:picMk id="7" creationId="{1F33557F-1E04-A9F0-E4C8-514E64A864B9}"/>
          </ac:picMkLst>
        </pc:picChg>
        <pc:picChg chg="del">
          <ac:chgData name="Hettiarachchi T. C. D. S. it19206806" userId="81207b1d-775e-41c2-a434-e855e9c31d1d" providerId="ADAL" clId="{2264A532-1247-4101-BCE8-259ADAAC3F5C}" dt="2023-03-26T13:00:50.975" v="579" actId="478"/>
          <ac:picMkLst>
            <pc:docMk/>
            <pc:sldMk cId="4152135632" sldId="479"/>
            <ac:picMk id="10" creationId="{B003CC03-15CC-40FA-6CC1-CFF7B74CB389}"/>
          </ac:picMkLst>
        </pc:picChg>
        <pc:picChg chg="add del mod">
          <ac:chgData name="Hettiarachchi T. C. D. S. it19206806" userId="81207b1d-775e-41c2-a434-e855e9c31d1d" providerId="ADAL" clId="{2264A532-1247-4101-BCE8-259ADAAC3F5C}" dt="2023-03-26T15:35:45.741" v="1557" actId="478"/>
          <ac:picMkLst>
            <pc:docMk/>
            <pc:sldMk cId="4152135632" sldId="479"/>
            <ac:picMk id="11" creationId="{9660225A-C1A0-EA77-18A8-04D0C828C856}"/>
          </ac:picMkLst>
        </pc:picChg>
      </pc:sldChg>
      <pc:sldChg chg="del">
        <pc:chgData name="Hettiarachchi T. C. D. S. it19206806" userId="81207b1d-775e-41c2-a434-e855e9c31d1d" providerId="ADAL" clId="{2264A532-1247-4101-BCE8-259ADAAC3F5C}" dt="2023-03-26T16:07:48.091" v="1613" actId="47"/>
        <pc:sldMkLst>
          <pc:docMk/>
          <pc:sldMk cId="1027662595" sldId="480"/>
        </pc:sldMkLst>
      </pc:sldChg>
      <pc:sldChg chg="add del">
        <pc:chgData name="Hettiarachchi T. C. D. S. it19206806" userId="81207b1d-775e-41c2-a434-e855e9c31d1d" providerId="ADAL" clId="{2264A532-1247-4101-BCE8-259ADAAC3F5C}" dt="2023-03-26T12:38:50.464" v="557" actId="47"/>
        <pc:sldMkLst>
          <pc:docMk/>
          <pc:sldMk cId="1983569345" sldId="480"/>
        </pc:sldMkLst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292380428" sldId="481"/>
        </pc:sldMkLst>
        <pc:spChg chg="del mod">
          <ac:chgData name="Hettiarachchi T. C. D. S. it19206806" userId="81207b1d-775e-41c2-a434-e855e9c31d1d" providerId="ADAL" clId="{2264A532-1247-4101-BCE8-259ADAAC3F5C}" dt="2023-03-26T13:38:45.525" v="1154" actId="478"/>
          <ac:spMkLst>
            <pc:docMk/>
            <pc:sldMk cId="4292380428" sldId="481"/>
            <ac:spMk id="2" creationId="{E16BFFFE-1836-EE19-EF75-F2729F7BDCF3}"/>
          </ac:spMkLst>
        </pc:spChg>
        <pc:spChg chg="mod">
          <ac:chgData name="Hettiarachchi T. C. D. S. it19206806" userId="81207b1d-775e-41c2-a434-e855e9c31d1d" providerId="ADAL" clId="{2264A532-1247-4101-BCE8-259ADAAC3F5C}" dt="2023-03-26T13:39:19.530" v="1184" actId="20577"/>
          <ac:spMkLst>
            <pc:docMk/>
            <pc:sldMk cId="4292380428" sldId="481"/>
            <ac:spMk id="3" creationId="{D254D203-3208-27F5-B964-BA3764084EFC}"/>
          </ac:spMkLst>
        </pc:spChg>
        <pc:spChg chg="add mod">
          <ac:chgData name="Hettiarachchi T. C. D. S. it19206806" userId="81207b1d-775e-41c2-a434-e855e9c31d1d" providerId="ADAL" clId="{2264A532-1247-4101-BCE8-259ADAAC3F5C}" dt="2023-03-26T13:32:54.273" v="1015"/>
          <ac:spMkLst>
            <pc:docMk/>
            <pc:sldMk cId="4292380428" sldId="481"/>
            <ac:spMk id="5" creationId="{B77FFEBF-442C-09B5-7B97-B0B2029DAFC7}"/>
          </ac:spMkLst>
        </pc:spChg>
        <pc:spChg chg="del">
          <ac:chgData name="Hettiarachchi T. C. D. S. it19206806" userId="81207b1d-775e-41c2-a434-e855e9c31d1d" providerId="ADAL" clId="{2264A532-1247-4101-BCE8-259ADAAC3F5C}" dt="2023-03-26T13:32:53.948" v="1014" actId="478"/>
          <ac:spMkLst>
            <pc:docMk/>
            <pc:sldMk cId="4292380428" sldId="481"/>
            <ac:spMk id="7" creationId="{ED049291-F7A2-024C-F4D0-8034F8CF29E7}"/>
          </ac:spMkLst>
        </pc:spChg>
        <pc:spChg chg="add mod">
          <ac:chgData name="Hettiarachchi T. C. D. S. it19206806" userId="81207b1d-775e-41c2-a434-e855e9c31d1d" providerId="ADAL" clId="{2264A532-1247-4101-BCE8-259ADAAC3F5C}" dt="2023-03-26T13:40:43.252" v="1186" actId="255"/>
          <ac:spMkLst>
            <pc:docMk/>
            <pc:sldMk cId="4292380428" sldId="481"/>
            <ac:spMk id="8" creationId="{AB394D28-4B2A-9ED3-A6FC-D3EDA6AB7BBB}"/>
          </ac:spMkLst>
        </pc:spChg>
        <pc:picChg chg="mod ord">
          <ac:chgData name="Hettiarachchi T. C. D. S. it19206806" userId="81207b1d-775e-41c2-a434-e855e9c31d1d" providerId="ADAL" clId="{2264A532-1247-4101-BCE8-259ADAAC3F5C}" dt="2023-03-26T13:38:37.787" v="1152" actId="167"/>
          <ac:picMkLst>
            <pc:docMk/>
            <pc:sldMk cId="4292380428" sldId="481"/>
            <ac:picMk id="6" creationId="{4F351E32-D541-0F32-7A44-CE46732D368A}"/>
          </ac:picMkLst>
        </pc:picChg>
      </pc:sldChg>
      <pc:sldChg chg="add">
        <pc:chgData name="Hettiarachchi T. C. D. S. it19206806" userId="81207b1d-775e-41c2-a434-e855e9c31d1d" providerId="ADAL" clId="{2264A532-1247-4101-BCE8-259ADAAC3F5C}" dt="2023-03-26T13:15:23.630" v="594"/>
        <pc:sldMkLst>
          <pc:docMk/>
          <pc:sldMk cId="1319371835" sldId="482"/>
        </pc:sldMkLst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66504378" sldId="483"/>
        </pc:sldMkLst>
        <pc:spChg chg="mod">
          <ac:chgData name="Hettiarachchi T. C. D. S. it19206806" userId="81207b1d-775e-41c2-a434-e855e9c31d1d" providerId="ADAL" clId="{2264A532-1247-4101-BCE8-259ADAAC3F5C}" dt="2023-03-26T13:34:31.835" v="1050" actId="255"/>
          <ac:spMkLst>
            <pc:docMk/>
            <pc:sldMk cId="366504378" sldId="483"/>
            <ac:spMk id="2" creationId="{F6BC3844-6EBA-5F09-E7C1-8B7720AC3639}"/>
          </ac:spMkLst>
        </pc:spChg>
        <pc:spChg chg="mod">
          <ac:chgData name="Hettiarachchi T. C. D. S. it19206806" userId="81207b1d-775e-41c2-a434-e855e9c31d1d" providerId="ADAL" clId="{2264A532-1247-4101-BCE8-259ADAAC3F5C}" dt="2023-03-26T13:27:19.158" v="986" actId="2710"/>
          <ac:spMkLst>
            <pc:docMk/>
            <pc:sldMk cId="366504378" sldId="483"/>
            <ac:spMk id="3" creationId="{A1AF8073-8904-738D-71E5-366692890B90}"/>
          </ac:spMkLst>
        </pc:spChg>
        <pc:spChg chg="del">
          <ac:chgData name="Hettiarachchi T. C. D. S. it19206806" userId="81207b1d-775e-41c2-a434-e855e9c31d1d" providerId="ADAL" clId="{2264A532-1247-4101-BCE8-259ADAAC3F5C}" dt="2023-03-26T13:32:25.335" v="1006" actId="478"/>
          <ac:spMkLst>
            <pc:docMk/>
            <pc:sldMk cId="366504378" sldId="483"/>
            <ac:spMk id="6" creationId="{D4B3AAE4-029F-5E3F-D5C2-199FA767150E}"/>
          </ac:spMkLst>
        </pc:spChg>
        <pc:spChg chg="add mod">
          <ac:chgData name="Hettiarachchi T. C. D. S. it19206806" userId="81207b1d-775e-41c2-a434-e855e9c31d1d" providerId="ADAL" clId="{2264A532-1247-4101-BCE8-259ADAAC3F5C}" dt="2023-03-26T13:33:00.484" v="1016"/>
          <ac:spMkLst>
            <pc:docMk/>
            <pc:sldMk cId="366504378" sldId="483"/>
            <ac:spMk id="7" creationId="{1FFA5542-9EEA-421B-4189-A84F72470C8B}"/>
          </ac:spMkLst>
        </pc:spChg>
      </pc:sldChg>
      <pc:sldChg chg="delSp modSp mod">
        <pc:chgData name="Hettiarachchi T. C. D. S. it19206806" userId="81207b1d-775e-41c2-a434-e855e9c31d1d" providerId="ADAL" clId="{2264A532-1247-4101-BCE8-259ADAAC3F5C}" dt="2023-03-26T16:09:06.052" v="1615" actId="1076"/>
        <pc:sldMkLst>
          <pc:docMk/>
          <pc:sldMk cId="1361938145" sldId="484"/>
        </pc:sldMkLst>
        <pc:spChg chg="mod">
          <ac:chgData name="Hettiarachchi T. C. D. S. it19206806" userId="81207b1d-775e-41c2-a434-e855e9c31d1d" providerId="ADAL" clId="{2264A532-1247-4101-BCE8-259ADAAC3F5C}" dt="2023-03-26T16:00:33.336" v="1595" actId="20577"/>
          <ac:spMkLst>
            <pc:docMk/>
            <pc:sldMk cId="1361938145" sldId="484"/>
            <ac:spMk id="6" creationId="{B30F0A8B-78C4-87C4-DF5F-6E0A0B740F4A}"/>
          </ac:spMkLst>
        </pc:spChg>
        <pc:spChg chg="mod">
          <ac:chgData name="Hettiarachchi T. C. D. S. it19206806" userId="81207b1d-775e-41c2-a434-e855e9c31d1d" providerId="ADAL" clId="{2264A532-1247-4101-BCE8-259ADAAC3F5C}" dt="2023-03-26T16:09:06.052" v="1615" actId="1076"/>
          <ac:spMkLst>
            <pc:docMk/>
            <pc:sldMk cId="1361938145" sldId="484"/>
            <ac:spMk id="7" creationId="{311F75F7-24BE-F59D-531C-C6266FD0C09B}"/>
          </ac:spMkLst>
        </pc:spChg>
        <pc:picChg chg="del mod">
          <ac:chgData name="Hettiarachchi T. C. D. S. it19206806" userId="81207b1d-775e-41c2-a434-e855e9c31d1d" providerId="ADAL" clId="{2264A532-1247-4101-BCE8-259ADAAC3F5C}" dt="2023-03-26T16:00:39.982" v="1596" actId="478"/>
          <ac:picMkLst>
            <pc:docMk/>
            <pc:sldMk cId="1361938145" sldId="484"/>
            <ac:picMk id="3" creationId="{057CC61E-6C16-4384-8016-25D923F88292}"/>
          </ac:picMkLst>
        </pc:picChg>
        <pc:picChg chg="mod">
          <ac:chgData name="Hettiarachchi T. C. D. S. it19206806" userId="81207b1d-775e-41c2-a434-e855e9c31d1d" providerId="ADAL" clId="{2264A532-1247-4101-BCE8-259ADAAC3F5C}" dt="2023-03-26T16:00:07.082" v="1586" actId="1076"/>
          <ac:picMkLst>
            <pc:docMk/>
            <pc:sldMk cId="1361938145" sldId="484"/>
            <ac:picMk id="5" creationId="{D9D47948-006C-3230-C363-0A5219A1EE8E}"/>
          </ac:picMkLst>
        </pc:picChg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866094594" sldId="485"/>
        </pc:sldMkLst>
        <pc:spChg chg="mod">
          <ac:chgData name="Hettiarachchi T. C. D. S. it19206806" userId="81207b1d-775e-41c2-a434-e855e9c31d1d" providerId="ADAL" clId="{2264A532-1247-4101-BCE8-259ADAAC3F5C}" dt="2023-03-26T13:34:01.295" v="1047" actId="207"/>
          <ac:spMkLst>
            <pc:docMk/>
            <pc:sldMk cId="866094594" sldId="485"/>
            <ac:spMk id="2" creationId="{E9DE20B3-FE62-3DB8-FA80-7D4604403570}"/>
          </ac:spMkLst>
        </pc:spChg>
        <pc:spChg chg="mod">
          <ac:chgData name="Hettiarachchi T. C. D. S. it19206806" userId="81207b1d-775e-41c2-a434-e855e9c31d1d" providerId="ADAL" clId="{2264A532-1247-4101-BCE8-259ADAAC3F5C}" dt="2023-03-26T13:37:30.219" v="1135" actId="20577"/>
          <ac:spMkLst>
            <pc:docMk/>
            <pc:sldMk cId="866094594" sldId="485"/>
            <ac:spMk id="3" creationId="{2026354D-F60E-A6CE-6264-277FB3D13C10}"/>
          </ac:spMkLst>
        </pc:spChg>
        <pc:spChg chg="del">
          <ac:chgData name="Hettiarachchi T. C. D. S. it19206806" userId="81207b1d-775e-41c2-a434-e855e9c31d1d" providerId="ADAL" clId="{2264A532-1247-4101-BCE8-259ADAAC3F5C}" dt="2023-03-26T13:32:33.541" v="1009" actId="478"/>
          <ac:spMkLst>
            <pc:docMk/>
            <pc:sldMk cId="866094594" sldId="485"/>
            <ac:spMk id="7" creationId="{DAE5DBB8-C848-6663-FA49-BE4E96BFFB36}"/>
          </ac:spMkLst>
        </pc:spChg>
        <pc:spChg chg="add mod">
          <ac:chgData name="Hettiarachchi T. C. D. S. it19206806" userId="81207b1d-775e-41c2-a434-e855e9c31d1d" providerId="ADAL" clId="{2264A532-1247-4101-BCE8-259ADAAC3F5C}" dt="2023-03-26T13:33:02.919" v="1017"/>
          <ac:spMkLst>
            <pc:docMk/>
            <pc:sldMk cId="866094594" sldId="485"/>
            <ac:spMk id="8" creationId="{CB07841D-5F19-C182-B6BF-7C3DC95C89B0}"/>
          </ac:spMkLst>
        </pc:spChg>
        <pc:picChg chg="mod">
          <ac:chgData name="Hettiarachchi T. C. D. S. it19206806" userId="81207b1d-775e-41c2-a434-e855e9c31d1d" providerId="ADAL" clId="{2264A532-1247-4101-BCE8-259ADAAC3F5C}" dt="2023-03-26T13:33:30.485" v="1043" actId="1076"/>
          <ac:picMkLst>
            <pc:docMk/>
            <pc:sldMk cId="866094594" sldId="485"/>
            <ac:picMk id="6" creationId="{45EB432B-B33A-4CB8-57B0-0AB4309332FA}"/>
          </ac:picMkLst>
        </pc:picChg>
      </pc:sldChg>
      <pc:sldChg chg="addSp delSp modSp add del mod">
        <pc:chgData name="Hettiarachchi T. C. D. S. it19206806" userId="81207b1d-775e-41c2-a434-e855e9c31d1d" providerId="ADAL" clId="{2264A532-1247-4101-BCE8-259ADAAC3F5C}" dt="2023-03-26T13:29:22.563" v="990" actId="47"/>
        <pc:sldMkLst>
          <pc:docMk/>
          <pc:sldMk cId="1650795928" sldId="485"/>
        </pc:sldMkLst>
        <pc:spChg chg="del">
          <ac:chgData name="Hettiarachchi T. C. D. S. it19206806" userId="81207b1d-775e-41c2-a434-e855e9c31d1d" providerId="ADAL" clId="{2264A532-1247-4101-BCE8-259ADAAC3F5C}" dt="2023-03-26T13:29:14.518" v="988" actId="478"/>
          <ac:spMkLst>
            <pc:docMk/>
            <pc:sldMk cId="1650795928" sldId="485"/>
            <ac:spMk id="3" creationId="{0A9970CB-9B21-D349-A348-36B03E10B30D}"/>
          </ac:spMkLst>
        </pc:spChg>
        <pc:spChg chg="add mod">
          <ac:chgData name="Hettiarachchi T. C. D. S. it19206806" userId="81207b1d-775e-41c2-a434-e855e9c31d1d" providerId="ADAL" clId="{2264A532-1247-4101-BCE8-259ADAAC3F5C}" dt="2023-03-26T13:29:15.186" v="989"/>
          <ac:spMkLst>
            <pc:docMk/>
            <pc:sldMk cId="1650795928" sldId="485"/>
            <ac:spMk id="7" creationId="{72F0244B-51AC-5B1B-FC85-3063E53F17C0}"/>
          </ac:spMkLst>
        </pc:spChg>
      </pc:sldChg>
      <pc:sldChg chg="delSp add del mod">
        <pc:chgData name="Hettiarachchi T. C. D. S. it19206806" userId="81207b1d-775e-41c2-a434-e855e9c31d1d" providerId="ADAL" clId="{2264A532-1247-4101-BCE8-259ADAAC3F5C}" dt="2023-03-26T13:31:54.451" v="1005" actId="47"/>
        <pc:sldMkLst>
          <pc:docMk/>
          <pc:sldMk cId="3183986368" sldId="486"/>
        </pc:sldMkLst>
        <pc:spChg chg="del">
          <ac:chgData name="Hettiarachchi T. C. D. S. it19206806" userId="81207b1d-775e-41c2-a434-e855e9c31d1d" providerId="ADAL" clId="{2264A532-1247-4101-BCE8-259ADAAC3F5C}" dt="2023-03-26T13:31:48.217" v="1003" actId="478"/>
          <ac:spMkLst>
            <pc:docMk/>
            <pc:sldMk cId="3183986368" sldId="486"/>
            <ac:spMk id="6" creationId="{4A7ECD41-B5D8-2155-42B3-B383E9B55490}"/>
          </ac:spMkLst>
        </pc:spChg>
      </pc:sldChg>
      <pc:sldChg chg="addSp 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047830798" sldId="487"/>
        </pc:sldMkLst>
        <pc:spChg chg="del">
          <ac:chgData name="Hettiarachchi T. C. D. S. it19206806" userId="81207b1d-775e-41c2-a434-e855e9c31d1d" providerId="ADAL" clId="{2264A532-1247-4101-BCE8-259ADAAC3F5C}" dt="2023-03-26T13:32:49.172" v="1012" actId="478"/>
          <ac:spMkLst>
            <pc:docMk/>
            <pc:sldMk cId="1047830798" sldId="487"/>
            <ac:spMk id="6" creationId="{4A7ECD41-B5D8-2155-42B3-B383E9B55490}"/>
          </ac:spMkLst>
        </pc:spChg>
        <pc:spChg chg="add mod">
          <ac:chgData name="Hettiarachchi T. C. D. S. it19206806" userId="81207b1d-775e-41c2-a434-e855e9c31d1d" providerId="ADAL" clId="{2264A532-1247-4101-BCE8-259ADAAC3F5C}" dt="2023-03-26T13:32:49.817" v="1013"/>
          <ac:spMkLst>
            <pc:docMk/>
            <pc:sldMk cId="1047830798" sldId="487"/>
            <ac:spMk id="7" creationId="{80231161-073D-0E9B-1758-9283A4A576AB}"/>
          </ac:spMkLst>
        </pc:spChg>
      </pc:sldChg>
      <pc:sldChg chg="add del">
        <pc:chgData name="Hettiarachchi T. C. D. S. it19206806" userId="81207b1d-775e-41c2-a434-e855e9c31d1d" providerId="ADAL" clId="{2264A532-1247-4101-BCE8-259ADAAC3F5C}" dt="2023-03-26T13:32:35.601" v="1011"/>
        <pc:sldMkLst>
          <pc:docMk/>
          <pc:sldMk cId="60098331" sldId="488"/>
        </pc:sldMkLst>
      </pc:sldChg>
      <pc:sldChg chg="add del">
        <pc:chgData name="Hettiarachchi T. C. D. S. it19206806" userId="81207b1d-775e-41c2-a434-e855e9c31d1d" providerId="ADAL" clId="{2264A532-1247-4101-BCE8-259ADAAC3F5C}" dt="2023-03-26T13:32:26.766" v="1008"/>
        <pc:sldMkLst>
          <pc:docMk/>
          <pc:sldMk cId="852380513" sldId="488"/>
        </pc:sldMkLst>
      </pc:sldChg>
      <pc:sldChg chg="ad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984757809" sldId="488"/>
        </pc:sldMkLst>
      </pc:sldChg>
      <pc:sldChg chg="ad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772389291" sldId="489"/>
        </pc:sldMkLst>
      </pc:sldChg>
      <pc:sldChg chg="ad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4149127" sldId="490"/>
        </pc:sldMkLst>
      </pc:sldChg>
      <pc:sldChg chg="del">
        <pc:chgData name="Hettiarachchi T. C. D. S. it19206806" userId="81207b1d-775e-41c2-a434-e855e9c31d1d" providerId="ADAL" clId="{2264A532-1247-4101-BCE8-259ADAAC3F5C}" dt="2023-03-26T14:17:56.152" v="1421" actId="47"/>
        <pc:sldMkLst>
          <pc:docMk/>
          <pc:sldMk cId="2949348744" sldId="496"/>
        </pc:sldMkLst>
      </pc:sldChg>
      <pc:sldChg chg="modSp mod">
        <pc:chgData name="Hettiarachchi T. C. D. S. it19206806" userId="81207b1d-775e-41c2-a434-e855e9c31d1d" providerId="ADAL" clId="{2264A532-1247-4101-BCE8-259ADAAC3F5C}" dt="2023-03-26T14:19:08.672" v="1461" actId="313"/>
        <pc:sldMkLst>
          <pc:docMk/>
          <pc:sldMk cId="700700939" sldId="498"/>
        </pc:sldMkLst>
        <pc:spChg chg="mod">
          <ac:chgData name="Hettiarachchi T. C. D. S. it19206806" userId="81207b1d-775e-41c2-a434-e855e9c31d1d" providerId="ADAL" clId="{2264A532-1247-4101-BCE8-259ADAAC3F5C}" dt="2023-03-26T14:19:08.672" v="1461" actId="313"/>
          <ac:spMkLst>
            <pc:docMk/>
            <pc:sldMk cId="700700939" sldId="498"/>
            <ac:spMk id="28" creationId="{7FAE50C5-2927-238F-9446-E5B6E93FD817}"/>
          </ac:spMkLst>
        </pc:sp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050220387" sldId="500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748906451" sldId="504"/>
        </pc:sldMkLst>
      </pc:sldChg>
      <pc:sldChg chg="addSp delSp modSp mod modTransition addAnim delAnim">
        <pc:chgData name="Hettiarachchi T. C. D. S. it19206806" userId="81207b1d-775e-41c2-a434-e855e9c31d1d" providerId="ADAL" clId="{2264A532-1247-4101-BCE8-259ADAAC3F5C}" dt="2023-03-26T18:00:43.185" v="2631" actId="478"/>
        <pc:sldMkLst>
          <pc:docMk/>
          <pc:sldMk cId="2993492120" sldId="505"/>
        </pc:sldMkLst>
        <pc:graphicFrameChg chg="add del mod">
          <ac:chgData name="Hettiarachchi T. C. D. S. it19206806" userId="81207b1d-775e-41c2-a434-e855e9c31d1d" providerId="ADAL" clId="{2264A532-1247-4101-BCE8-259ADAAC3F5C}" dt="2023-03-26T18:00:43.185" v="2631" actId="478"/>
          <ac:graphicFrameMkLst>
            <pc:docMk/>
            <pc:sldMk cId="2993492120" sldId="505"/>
            <ac:graphicFrameMk id="25" creationId="{CE8BD4ED-68B7-FE87-94E2-B645B50B9595}"/>
          </ac:graphicFrameMkLst>
        </pc:graphicFrameChg>
        <pc:picChg chg="mod">
          <ac:chgData name="Hettiarachchi T. C. D. S. it19206806" userId="81207b1d-775e-41c2-a434-e855e9c31d1d" providerId="ADAL" clId="{2264A532-1247-4101-BCE8-259ADAAC3F5C}" dt="2023-03-26T14:46:01.235" v="1491" actId="1037"/>
          <ac:picMkLst>
            <pc:docMk/>
            <pc:sldMk cId="2993492120" sldId="505"/>
            <ac:picMk id="9" creationId="{8975F218-6F0F-1E3E-D5D4-D2D4CF1C46E5}"/>
          </ac:picMkLst>
        </pc:picChg>
        <pc:picChg chg="mod">
          <ac:chgData name="Hettiarachchi T. C. D. S. it19206806" userId="81207b1d-775e-41c2-a434-e855e9c31d1d" providerId="ADAL" clId="{2264A532-1247-4101-BCE8-259ADAAC3F5C}" dt="2023-03-26T18:00:42.268" v="2630" actId="1076"/>
          <ac:picMkLst>
            <pc:docMk/>
            <pc:sldMk cId="2993492120" sldId="505"/>
            <ac:picMk id="26" creationId="{EF6BDFD3-3A88-846E-ACBC-98A040E08FDF}"/>
          </ac:picMkLst>
        </pc:picChg>
        <pc:picChg chg="del mod">
          <ac:chgData name="Hettiarachchi T. C. D. S. it19206806" userId="81207b1d-775e-41c2-a434-e855e9c31d1d" providerId="ADAL" clId="{2264A532-1247-4101-BCE8-259ADAAC3F5C}" dt="2023-03-26T14:23:57.719" v="1469" actId="478"/>
          <ac:picMkLst>
            <pc:docMk/>
            <pc:sldMk cId="2993492120" sldId="505"/>
            <ac:picMk id="27" creationId="{C09E715D-36B9-5ECC-C7FE-C1FE408F5A07}"/>
          </ac:picMkLst>
        </pc:picChg>
        <pc:picChg chg="add mod">
          <ac:chgData name="Hettiarachchi T. C. D. S. it19206806" userId="81207b1d-775e-41c2-a434-e855e9c31d1d" providerId="ADAL" clId="{2264A532-1247-4101-BCE8-259ADAAC3F5C}" dt="2023-03-26T14:46:06.290" v="1498" actId="1037"/>
          <ac:picMkLst>
            <pc:docMk/>
            <pc:sldMk cId="2993492120" sldId="505"/>
            <ac:picMk id="41" creationId="{FBCE7733-4FB1-AAD3-6581-DE9FC3872895}"/>
          </ac:picMkLst>
        </pc:picChg>
      </pc:sldChg>
      <pc:sldChg chg="del">
        <pc:chgData name="Hettiarachchi T. C. D. S. it19206806" userId="81207b1d-775e-41c2-a434-e855e9c31d1d" providerId="ADAL" clId="{2264A532-1247-4101-BCE8-259ADAAC3F5C}" dt="2023-03-26T15:21:41.428" v="1504" actId="47"/>
        <pc:sldMkLst>
          <pc:docMk/>
          <pc:sldMk cId="536921961" sldId="506"/>
        </pc:sldMkLst>
      </pc:sldChg>
      <pc:sldChg chg="ord">
        <pc:chgData name="Hettiarachchi T. C. D. S. it19206806" userId="81207b1d-775e-41c2-a434-e855e9c31d1d" providerId="ADAL" clId="{2264A532-1247-4101-BCE8-259ADAAC3F5C}" dt="2023-03-26T14:28:40.929" v="1483"/>
        <pc:sldMkLst>
          <pc:docMk/>
          <pc:sldMk cId="1136050916" sldId="507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59668252" sldId="507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90372716" sldId="508"/>
        </pc:sldMkLst>
      </pc:sldChg>
      <pc:sldChg chg="ord">
        <pc:chgData name="Hettiarachchi T. C. D. S. it19206806" userId="81207b1d-775e-41c2-a434-e855e9c31d1d" providerId="ADAL" clId="{2264A532-1247-4101-BCE8-259ADAAC3F5C}" dt="2023-03-26T14:28:40.929" v="1483"/>
        <pc:sldMkLst>
          <pc:docMk/>
          <pc:sldMk cId="1870939328" sldId="508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908551157" sldId="509"/>
        </pc:sldMkLst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542000386" sldId="510"/>
        </pc:sldMkLst>
      </pc:sldChg>
      <pc:sldChg chg="addSp delSp modSp mod">
        <pc:chgData name="Hettiarachchi T. C. D. S. it19206806" userId="81207b1d-775e-41c2-a434-e855e9c31d1d" providerId="ADAL" clId="{2264A532-1247-4101-BCE8-259ADAAC3F5C}" dt="2023-03-26T15:41:14.340" v="1562"/>
        <pc:sldMkLst>
          <pc:docMk/>
          <pc:sldMk cId="4011083091" sldId="513"/>
        </pc:sldMkLst>
        <pc:spChg chg="del">
          <ac:chgData name="Hettiarachchi T. C. D. S. it19206806" userId="81207b1d-775e-41c2-a434-e855e9c31d1d" providerId="ADAL" clId="{2264A532-1247-4101-BCE8-259ADAAC3F5C}" dt="2023-03-26T15:41:13.455" v="1561" actId="478"/>
          <ac:spMkLst>
            <pc:docMk/>
            <pc:sldMk cId="4011083091" sldId="513"/>
            <ac:spMk id="2" creationId="{7FDCA6D7-E9A8-E52A-270E-B685A3234AB9}"/>
          </ac:spMkLst>
        </pc:spChg>
        <pc:spChg chg="add mod">
          <ac:chgData name="Hettiarachchi T. C. D. S. it19206806" userId="81207b1d-775e-41c2-a434-e855e9c31d1d" providerId="ADAL" clId="{2264A532-1247-4101-BCE8-259ADAAC3F5C}" dt="2023-03-26T15:41:14.340" v="1562"/>
          <ac:spMkLst>
            <pc:docMk/>
            <pc:sldMk cId="4011083091" sldId="513"/>
            <ac:spMk id="6" creationId="{20B7E31B-9FED-40DD-02D5-099A64D1A9A3}"/>
          </ac:spMkLst>
        </pc:spChg>
      </pc:sldChg>
      <pc:sldChg chg="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394584731" sldId="514"/>
        </pc:sldMkLst>
        <pc:spChg chg="mod">
          <ac:chgData name="Hettiarachchi T. C. D. S. it19206806" userId="81207b1d-775e-41c2-a434-e855e9c31d1d" providerId="ADAL" clId="{2264A532-1247-4101-BCE8-259ADAAC3F5C}" dt="2023-03-26T15:29:52.762" v="1510" actId="14100"/>
          <ac:spMkLst>
            <pc:docMk/>
            <pc:sldMk cId="2394584731" sldId="514"/>
            <ac:spMk id="17" creationId="{FC493101-29CD-0FC8-5CE7-7ADAE7AC971B}"/>
          </ac:spMkLst>
        </pc:spChg>
        <pc:spChg chg="mod">
          <ac:chgData name="Hettiarachchi T. C. D. S. it19206806" userId="81207b1d-775e-41c2-a434-e855e9c31d1d" providerId="ADAL" clId="{2264A532-1247-4101-BCE8-259ADAAC3F5C}" dt="2023-03-26T15:30:36.765" v="1518" actId="1076"/>
          <ac:spMkLst>
            <pc:docMk/>
            <pc:sldMk cId="2394584731" sldId="514"/>
            <ac:spMk id="29" creationId="{A39A8A5B-EFCB-40C1-1097-C11CF9353AA3}"/>
          </ac:spMkLst>
        </pc:spChg>
        <pc:grpChg chg="mod">
          <ac:chgData name="Hettiarachchi T. C. D. S. it19206806" userId="81207b1d-775e-41c2-a434-e855e9c31d1d" providerId="ADAL" clId="{2264A532-1247-4101-BCE8-259ADAAC3F5C}" dt="2023-03-26T15:30:44.122" v="1519" actId="1076"/>
          <ac:grpSpMkLst>
            <pc:docMk/>
            <pc:sldMk cId="2394584731" sldId="514"/>
            <ac:grpSpMk id="27" creationId="{D13F601D-6CC8-327B-BCD2-6AD7197A1F2D}"/>
          </ac:grpSpMkLst>
        </pc:grp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80880888" sldId="516"/>
        </pc:sldMkLst>
      </pc:sldChg>
      <pc:sldChg chg="add del mod modShow">
        <pc:chgData name="Hettiarachchi T. C. D. S. it19206806" userId="81207b1d-775e-41c2-a434-e855e9c31d1d" providerId="ADAL" clId="{2264A532-1247-4101-BCE8-259ADAAC3F5C}" dt="2023-03-26T15:29:55.177" v="1512" actId="47"/>
        <pc:sldMkLst>
          <pc:docMk/>
          <pc:sldMk cId="292851823" sldId="517"/>
        </pc:sldMkLst>
      </pc:sldChg>
      <pc:sldChg chg="ad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698098303" sldId="517"/>
        </pc:sldMkLst>
      </pc:sldChg>
      <pc:sldChg chg="modSp add mod 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4088453017" sldId="518"/>
        </pc:sldMkLst>
        <pc:spChg chg="mod">
          <ac:chgData name="Hettiarachchi T. C. D. S. it19206806" userId="81207b1d-775e-41c2-a434-e855e9c31d1d" providerId="ADAL" clId="{2264A532-1247-4101-BCE8-259ADAAC3F5C}" dt="2023-03-26T16:14:44.593" v="1747" actId="20577"/>
          <ac:spMkLst>
            <pc:docMk/>
            <pc:sldMk cId="4088453017" sldId="518"/>
            <ac:spMk id="4" creationId="{D99E6EED-AC5F-C5DA-6722-5CB8C51FCE52}"/>
          </ac:spMkLst>
        </pc:spChg>
      </pc:sldChg>
      <pc:sldChg chg="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3918877352" sldId="520"/>
        </pc:sldMkLst>
      </pc:sldChg>
      <pc:sldChg chg="modSp del mod">
        <pc:chgData name="Hettiarachchi T. C. D. S. it19206806" userId="81207b1d-775e-41c2-a434-e855e9c31d1d" providerId="ADAL" clId="{2264A532-1247-4101-BCE8-259ADAAC3F5C}" dt="2023-03-26T16:27:14.262" v="1898" actId="47"/>
        <pc:sldMkLst>
          <pc:docMk/>
          <pc:sldMk cId="2338761936" sldId="521"/>
        </pc:sldMkLst>
        <pc:graphicFrameChg chg="mod">
          <ac:chgData name="Hettiarachchi T. C. D. S. it19206806" userId="81207b1d-775e-41c2-a434-e855e9c31d1d" providerId="ADAL" clId="{2264A532-1247-4101-BCE8-259ADAAC3F5C}" dt="2023-03-26T16:23:42.332" v="1895" actId="20577"/>
          <ac:graphicFrameMkLst>
            <pc:docMk/>
            <pc:sldMk cId="2338761936" sldId="521"/>
            <ac:graphicFrameMk id="2" creationId="{21EAF006-C80B-21B7-7B87-4634A1BD569C}"/>
          </ac:graphicFrameMkLst>
        </pc:graphicFrameChg>
        <pc:picChg chg="mod ord">
          <ac:chgData name="Hettiarachchi T. C. D. S. it19206806" userId="81207b1d-775e-41c2-a434-e855e9c31d1d" providerId="ADAL" clId="{2264A532-1247-4101-BCE8-259ADAAC3F5C}" dt="2023-03-26T16:23:32.689" v="1859" actId="167"/>
          <ac:picMkLst>
            <pc:docMk/>
            <pc:sldMk cId="2338761936" sldId="521"/>
            <ac:picMk id="3" creationId="{5C49E7B2-2A4C-8982-B8B0-6BD466FDAA2B}"/>
          </ac:picMkLst>
        </pc:picChg>
      </pc:sldChg>
      <pc:sldChg chg="or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476044911" sldId="522"/>
        </pc:sldMkLst>
      </pc:sldChg>
      <pc:sldChg chg="delSp modSp add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1025443631" sldId="523"/>
        </pc:sldMkLst>
        <pc:spChg chg="del">
          <ac:chgData name="Hettiarachchi T. C. D. S. it19206806" userId="81207b1d-775e-41c2-a434-e855e9c31d1d" providerId="ADAL" clId="{2264A532-1247-4101-BCE8-259ADAAC3F5C}" dt="2023-03-26T16:28:12.806" v="1900" actId="478"/>
          <ac:spMkLst>
            <pc:docMk/>
            <pc:sldMk cId="1025443631" sldId="523"/>
            <ac:spMk id="20" creationId="{0ABAD401-7255-70BD-E5CB-AE07AA6DBF7A}"/>
          </ac:spMkLst>
        </pc:spChg>
        <pc:graphicFrameChg chg="mod">
          <ac:chgData name="Hettiarachchi T. C. D. S. it19206806" userId="81207b1d-775e-41c2-a434-e855e9c31d1d" providerId="ADAL" clId="{2264A532-1247-4101-BCE8-259ADAAC3F5C}" dt="2023-03-26T16:34:25.156" v="2432" actId="20577"/>
          <ac:graphicFrameMkLst>
            <pc:docMk/>
            <pc:sldMk cId="1025443631" sldId="523"/>
            <ac:graphicFrameMk id="4" creationId="{5BDF8941-0B2F-BD04-17D9-26E7E5E1B60F}"/>
          </ac:graphicFrameMkLst>
        </pc:graphicFrameChg>
      </pc:sldChg>
      <pc:sldChg chg="addSp delSp modSp mod modTransition">
        <pc:chgData name="Hettiarachchi T. C. D. S. it19206806" userId="81207b1d-775e-41c2-a434-e855e9c31d1d" providerId="ADAL" clId="{2264A532-1247-4101-BCE8-259ADAAC3F5C}" dt="2023-03-26T17:17:08.933" v="2575"/>
        <pc:sldMkLst>
          <pc:docMk/>
          <pc:sldMk cId="225845372" sldId="524"/>
        </pc:sldMkLst>
        <pc:spChg chg="del">
          <ac:chgData name="Hettiarachchi T. C. D. S. it19206806" userId="81207b1d-775e-41c2-a434-e855e9c31d1d" providerId="ADAL" clId="{2264A532-1247-4101-BCE8-259ADAAC3F5C}" dt="2023-03-26T16:42:46.861" v="2435" actId="478"/>
          <ac:spMkLst>
            <pc:docMk/>
            <pc:sldMk cId="225845372" sldId="524"/>
            <ac:spMk id="3" creationId="{015B97D2-87FE-C427-07A7-FD27B4B07719}"/>
          </ac:spMkLst>
        </pc:spChg>
        <pc:spChg chg="add mod">
          <ac:chgData name="Hettiarachchi T. C. D. S. it19206806" userId="81207b1d-775e-41c2-a434-e855e9c31d1d" providerId="ADAL" clId="{2264A532-1247-4101-BCE8-259ADAAC3F5C}" dt="2023-03-26T16:42:47.632" v="2436"/>
          <ac:spMkLst>
            <pc:docMk/>
            <pc:sldMk cId="225845372" sldId="524"/>
            <ac:spMk id="6" creationId="{3D9CA4B2-F3D7-75E7-5331-D4291DF50627}"/>
          </ac:spMkLst>
        </pc:spChg>
      </pc:sldChg>
      <pc:sldChg chg="modSp mod modTransition">
        <pc:chgData name="Hettiarachchi T. C. D. S. it19206806" userId="81207b1d-775e-41c2-a434-e855e9c31d1d" providerId="ADAL" clId="{2264A532-1247-4101-BCE8-259ADAAC3F5C}" dt="2023-03-26T17:31:28.608" v="2604" actId="14100"/>
        <pc:sldMkLst>
          <pc:docMk/>
          <pc:sldMk cId="3189593666" sldId="525"/>
        </pc:sldMkLst>
        <pc:picChg chg="mod">
          <ac:chgData name="Hettiarachchi T. C. D. S. it19206806" userId="81207b1d-775e-41c2-a434-e855e9c31d1d" providerId="ADAL" clId="{2264A532-1247-4101-BCE8-259ADAAC3F5C}" dt="2023-03-26T17:31:28.608" v="2604" actId="14100"/>
          <ac:picMkLst>
            <pc:docMk/>
            <pc:sldMk cId="3189593666" sldId="525"/>
            <ac:picMk id="4" creationId="{AF3935CB-20C8-8E83-EBC3-512A455B881C}"/>
          </ac:picMkLst>
        </pc:picChg>
      </pc:sldChg>
    </pc:docChg>
  </pc:docChgLst>
  <pc:docChgLst>
    <pc:chgData name="Hettiarachchi T. C. D. S. it19206806" userId="81207b1d-775e-41c2-a434-e855e9c31d1d" providerId="ADAL" clId="{6B48F41E-683F-4F6D-A29C-C526CB75C310}"/>
    <pc:docChg chg="custSel addSld delSld modSld sldOrd">
      <pc:chgData name="Hettiarachchi T. C. D. S. it19206806" userId="81207b1d-775e-41c2-a434-e855e9c31d1d" providerId="ADAL" clId="{6B48F41E-683F-4F6D-A29C-C526CB75C310}" dt="2023-05-21T17:49:50.108" v="79" actId="1076"/>
      <pc:docMkLst>
        <pc:docMk/>
      </pc:docMkLst>
      <pc:sldChg chg="modSp mod">
        <pc:chgData name="Hettiarachchi T. C. D. S. it19206806" userId="81207b1d-775e-41c2-a434-e855e9c31d1d" providerId="ADAL" clId="{6B48F41E-683F-4F6D-A29C-C526CB75C310}" dt="2023-05-20T18:45:39.501" v="45" actId="13926"/>
        <pc:sldMkLst>
          <pc:docMk/>
          <pc:sldMk cId="3387106285" sldId="256"/>
        </pc:sldMkLst>
        <pc:spChg chg="mod">
          <ac:chgData name="Hettiarachchi T. C. D. S. it19206806" userId="81207b1d-775e-41c2-a434-e855e9c31d1d" providerId="ADAL" clId="{6B48F41E-683F-4F6D-A29C-C526CB75C310}" dt="2023-05-20T18:45:39.501" v="45" actId="13926"/>
          <ac:spMkLst>
            <pc:docMk/>
            <pc:sldMk cId="3387106285" sldId="256"/>
            <ac:spMk id="4" creationId="{4AD10B3A-582C-E892-358F-1845EB2D6A37}"/>
          </ac:spMkLst>
        </pc:spChg>
      </pc:sldChg>
      <pc:sldChg chg="ord">
        <pc:chgData name="Hettiarachchi T. C. D. S. it19206806" userId="81207b1d-775e-41c2-a434-e855e9c31d1d" providerId="ADAL" clId="{6B48F41E-683F-4F6D-A29C-C526CB75C310}" dt="2023-05-20T18:44:57.395" v="44"/>
        <pc:sldMkLst>
          <pc:docMk/>
          <pc:sldMk cId="745689191" sldId="263"/>
        </pc:sldMkLst>
      </pc:sldChg>
      <pc:sldChg chg="del">
        <pc:chgData name="Hettiarachchi T. C. D. S. it19206806" userId="81207b1d-775e-41c2-a434-e855e9c31d1d" providerId="ADAL" clId="{6B48F41E-683F-4F6D-A29C-C526CB75C310}" dt="2023-05-20T15:12:57.421" v="1" actId="47"/>
        <pc:sldMkLst>
          <pc:docMk/>
          <pc:sldMk cId="1568529857" sldId="271"/>
        </pc:sldMkLst>
      </pc:sldChg>
      <pc:sldChg chg="del">
        <pc:chgData name="Hettiarachchi T. C. D. S. it19206806" userId="81207b1d-775e-41c2-a434-e855e9c31d1d" providerId="ADAL" clId="{6B48F41E-683F-4F6D-A29C-C526CB75C310}" dt="2023-05-20T17:19:23.196" v="33" actId="47"/>
        <pc:sldMkLst>
          <pc:docMk/>
          <pc:sldMk cId="1802301087" sldId="301"/>
        </pc:sldMkLst>
      </pc:sldChg>
      <pc:sldChg chg="ord">
        <pc:chgData name="Hettiarachchi T. C. D. S. it19206806" userId="81207b1d-775e-41c2-a434-e855e9c31d1d" providerId="ADAL" clId="{6B48F41E-683F-4F6D-A29C-C526CB75C310}" dt="2023-05-20T10:19:30.568" v="0" actId="20578"/>
        <pc:sldMkLst>
          <pc:docMk/>
          <pc:sldMk cId="1054176868" sldId="340"/>
        </pc:sldMkLst>
      </pc:sldChg>
      <pc:sldChg chg="del">
        <pc:chgData name="Hettiarachchi T. C. D. S. it19206806" userId="81207b1d-775e-41c2-a434-e855e9c31d1d" providerId="ADAL" clId="{6B48F41E-683F-4F6D-A29C-C526CB75C310}" dt="2023-05-20T17:52:09.487" v="40" actId="47"/>
        <pc:sldMkLst>
          <pc:docMk/>
          <pc:sldMk cId="3772389291" sldId="489"/>
        </pc:sldMkLst>
      </pc:sldChg>
      <pc:sldChg chg="modSp mod">
        <pc:chgData name="Hettiarachchi T. C. D. S. it19206806" userId="81207b1d-775e-41c2-a434-e855e9c31d1d" providerId="ADAL" clId="{6B48F41E-683F-4F6D-A29C-C526CB75C310}" dt="2023-05-20T16:31:39.251" v="31" actId="20577"/>
        <pc:sldMkLst>
          <pc:docMk/>
          <pc:sldMk cId="3784568312" sldId="532"/>
        </pc:sldMkLst>
        <pc:spChg chg="mod">
          <ac:chgData name="Hettiarachchi T. C. D. S. it19206806" userId="81207b1d-775e-41c2-a434-e855e9c31d1d" providerId="ADAL" clId="{6B48F41E-683F-4F6D-A29C-C526CB75C310}" dt="2023-05-20T16:31:39.251" v="31" actId="20577"/>
          <ac:spMkLst>
            <pc:docMk/>
            <pc:sldMk cId="3784568312" sldId="532"/>
            <ac:spMk id="2" creationId="{0D5803BA-4E3F-C00E-8530-78D1DC6A7A27}"/>
          </ac:spMkLst>
        </pc:spChg>
      </pc:sldChg>
      <pc:sldChg chg="add">
        <pc:chgData name="Hettiarachchi T. C. D. S. it19206806" userId="81207b1d-775e-41c2-a434-e855e9c31d1d" providerId="ADAL" clId="{6B48F41E-683F-4F6D-A29C-C526CB75C310}" dt="2023-05-20T15:14:01.851" v="2"/>
        <pc:sldMkLst>
          <pc:docMk/>
          <pc:sldMk cId="2912047924" sldId="537"/>
        </pc:sldMkLst>
      </pc:sldChg>
      <pc:sldChg chg="ord">
        <pc:chgData name="Hettiarachchi T. C. D. S. it19206806" userId="81207b1d-775e-41c2-a434-e855e9c31d1d" providerId="ADAL" clId="{6B48F41E-683F-4F6D-A29C-C526CB75C310}" dt="2023-05-20T17:52:07.258" v="39"/>
        <pc:sldMkLst>
          <pc:docMk/>
          <pc:sldMk cId="869244760" sldId="538"/>
        </pc:sldMkLst>
      </pc:sldChg>
      <pc:sldChg chg="add del">
        <pc:chgData name="Hettiarachchi T. C. D. S. it19206806" userId="81207b1d-775e-41c2-a434-e855e9c31d1d" providerId="ADAL" clId="{6B48F41E-683F-4F6D-A29C-C526CB75C310}" dt="2023-05-20T17:19:24.681" v="34" actId="47"/>
        <pc:sldMkLst>
          <pc:docMk/>
          <pc:sldMk cId="4163343579" sldId="540"/>
        </pc:sldMkLst>
      </pc:sldChg>
      <pc:sldChg chg="add">
        <pc:chgData name="Hettiarachchi T. C. D. S. it19206806" userId="81207b1d-775e-41c2-a434-e855e9c31d1d" providerId="ADAL" clId="{6B48F41E-683F-4F6D-A29C-C526CB75C310}" dt="2023-05-20T17:51:29.289" v="35"/>
        <pc:sldMkLst>
          <pc:docMk/>
          <pc:sldMk cId="3173417674" sldId="546"/>
        </pc:sldMkLst>
      </pc:sldChg>
      <pc:sldChg chg="ord">
        <pc:chgData name="Hettiarachchi T. C. D. S. it19206806" userId="81207b1d-775e-41c2-a434-e855e9c31d1d" providerId="ADAL" clId="{6B48F41E-683F-4F6D-A29C-C526CB75C310}" dt="2023-05-20T18:44:22.468" v="42"/>
        <pc:sldMkLst>
          <pc:docMk/>
          <pc:sldMk cId="3081994044" sldId="553"/>
        </pc:sldMkLst>
      </pc:sldChg>
      <pc:sldChg chg="delSp mod">
        <pc:chgData name="Hettiarachchi T. C. D. S. it19206806" userId="81207b1d-775e-41c2-a434-e855e9c31d1d" providerId="ADAL" clId="{6B48F41E-683F-4F6D-A29C-C526CB75C310}" dt="2023-05-21T17:32:52.064" v="69" actId="478"/>
        <pc:sldMkLst>
          <pc:docMk/>
          <pc:sldMk cId="1873538919" sldId="554"/>
        </pc:sldMkLst>
        <pc:picChg chg="del">
          <ac:chgData name="Hettiarachchi T. C. D. S. it19206806" userId="81207b1d-775e-41c2-a434-e855e9c31d1d" providerId="ADAL" clId="{6B48F41E-683F-4F6D-A29C-C526CB75C310}" dt="2023-05-21T17:32:52.064" v="69" actId="478"/>
          <ac:picMkLst>
            <pc:docMk/>
            <pc:sldMk cId="1873538919" sldId="554"/>
            <ac:picMk id="4" creationId="{21068BA2-9058-0C7C-3BCA-F4DC8A502AF1}"/>
          </ac:picMkLst>
        </pc:picChg>
      </pc:sldChg>
      <pc:sldChg chg="addSp delSp modSp add mod">
        <pc:chgData name="Hettiarachchi T. C. D. S. it19206806" userId="81207b1d-775e-41c2-a434-e855e9c31d1d" providerId="ADAL" clId="{6B48F41E-683F-4F6D-A29C-C526CB75C310}" dt="2023-05-21T17:49:50.108" v="79" actId="1076"/>
        <pc:sldMkLst>
          <pc:docMk/>
          <pc:sldMk cId="2202234586" sldId="573"/>
        </pc:sldMkLst>
        <pc:spChg chg="del">
          <ac:chgData name="Hettiarachchi T. C. D. S. it19206806" userId="81207b1d-775e-41c2-a434-e855e9c31d1d" providerId="ADAL" clId="{6B48F41E-683F-4F6D-A29C-C526CB75C310}" dt="2023-05-21T16:38:15.672" v="48" actId="478"/>
          <ac:spMkLst>
            <pc:docMk/>
            <pc:sldMk cId="2202234586" sldId="573"/>
            <ac:spMk id="2" creationId="{67F77D69-8481-19C4-7CDE-B9C4FC19A305}"/>
          </ac:spMkLst>
        </pc:spChg>
        <pc:picChg chg="del">
          <ac:chgData name="Hettiarachchi T. C. D. S. it19206806" userId="81207b1d-775e-41c2-a434-e855e9c31d1d" providerId="ADAL" clId="{6B48F41E-683F-4F6D-A29C-C526CB75C310}" dt="2023-05-21T16:38:11.212" v="47" actId="478"/>
          <ac:picMkLst>
            <pc:docMk/>
            <pc:sldMk cId="2202234586" sldId="573"/>
            <ac:picMk id="4" creationId="{21068BA2-9058-0C7C-3BCA-F4DC8A502AF1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6:38:25.854" v="50" actId="478"/>
          <ac:picMkLst>
            <pc:docMk/>
            <pc:sldMk cId="2202234586" sldId="573"/>
            <ac:picMk id="5" creationId="{FE777AE0-9A7D-CB87-81A0-E6CF92BD13B9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6:39:27.481" v="54" actId="478"/>
          <ac:picMkLst>
            <pc:docMk/>
            <pc:sldMk cId="2202234586" sldId="573"/>
            <ac:picMk id="7" creationId="{9BB761D8-723B-0135-1754-5CE33A2D269A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7:24:50.589" v="62" actId="478"/>
          <ac:picMkLst>
            <pc:docMk/>
            <pc:sldMk cId="2202234586" sldId="573"/>
            <ac:picMk id="9" creationId="{6DFE89E9-8534-CCF7-5F2E-5FA77FB2C0C1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7:48:30.417" v="70" actId="478"/>
          <ac:picMkLst>
            <pc:docMk/>
            <pc:sldMk cId="2202234586" sldId="573"/>
            <ac:picMk id="11" creationId="{A7A86A0A-9FBB-28A4-AF74-D9A201DA123F}"/>
          </ac:picMkLst>
        </pc:picChg>
        <pc:picChg chg="add del mod">
          <ac:chgData name="Hettiarachchi T. C. D. S. it19206806" userId="81207b1d-775e-41c2-a434-e855e9c31d1d" providerId="ADAL" clId="{6B48F41E-683F-4F6D-A29C-C526CB75C310}" dt="2023-05-21T17:49:45.035" v="78" actId="478"/>
          <ac:picMkLst>
            <pc:docMk/>
            <pc:sldMk cId="2202234586" sldId="573"/>
            <ac:picMk id="13" creationId="{B59C58CE-F9A7-63B9-A99A-A79CB281C681}"/>
          </ac:picMkLst>
        </pc:picChg>
        <pc:picChg chg="add mod">
          <ac:chgData name="Hettiarachchi T. C. D. S. it19206806" userId="81207b1d-775e-41c2-a434-e855e9c31d1d" providerId="ADAL" clId="{6B48F41E-683F-4F6D-A29C-C526CB75C310}" dt="2023-05-21T17:49:50.108" v="79" actId="1076"/>
          <ac:picMkLst>
            <pc:docMk/>
            <pc:sldMk cId="2202234586" sldId="573"/>
            <ac:picMk id="15" creationId="{9A379D8A-6BD5-C437-3C2D-D9D9D76E4301}"/>
          </ac:picMkLst>
        </pc:picChg>
      </pc:sldChg>
    </pc:docChg>
  </pc:docChgLst>
  <pc:docChgLst>
    <pc:chgData name="Perera P.V.Y. it20382476" userId="98be5126-3bb6-4631-868c-23385c81f625" providerId="ADAL" clId="{C0BFFE25-4EFA-42D2-8CB4-DC3C2FE8D7BB}"/>
    <pc:docChg chg="undo custSel addSld delSld modSld sldOrd">
      <pc:chgData name="Perera P.V.Y. it20382476" userId="98be5126-3bb6-4631-868c-23385c81f625" providerId="ADAL" clId="{C0BFFE25-4EFA-42D2-8CB4-DC3C2FE8D7BB}" dt="2023-09-06T17:40:57.191" v="10008" actId="478"/>
      <pc:docMkLst>
        <pc:docMk/>
      </pc:docMkLst>
      <pc:sldChg chg="addSp modSp add del mod modTransition">
        <pc:chgData name="Perera P.V.Y. it20382476" userId="98be5126-3bb6-4631-868c-23385c81f625" providerId="ADAL" clId="{C0BFFE25-4EFA-42D2-8CB4-DC3C2FE8D7BB}" dt="2023-09-03T10:53:44.639" v="7916"/>
        <pc:sldMkLst>
          <pc:docMk/>
          <pc:sldMk cId="929367616" sldId="256"/>
        </pc:sldMkLst>
        <pc:spChg chg="mod">
          <ac:chgData name="Perera P.V.Y. it20382476" userId="98be5126-3bb6-4631-868c-23385c81f625" providerId="ADAL" clId="{C0BFFE25-4EFA-42D2-8CB4-DC3C2FE8D7BB}" dt="2023-09-03T10:53:20.873" v="7912" actId="1036"/>
          <ac:spMkLst>
            <pc:docMk/>
            <pc:sldMk cId="929367616" sldId="256"/>
            <ac:spMk id="4" creationId="{27E158E8-5DE1-4F46-B322-EA2CA45AE446}"/>
          </ac:spMkLst>
        </pc:spChg>
        <pc:spChg chg="add mod">
          <ac:chgData name="Perera P.V.Y. it20382476" userId="98be5126-3bb6-4631-868c-23385c81f625" providerId="ADAL" clId="{C0BFFE25-4EFA-42D2-8CB4-DC3C2FE8D7BB}" dt="2023-09-03T09:57:18.056" v="7462"/>
          <ac:spMkLst>
            <pc:docMk/>
            <pc:sldMk cId="929367616" sldId="256"/>
            <ac:spMk id="5" creationId="{439A8304-3A02-BC64-A79B-91889C2B4B5A}"/>
          </ac:spMkLst>
        </pc:spChg>
        <pc:spChg chg="add mod">
          <ac:chgData name="Perera P.V.Y. it20382476" userId="98be5126-3bb6-4631-868c-23385c81f625" providerId="ADAL" clId="{C0BFFE25-4EFA-42D2-8CB4-DC3C2FE8D7BB}" dt="2023-09-03T10:53:44.639" v="7916"/>
          <ac:spMkLst>
            <pc:docMk/>
            <pc:sldMk cId="929367616" sldId="256"/>
            <ac:spMk id="5" creationId="{93D15A78-153E-52B5-B619-416754D062D2}"/>
          </ac:spMkLst>
        </pc:spChg>
        <pc:spChg chg="add mod">
          <ac:chgData name="Perera P.V.Y. it20382476" userId="98be5126-3bb6-4631-868c-23385c81f625" providerId="ADAL" clId="{C0BFFE25-4EFA-42D2-8CB4-DC3C2FE8D7BB}" dt="2023-09-03T09:57:48.773" v="7492" actId="1036"/>
          <ac:spMkLst>
            <pc:docMk/>
            <pc:sldMk cId="929367616" sldId="256"/>
            <ac:spMk id="6" creationId="{18E95924-0B11-B3DA-6097-37892A222F3E}"/>
          </ac:spMkLst>
        </pc:spChg>
        <pc:picChg chg="add mod ord">
          <ac:chgData name="Perera P.V.Y. it20382476" userId="98be5126-3bb6-4631-868c-23385c81f625" providerId="ADAL" clId="{C0BFFE25-4EFA-42D2-8CB4-DC3C2FE8D7BB}" dt="2023-09-03T09:57:00.754" v="7441" actId="167"/>
          <ac:picMkLst>
            <pc:docMk/>
            <pc:sldMk cId="929367616" sldId="256"/>
            <ac:picMk id="2" creationId="{14D86BD7-42F9-E9C3-FF36-677974641E4A}"/>
          </ac:picMkLst>
        </pc:picChg>
        <pc:picChg chg="add mod ord">
          <ac:chgData name="Perera P.V.Y. it20382476" userId="98be5126-3bb6-4631-868c-23385c81f625" providerId="ADAL" clId="{C0BFFE25-4EFA-42D2-8CB4-DC3C2FE8D7BB}" dt="2023-09-03T10:53:13.482" v="7894" actId="167"/>
          <ac:picMkLst>
            <pc:docMk/>
            <pc:sldMk cId="929367616" sldId="256"/>
            <ac:picMk id="2" creationId="{31FEEC83-6FB5-F111-76A5-EA65B3D6BCCA}"/>
          </ac:picMkLst>
        </pc:picChg>
        <pc:picChg chg="add mod">
          <ac:chgData name="Perera P.V.Y. it20382476" userId="98be5126-3bb6-4631-868c-23385c81f625" providerId="ADAL" clId="{C0BFFE25-4EFA-42D2-8CB4-DC3C2FE8D7BB}" dt="2023-09-03T09:57:12.946" v="7461"/>
          <ac:picMkLst>
            <pc:docMk/>
            <pc:sldMk cId="929367616" sldId="256"/>
            <ac:picMk id="3" creationId="{9D599501-145D-AB07-92BA-C238D1893932}"/>
          </ac:picMkLst>
        </pc:picChg>
        <pc:picChg chg="add mod">
          <ac:chgData name="Perera P.V.Y. it20382476" userId="98be5126-3bb6-4631-868c-23385c81f625" providerId="ADAL" clId="{C0BFFE25-4EFA-42D2-8CB4-DC3C2FE8D7BB}" dt="2023-09-03T10:53:29.943" v="7914"/>
          <ac:picMkLst>
            <pc:docMk/>
            <pc:sldMk cId="929367616" sldId="256"/>
            <ac:picMk id="3" creationId="{D6D6ACA5-6BC3-29FE-80A7-0FEE4041AAAF}"/>
          </ac:picMkLst>
        </pc:picChg>
      </pc:sldChg>
      <pc:sldChg chg="addSp modSp add del mod modTransition">
        <pc:chgData name="Perera P.V.Y. it20382476" userId="98be5126-3bb6-4631-868c-23385c81f625" providerId="ADAL" clId="{C0BFFE25-4EFA-42D2-8CB4-DC3C2FE8D7BB}" dt="2023-09-03T11:00:51.907" v="8255" actId="47"/>
        <pc:sldMkLst>
          <pc:docMk/>
          <pc:sldMk cId="2601608448" sldId="257"/>
        </pc:sldMkLst>
        <pc:spChg chg="mod">
          <ac:chgData name="Perera P.V.Y. it20382476" userId="98be5126-3bb6-4631-868c-23385c81f625" providerId="ADAL" clId="{C0BFFE25-4EFA-42D2-8CB4-DC3C2FE8D7BB}" dt="2023-09-03T10:27:26.075" v="7881" actId="1036"/>
          <ac:spMkLst>
            <pc:docMk/>
            <pc:sldMk cId="2601608448" sldId="257"/>
            <ac:spMk id="28" creationId="{57D2F266-75BC-FCBC-8864-18ECB42A2554}"/>
          </ac:spMkLst>
        </pc:spChg>
        <pc:spChg chg="add mod">
          <ac:chgData name="Perera P.V.Y. it20382476" userId="98be5126-3bb6-4631-868c-23385c81f625" providerId="ADAL" clId="{C0BFFE25-4EFA-42D2-8CB4-DC3C2FE8D7BB}" dt="2023-09-03T10:01:52.341" v="7586"/>
          <ac:spMkLst>
            <pc:docMk/>
            <pc:sldMk cId="2601608448" sldId="257"/>
            <ac:spMk id="33" creationId="{290B25E5-8BCB-E611-2E5F-534939E54956}"/>
          </ac:spMkLst>
        </pc:spChg>
        <pc:picChg chg="add mod ord">
          <ac:chgData name="Perera P.V.Y. it20382476" userId="98be5126-3bb6-4631-868c-23385c81f625" providerId="ADAL" clId="{C0BFFE25-4EFA-42D2-8CB4-DC3C2FE8D7BB}" dt="2023-09-03T10:00:23.241" v="7552" actId="167"/>
          <ac:picMkLst>
            <pc:docMk/>
            <pc:sldMk cId="2601608448" sldId="257"/>
            <ac:picMk id="31" creationId="{E4D0D03C-DD11-242C-6915-D14DBA2F5FA7}"/>
          </ac:picMkLst>
        </pc:picChg>
        <pc:picChg chg="add mod">
          <ac:chgData name="Perera P.V.Y. it20382476" userId="98be5126-3bb6-4631-868c-23385c81f625" providerId="ADAL" clId="{C0BFFE25-4EFA-42D2-8CB4-DC3C2FE8D7BB}" dt="2023-09-03T10:01:09.651" v="7570"/>
          <ac:picMkLst>
            <pc:docMk/>
            <pc:sldMk cId="2601608448" sldId="257"/>
            <ac:picMk id="32" creationId="{2430C94A-5763-1C88-25B2-61D617CAD00A}"/>
          </ac:picMkLst>
        </pc:picChg>
      </pc:sldChg>
      <pc:sldChg chg="addSp modSp add mod modTransition">
        <pc:chgData name="Perera P.V.Y. it20382476" userId="98be5126-3bb6-4631-868c-23385c81f625" providerId="ADAL" clId="{C0BFFE25-4EFA-42D2-8CB4-DC3C2FE8D7BB}" dt="2023-09-03T11:23:59.175" v="8671"/>
        <pc:sldMkLst>
          <pc:docMk/>
          <pc:sldMk cId="149328129" sldId="258"/>
        </pc:sldMkLst>
        <pc:spChg chg="add mod">
          <ac:chgData name="Perera P.V.Y. it20382476" userId="98be5126-3bb6-4631-868c-23385c81f625" providerId="ADAL" clId="{C0BFFE25-4EFA-42D2-8CB4-DC3C2FE8D7BB}" dt="2023-09-03T10:01:31.295" v="7578"/>
          <ac:spMkLst>
            <pc:docMk/>
            <pc:sldMk cId="149328129" sldId="258"/>
            <ac:spMk id="6" creationId="{9724AF31-5C68-2C7B-16F4-D009E2ECA34F}"/>
          </ac:spMkLst>
        </pc:spChg>
        <pc:spChg chg="add mod">
          <ac:chgData name="Perera P.V.Y. it20382476" userId="98be5126-3bb6-4631-868c-23385c81f625" providerId="ADAL" clId="{C0BFFE25-4EFA-42D2-8CB4-DC3C2FE8D7BB}" dt="2023-09-03T11:23:59.175" v="8671"/>
          <ac:spMkLst>
            <pc:docMk/>
            <pc:sldMk cId="149328129" sldId="258"/>
            <ac:spMk id="7" creationId="{B0009763-8551-9C44-7937-430B11133D1F}"/>
          </ac:spMkLst>
        </pc:spChg>
        <pc:picChg chg="add mod ord">
          <ac:chgData name="Perera P.V.Y. it20382476" userId="98be5126-3bb6-4631-868c-23385c81f625" providerId="ADAL" clId="{C0BFFE25-4EFA-42D2-8CB4-DC3C2FE8D7BB}" dt="2023-09-03T10:00:59.724" v="7568" actId="167"/>
          <ac:picMkLst>
            <pc:docMk/>
            <pc:sldMk cId="149328129" sldId="258"/>
            <ac:picMk id="3" creationId="{B3EE34B1-6BD5-04EC-7840-9A13D1FB8CA1}"/>
          </ac:picMkLst>
        </pc:picChg>
        <pc:picChg chg="add mod">
          <ac:chgData name="Perera P.V.Y. it20382476" userId="98be5126-3bb6-4631-868c-23385c81f625" providerId="ADAL" clId="{C0BFFE25-4EFA-42D2-8CB4-DC3C2FE8D7BB}" dt="2023-09-03T10:01:22.671" v="7577"/>
          <ac:picMkLst>
            <pc:docMk/>
            <pc:sldMk cId="149328129" sldId="258"/>
            <ac:picMk id="5" creationId="{A8ED47F9-611D-86DC-877F-0D331B3FE4C7}"/>
          </ac:picMkLst>
        </pc:picChg>
      </pc:sldChg>
      <pc:sldChg chg="addSp modSp add mod modTransition">
        <pc:chgData name="Perera P.V.Y. it20382476" userId="98be5126-3bb6-4631-868c-23385c81f625" providerId="ADAL" clId="{C0BFFE25-4EFA-42D2-8CB4-DC3C2FE8D7BB}" dt="2023-09-03T10:55:28.122" v="8027" actId="1038"/>
        <pc:sldMkLst>
          <pc:docMk/>
          <pc:sldMk cId="1315223797" sldId="260"/>
        </pc:sldMkLst>
        <pc:spChg chg="add mod">
          <ac:chgData name="Perera P.V.Y. it20382476" userId="98be5126-3bb6-4631-868c-23385c81f625" providerId="ADAL" clId="{C0BFFE25-4EFA-42D2-8CB4-DC3C2FE8D7BB}" dt="2023-09-03T10:55:01.234" v="7925"/>
          <ac:spMkLst>
            <pc:docMk/>
            <pc:sldMk cId="1315223797" sldId="260"/>
            <ac:spMk id="9" creationId="{33A9EDCA-F6AD-75CD-39D7-15CAD23F2FFE}"/>
          </ac:spMkLst>
        </pc:spChg>
        <pc:spChg chg="add mod">
          <ac:chgData name="Perera P.V.Y. it20382476" userId="98be5126-3bb6-4631-868c-23385c81f625" providerId="ADAL" clId="{C0BFFE25-4EFA-42D2-8CB4-DC3C2FE8D7BB}" dt="2023-09-03T10:55:28.122" v="8027" actId="1038"/>
          <ac:spMkLst>
            <pc:docMk/>
            <pc:sldMk cId="1315223797" sldId="260"/>
            <ac:spMk id="14" creationId="{11F50898-CE42-26EB-ABDB-124382562A06}"/>
          </ac:spMkLst>
        </pc:spChg>
        <pc:picChg chg="add mod ord">
          <ac:chgData name="Perera P.V.Y. it20382476" userId="98be5126-3bb6-4631-868c-23385c81f625" providerId="ADAL" clId="{C0BFFE25-4EFA-42D2-8CB4-DC3C2FE8D7BB}" dt="2023-09-03T10:54:36.540" v="7920" actId="167"/>
          <ac:picMkLst>
            <pc:docMk/>
            <pc:sldMk cId="1315223797" sldId="260"/>
            <ac:picMk id="6" creationId="{D3CDE96B-9BEC-2B8A-FE6F-9CE0087B0DD7}"/>
          </ac:picMkLst>
        </pc:picChg>
        <pc:picChg chg="add mod">
          <ac:chgData name="Perera P.V.Y. it20382476" userId="98be5126-3bb6-4631-868c-23385c81f625" providerId="ADAL" clId="{C0BFFE25-4EFA-42D2-8CB4-DC3C2FE8D7BB}" dt="2023-09-03T10:54:53.146" v="7923"/>
          <ac:picMkLst>
            <pc:docMk/>
            <pc:sldMk cId="1315223797" sldId="260"/>
            <ac:picMk id="8" creationId="{A1CA65F5-2061-4211-BD66-41BA2344DEB3}"/>
          </ac:picMkLst>
        </pc:picChg>
      </pc:sldChg>
      <pc:sldChg chg="addSp modSp add del mod modTransition">
        <pc:chgData name="Perera P.V.Y. it20382476" userId="98be5126-3bb6-4631-868c-23385c81f625" providerId="ADAL" clId="{C0BFFE25-4EFA-42D2-8CB4-DC3C2FE8D7BB}" dt="2023-09-03T11:00:38.976" v="8250" actId="47"/>
        <pc:sldMkLst>
          <pc:docMk/>
          <pc:sldMk cId="1718385314" sldId="261"/>
        </pc:sldMkLst>
        <pc:spChg chg="add mod">
          <ac:chgData name="Perera P.V.Y. it20382476" userId="98be5126-3bb6-4631-868c-23385c81f625" providerId="ADAL" clId="{C0BFFE25-4EFA-42D2-8CB4-DC3C2FE8D7BB}" dt="2023-09-03T10:01:40.842" v="7581"/>
          <ac:spMkLst>
            <pc:docMk/>
            <pc:sldMk cId="1718385314" sldId="261"/>
            <ac:spMk id="11" creationId="{9846CC7B-B424-3871-B6D8-72854E2FCE87}"/>
          </ac:spMkLst>
        </pc:spChg>
        <pc:picChg chg="add mod ord">
          <ac:chgData name="Perera P.V.Y. it20382476" userId="98be5126-3bb6-4631-868c-23385c81f625" providerId="ADAL" clId="{C0BFFE25-4EFA-42D2-8CB4-DC3C2FE8D7BB}" dt="2023-09-03T10:00:47.649" v="7562" actId="167"/>
          <ac:picMkLst>
            <pc:docMk/>
            <pc:sldMk cId="1718385314" sldId="261"/>
            <ac:picMk id="9" creationId="{6B863345-6A8E-035D-EDE1-50CE9CA2D859}"/>
          </ac:picMkLst>
        </pc:picChg>
        <pc:picChg chg="add mod">
          <ac:chgData name="Perera P.V.Y. it20382476" userId="98be5126-3bb6-4631-868c-23385c81f625" providerId="ADAL" clId="{C0BFFE25-4EFA-42D2-8CB4-DC3C2FE8D7BB}" dt="2023-09-03T10:01:17.810" v="7574"/>
          <ac:picMkLst>
            <pc:docMk/>
            <pc:sldMk cId="1718385314" sldId="261"/>
            <ac:picMk id="10" creationId="{A129EB71-043F-D4B1-12B7-29A4A73ADF25}"/>
          </ac:picMkLst>
        </pc:picChg>
      </pc:sldChg>
      <pc:sldChg chg="addSp modSp add del mod modTransition">
        <pc:chgData name="Perera P.V.Y. it20382476" userId="98be5126-3bb6-4631-868c-23385c81f625" providerId="ADAL" clId="{C0BFFE25-4EFA-42D2-8CB4-DC3C2FE8D7BB}" dt="2023-09-03T11:00:45.089" v="8253" actId="47"/>
        <pc:sldMkLst>
          <pc:docMk/>
          <pc:sldMk cId="1748403880" sldId="263"/>
        </pc:sldMkLst>
        <pc:spChg chg="add mod">
          <ac:chgData name="Perera P.V.Y. it20382476" userId="98be5126-3bb6-4631-868c-23385c81f625" providerId="ADAL" clId="{C0BFFE25-4EFA-42D2-8CB4-DC3C2FE8D7BB}" dt="2023-09-03T10:01:47.304" v="7584"/>
          <ac:spMkLst>
            <pc:docMk/>
            <pc:sldMk cId="1748403880" sldId="263"/>
            <ac:spMk id="8" creationId="{3E5B2C3F-D8B6-889D-4F2B-5314308F747C}"/>
          </ac:spMkLst>
        </pc:spChg>
        <pc:picChg chg="add mod ord">
          <ac:chgData name="Perera P.V.Y. it20382476" userId="98be5126-3bb6-4631-868c-23385c81f625" providerId="ADAL" clId="{C0BFFE25-4EFA-42D2-8CB4-DC3C2FE8D7BB}" dt="2023-09-03T10:00:33.750" v="7556" actId="167"/>
          <ac:picMkLst>
            <pc:docMk/>
            <pc:sldMk cId="1748403880" sldId="263"/>
            <ac:picMk id="6" creationId="{8398D4CB-4FAA-25A9-E3AF-B3D943C19F36}"/>
          </ac:picMkLst>
        </pc:picChg>
      </pc:sldChg>
      <pc:sldChg chg="del">
        <pc:chgData name="Perera P.V.Y. it20382476" userId="98be5126-3bb6-4631-868c-23385c81f625" providerId="ADAL" clId="{C0BFFE25-4EFA-42D2-8CB4-DC3C2FE8D7BB}" dt="2023-09-03T11:24:47.170" v="8976" actId="47"/>
        <pc:sldMkLst>
          <pc:docMk/>
          <pc:sldMk cId="1838503790" sldId="264"/>
        </pc:sldMkLst>
      </pc:sldChg>
      <pc:sldChg chg="addSp modSp add mod modTransition">
        <pc:chgData name="Perera P.V.Y. it20382476" userId="98be5126-3bb6-4631-868c-23385c81f625" providerId="ADAL" clId="{C0BFFE25-4EFA-42D2-8CB4-DC3C2FE8D7BB}" dt="2023-09-03T10:05:40.577" v="7844" actId="1038"/>
        <pc:sldMkLst>
          <pc:docMk/>
          <pc:sldMk cId="4233398030" sldId="265"/>
        </pc:sldMkLst>
        <pc:spChg chg="add mod">
          <ac:chgData name="Perera P.V.Y. it20382476" userId="98be5126-3bb6-4631-868c-23385c81f625" providerId="ADAL" clId="{C0BFFE25-4EFA-42D2-8CB4-DC3C2FE8D7BB}" dt="2023-09-03T10:05:40.577" v="7844" actId="1038"/>
          <ac:spMkLst>
            <pc:docMk/>
            <pc:sldMk cId="4233398030" sldId="265"/>
            <ac:spMk id="5" creationId="{FEBC83E3-3878-4580-21E8-CE4DEE0A2AFB}"/>
          </ac:spMkLst>
        </pc:spChg>
        <pc:picChg chg="add mod ord">
          <ac:chgData name="Perera P.V.Y. it20382476" userId="98be5126-3bb6-4631-868c-23385c81f625" providerId="ADAL" clId="{C0BFFE25-4EFA-42D2-8CB4-DC3C2FE8D7BB}" dt="2023-09-03T10:00:56.117" v="7566" actId="167"/>
          <ac:picMkLst>
            <pc:docMk/>
            <pc:sldMk cId="4233398030" sldId="265"/>
            <ac:picMk id="2" creationId="{45534201-370B-3DE3-5737-2FCB6D5F0C36}"/>
          </ac:picMkLst>
        </pc:picChg>
        <pc:picChg chg="add mod">
          <ac:chgData name="Perera P.V.Y. it20382476" userId="98be5126-3bb6-4631-868c-23385c81f625" providerId="ADAL" clId="{C0BFFE25-4EFA-42D2-8CB4-DC3C2FE8D7BB}" dt="2023-09-03T10:01:21.050" v="7576"/>
          <ac:picMkLst>
            <pc:docMk/>
            <pc:sldMk cId="4233398030" sldId="265"/>
            <ac:picMk id="4" creationId="{061444DF-E348-4CE7-1639-C7B5F058A02F}"/>
          </ac:picMkLst>
        </pc:picChg>
      </pc:sldChg>
      <pc:sldChg chg="addSp delSp modSp add mod modTransition">
        <pc:chgData name="Perera P.V.Y. it20382476" userId="98be5126-3bb6-4631-868c-23385c81f625" providerId="ADAL" clId="{C0BFFE25-4EFA-42D2-8CB4-DC3C2FE8D7BB}" dt="2023-09-03T20:01:40.807" v="9877"/>
        <pc:sldMkLst>
          <pc:docMk/>
          <pc:sldMk cId="1558868149" sldId="266"/>
        </pc:sldMkLst>
        <pc:spChg chg="add mod">
          <ac:chgData name="Perera P.V.Y. it20382476" userId="98be5126-3bb6-4631-868c-23385c81f625" providerId="ADAL" clId="{C0BFFE25-4EFA-42D2-8CB4-DC3C2FE8D7BB}" dt="2023-09-03T20:01:40.807" v="9877"/>
          <ac:spMkLst>
            <pc:docMk/>
            <pc:sldMk cId="1558868149" sldId="266"/>
            <ac:spMk id="4" creationId="{248ACCD0-41D8-CF97-A2CF-9635D841BE82}"/>
          </ac:spMkLst>
        </pc:spChg>
        <pc:spChg chg="add mod">
          <ac:chgData name="Perera P.V.Y. it20382476" userId="98be5126-3bb6-4631-868c-23385c81f625" providerId="ADAL" clId="{C0BFFE25-4EFA-42D2-8CB4-DC3C2FE8D7BB}" dt="2023-09-03T09:47:44.638" v="7342" actId="1036"/>
          <ac:spMkLst>
            <pc:docMk/>
            <pc:sldMk cId="1558868149" sldId="266"/>
            <ac:spMk id="4" creationId="{5CC29FF7-7E19-2E67-373C-BA47F259953D}"/>
          </ac:spMkLst>
        </pc:spChg>
        <pc:spChg chg="add del mod">
          <ac:chgData name="Perera P.V.Y. it20382476" userId="98be5126-3bb6-4631-868c-23385c81f625" providerId="ADAL" clId="{C0BFFE25-4EFA-42D2-8CB4-DC3C2FE8D7BB}" dt="2023-09-03T09:48:30.949" v="7354" actId="478"/>
          <ac:spMkLst>
            <pc:docMk/>
            <pc:sldMk cId="1558868149" sldId="266"/>
            <ac:spMk id="5" creationId="{0A3C4E65-0AC1-B895-3CE5-1FB6E6062566}"/>
          </ac:spMkLst>
        </pc:spChg>
        <pc:spChg chg="add mod">
          <ac:chgData name="Perera P.V.Y. it20382476" userId="98be5126-3bb6-4631-868c-23385c81f625" providerId="ADAL" clId="{C0BFFE25-4EFA-42D2-8CB4-DC3C2FE8D7BB}" dt="2023-09-03T10:15:33.186" v="7845"/>
          <ac:spMkLst>
            <pc:docMk/>
            <pc:sldMk cId="1558868149" sldId="266"/>
            <ac:spMk id="6" creationId="{326D2B51-AEF6-5D62-AC10-E289736D00BA}"/>
          </ac:spMkLst>
        </pc:spChg>
        <pc:spChg chg="mod">
          <ac:chgData name="Perera P.V.Y. it20382476" userId="98be5126-3bb6-4631-868c-23385c81f625" providerId="ADAL" clId="{C0BFFE25-4EFA-42D2-8CB4-DC3C2FE8D7BB}" dt="2023-09-03T09:47:16.093" v="7333" actId="1036"/>
          <ac:spMkLst>
            <pc:docMk/>
            <pc:sldMk cId="1558868149" sldId="266"/>
            <ac:spMk id="117" creationId="{D77D933F-F33F-B951-E161-F5B0098793E4}"/>
          </ac:spMkLst>
        </pc:spChg>
        <pc:picChg chg="add mod">
          <ac:chgData name="Perera P.V.Y. it20382476" userId="98be5126-3bb6-4631-868c-23385c81f625" providerId="ADAL" clId="{C0BFFE25-4EFA-42D2-8CB4-DC3C2FE8D7BB}" dt="2023-09-03T20:01:34.916" v="9876"/>
          <ac:picMkLst>
            <pc:docMk/>
            <pc:sldMk cId="1558868149" sldId="266"/>
            <ac:picMk id="2" creationId="{8A365D49-6B5F-C511-C547-1D666930E64B}"/>
          </ac:picMkLst>
        </pc:picChg>
        <pc:picChg chg="add mod ord">
          <ac:chgData name="Perera P.V.Y. it20382476" userId="98be5126-3bb6-4631-868c-23385c81f625" providerId="ADAL" clId="{C0BFFE25-4EFA-42D2-8CB4-DC3C2FE8D7BB}" dt="2023-09-03T09:46:59.065" v="7317" actId="167"/>
          <ac:picMkLst>
            <pc:docMk/>
            <pc:sldMk cId="1558868149" sldId="266"/>
            <ac:picMk id="2" creationId="{DD5359F4-FDA1-926F-A31D-C855A67B4F70}"/>
          </ac:picMkLst>
        </pc:picChg>
        <pc:picChg chg="add mod">
          <ac:chgData name="Perera P.V.Y. it20382476" userId="98be5126-3bb6-4631-868c-23385c81f625" providerId="ADAL" clId="{C0BFFE25-4EFA-42D2-8CB4-DC3C2FE8D7BB}" dt="2023-09-03T09:47:31.887" v="7334"/>
          <ac:picMkLst>
            <pc:docMk/>
            <pc:sldMk cId="1558868149" sldId="266"/>
            <ac:picMk id="3" creationId="{1FDB2BD1-468A-B58C-BE2F-18F6E9024D29}"/>
          </ac:picMkLst>
        </pc:picChg>
        <pc:picChg chg="add del mod">
          <ac:chgData name="Perera P.V.Y. it20382476" userId="98be5126-3bb6-4631-868c-23385c81f625" providerId="ADAL" clId="{C0BFFE25-4EFA-42D2-8CB4-DC3C2FE8D7BB}" dt="2023-09-03T10:19:38.490" v="7854" actId="478"/>
          <ac:picMkLst>
            <pc:docMk/>
            <pc:sldMk cId="1558868149" sldId="266"/>
            <ac:picMk id="7" creationId="{70F61771-5248-0DA9-1A73-5806DBB93A31}"/>
          </ac:picMkLst>
        </pc:picChg>
      </pc:sldChg>
      <pc:sldChg chg="addSp modSp add del mod">
        <pc:chgData name="Perera P.V.Y. it20382476" userId="98be5126-3bb6-4631-868c-23385c81f625" providerId="ADAL" clId="{C0BFFE25-4EFA-42D2-8CB4-DC3C2FE8D7BB}" dt="2023-09-03T13:23:22.343" v="9298" actId="47"/>
        <pc:sldMkLst>
          <pc:docMk/>
          <pc:sldMk cId="95445225" sldId="268"/>
        </pc:sldMkLst>
        <pc:spChg chg="mod">
          <ac:chgData name="Perera P.V.Y. it20382476" userId="98be5126-3bb6-4631-868c-23385c81f625" providerId="ADAL" clId="{C0BFFE25-4EFA-42D2-8CB4-DC3C2FE8D7BB}" dt="2023-09-01T18:46:00.187" v="3232" actId="108"/>
          <ac:spMkLst>
            <pc:docMk/>
            <pc:sldMk cId="95445225" sldId="268"/>
            <ac:spMk id="3" creationId="{D254D203-3208-27F5-B964-BA3764084EFC}"/>
          </ac:spMkLst>
        </pc:spChg>
        <pc:spChg chg="add mod">
          <ac:chgData name="Perera P.V.Y. it20382476" userId="98be5126-3bb6-4631-868c-23385c81f625" providerId="ADAL" clId="{C0BFFE25-4EFA-42D2-8CB4-DC3C2FE8D7BB}" dt="2023-08-18T20:02:51.163" v="4" actId="571"/>
          <ac:spMkLst>
            <pc:docMk/>
            <pc:sldMk cId="95445225" sldId="268"/>
            <ac:spMk id="5" creationId="{9694A582-82A7-655E-5EDE-2ED809795B58}"/>
          </ac:spMkLst>
        </pc:spChg>
      </pc:sldChg>
      <pc:sldChg chg="addSp modSp add del mod modTransition">
        <pc:chgData name="Perera P.V.Y. it20382476" userId="98be5126-3bb6-4631-868c-23385c81f625" providerId="ADAL" clId="{C0BFFE25-4EFA-42D2-8CB4-DC3C2FE8D7BB}" dt="2023-09-03T11:22:19.369" v="8670" actId="1036"/>
        <pc:sldMkLst>
          <pc:docMk/>
          <pc:sldMk cId="240242583" sldId="271"/>
        </pc:sldMkLst>
        <pc:spChg chg="add mod">
          <ac:chgData name="Perera P.V.Y. it20382476" userId="98be5126-3bb6-4631-868c-23385c81f625" providerId="ADAL" clId="{C0BFFE25-4EFA-42D2-8CB4-DC3C2FE8D7BB}" dt="2023-09-03T11:05:21.189" v="8393"/>
          <ac:spMkLst>
            <pc:docMk/>
            <pc:sldMk cId="240242583" sldId="271"/>
            <ac:spMk id="7" creationId="{22EF4C18-98CA-C121-2EEA-0407ADC8CBFB}"/>
          </ac:spMkLst>
        </pc:spChg>
        <pc:spChg chg="add mod">
          <ac:chgData name="Perera P.V.Y. it20382476" userId="98be5126-3bb6-4631-868c-23385c81f625" providerId="ADAL" clId="{C0BFFE25-4EFA-42D2-8CB4-DC3C2FE8D7BB}" dt="2023-09-03T09:59:49.015" v="7497"/>
          <ac:spMkLst>
            <pc:docMk/>
            <pc:sldMk cId="240242583" sldId="271"/>
            <ac:spMk id="7" creationId="{886CFDDF-1A0B-C365-60BB-25451C0C076C}"/>
          </ac:spMkLst>
        </pc:spChg>
        <pc:spChg chg="add mod">
          <ac:chgData name="Perera P.V.Y. it20382476" userId="98be5126-3bb6-4631-868c-23385c81f625" providerId="ADAL" clId="{C0BFFE25-4EFA-42D2-8CB4-DC3C2FE8D7BB}" dt="2023-09-03T10:00:03.657" v="7548" actId="1035"/>
          <ac:spMkLst>
            <pc:docMk/>
            <pc:sldMk cId="240242583" sldId="271"/>
            <ac:spMk id="8" creationId="{6DD8CA1E-C9F0-3020-91E7-251A34402E3D}"/>
          </ac:spMkLst>
        </pc:spChg>
        <pc:spChg chg="mod">
          <ac:chgData name="Perera P.V.Y. it20382476" userId="98be5126-3bb6-4631-868c-23385c81f625" providerId="ADAL" clId="{C0BFFE25-4EFA-42D2-8CB4-DC3C2FE8D7BB}" dt="2023-09-03T11:22:19.369" v="8670" actId="1036"/>
          <ac:spMkLst>
            <pc:docMk/>
            <pc:sldMk cId="240242583" sldId="271"/>
            <ac:spMk id="16" creationId="{E6E7017F-B46E-9918-3470-317B7D9DB8FD}"/>
          </ac:spMkLst>
        </pc:spChg>
        <pc:picChg chg="add mod ord">
          <ac:chgData name="Perera P.V.Y. it20382476" userId="98be5126-3bb6-4631-868c-23385c81f625" providerId="ADAL" clId="{C0BFFE25-4EFA-42D2-8CB4-DC3C2FE8D7BB}" dt="2023-09-03T11:04:52.859" v="8388" actId="167"/>
          <ac:picMkLst>
            <pc:docMk/>
            <pc:sldMk cId="240242583" sldId="271"/>
            <ac:picMk id="2" creationId="{1803E0B3-FCAA-1917-B0C6-9CE55323921B}"/>
          </ac:picMkLst>
        </pc:picChg>
        <pc:picChg chg="add mod ord">
          <ac:chgData name="Perera P.V.Y. it20382476" userId="98be5126-3bb6-4631-868c-23385c81f625" providerId="ADAL" clId="{C0BFFE25-4EFA-42D2-8CB4-DC3C2FE8D7BB}" dt="2023-09-03T09:59:28.184" v="7495" actId="167"/>
          <ac:picMkLst>
            <pc:docMk/>
            <pc:sldMk cId="240242583" sldId="271"/>
            <ac:picMk id="2" creationId="{C7543218-1AE1-C978-D144-A9484831B482}"/>
          </ac:picMkLst>
        </pc:picChg>
        <pc:picChg chg="add mod">
          <ac:chgData name="Perera P.V.Y. it20382476" userId="98be5126-3bb6-4631-868c-23385c81f625" providerId="ADAL" clId="{C0BFFE25-4EFA-42D2-8CB4-DC3C2FE8D7BB}" dt="2023-09-03T11:05:11.447" v="8391"/>
          <ac:picMkLst>
            <pc:docMk/>
            <pc:sldMk cId="240242583" sldId="271"/>
            <ac:picMk id="4" creationId="{5900B78A-3F33-F31F-4367-78B509FD8DBB}"/>
          </ac:picMkLst>
        </pc:picChg>
        <pc:picChg chg="add mod">
          <ac:chgData name="Perera P.V.Y. it20382476" userId="98be5126-3bb6-4631-868c-23385c81f625" providerId="ADAL" clId="{C0BFFE25-4EFA-42D2-8CB4-DC3C2FE8D7BB}" dt="2023-09-03T09:59:42.938" v="7496"/>
          <ac:picMkLst>
            <pc:docMk/>
            <pc:sldMk cId="240242583" sldId="271"/>
            <ac:picMk id="4" creationId="{DE6C4D18-514A-4422-1AA0-CD7820BB6726}"/>
          </ac:picMkLst>
        </pc:picChg>
      </pc:sldChg>
      <pc:sldChg chg="addSp delSp modSp add del mod modTransition">
        <pc:chgData name="Perera P.V.Y. it20382476" userId="98be5126-3bb6-4631-868c-23385c81f625" providerId="ADAL" clId="{C0BFFE25-4EFA-42D2-8CB4-DC3C2FE8D7BB}" dt="2023-09-03T19:23:00.777" v="9737" actId="20577"/>
        <pc:sldMkLst>
          <pc:docMk/>
          <pc:sldMk cId="1074272618" sldId="272"/>
        </pc:sldMkLst>
        <pc:spChg chg="mod">
          <ac:chgData name="Perera P.V.Y. it20382476" userId="98be5126-3bb6-4631-868c-23385c81f625" providerId="ADAL" clId="{C0BFFE25-4EFA-42D2-8CB4-DC3C2FE8D7BB}" dt="2023-09-03T19:23:00.777" v="9737" actId="20577"/>
          <ac:spMkLst>
            <pc:docMk/>
            <pc:sldMk cId="1074272618" sldId="272"/>
            <ac:spMk id="2" creationId="{C56A1694-E40C-23D4-AEE4-29A58B527F07}"/>
          </ac:spMkLst>
        </pc:spChg>
        <pc:spChg chg="del">
          <ac:chgData name="Perera P.V.Y. it20382476" userId="98be5126-3bb6-4631-868c-23385c81f625" providerId="ADAL" clId="{C0BFFE25-4EFA-42D2-8CB4-DC3C2FE8D7BB}" dt="2023-09-03T19:16:26.131" v="9622" actId="478"/>
          <ac:spMkLst>
            <pc:docMk/>
            <pc:sldMk cId="1074272618" sldId="272"/>
            <ac:spMk id="4" creationId="{CE92D300-D3B0-3074-93FE-A8AFCE9A97AF}"/>
          </ac:spMkLst>
        </pc:spChg>
        <pc:spChg chg="add mod">
          <ac:chgData name="Perera P.V.Y. it20382476" userId="98be5126-3bb6-4631-868c-23385c81f625" providerId="ADAL" clId="{C0BFFE25-4EFA-42D2-8CB4-DC3C2FE8D7BB}" dt="2023-09-03T09:56:23.685" v="7418"/>
          <ac:spMkLst>
            <pc:docMk/>
            <pc:sldMk cId="1074272618" sldId="272"/>
            <ac:spMk id="6" creationId="{86ABDFA9-EDFC-7FDE-E8DF-825CD8EC96E9}"/>
          </ac:spMkLst>
        </pc:spChg>
        <pc:spChg chg="add mod">
          <ac:chgData name="Perera P.V.Y. it20382476" userId="98be5126-3bb6-4631-868c-23385c81f625" providerId="ADAL" clId="{C0BFFE25-4EFA-42D2-8CB4-DC3C2FE8D7BB}" dt="2023-09-03T10:53:41.544" v="7915"/>
          <ac:spMkLst>
            <pc:docMk/>
            <pc:sldMk cId="1074272618" sldId="272"/>
            <ac:spMk id="7" creationId="{B660FB80-2B00-6658-2A79-D1E06D1BCD1B}"/>
          </ac:spMkLst>
        </pc:spChg>
        <pc:spChg chg="add mod">
          <ac:chgData name="Perera P.V.Y. it20382476" userId="98be5126-3bb6-4631-868c-23385c81f625" providerId="ADAL" clId="{C0BFFE25-4EFA-42D2-8CB4-DC3C2FE8D7BB}" dt="2023-09-03T09:57:41.045" v="7471" actId="1038"/>
          <ac:spMkLst>
            <pc:docMk/>
            <pc:sldMk cId="1074272618" sldId="272"/>
            <ac:spMk id="8" creationId="{E03858B7-2770-65A7-DFE2-1566F588DCB2}"/>
          </ac:spMkLst>
        </pc:spChg>
        <pc:picChg chg="add mod ord">
          <ac:chgData name="Perera P.V.Y. it20382476" userId="98be5126-3bb6-4631-868c-23385c81f625" providerId="ADAL" clId="{C0BFFE25-4EFA-42D2-8CB4-DC3C2FE8D7BB}" dt="2023-09-03T10:53:08.802" v="7892" actId="167"/>
          <ac:picMkLst>
            <pc:docMk/>
            <pc:sldMk cId="1074272618" sldId="272"/>
            <ac:picMk id="3" creationId="{8639F9E4-9C77-FB19-FEAB-A9CA1A3D5F56}"/>
          </ac:picMkLst>
        </pc:picChg>
        <pc:picChg chg="add mod">
          <ac:chgData name="Perera P.V.Y. it20382476" userId="98be5126-3bb6-4631-868c-23385c81f625" providerId="ADAL" clId="{C0BFFE25-4EFA-42D2-8CB4-DC3C2FE8D7BB}" dt="2023-09-03T09:56:18.199" v="7417"/>
          <ac:picMkLst>
            <pc:docMk/>
            <pc:sldMk cId="1074272618" sldId="272"/>
            <ac:picMk id="3" creationId="{C103F6E1-5222-BE5F-3F8B-7667BE530A24}"/>
          </ac:picMkLst>
        </pc:picChg>
        <pc:picChg chg="add mod">
          <ac:chgData name="Perera P.V.Y. it20382476" userId="98be5126-3bb6-4631-868c-23385c81f625" providerId="ADAL" clId="{C0BFFE25-4EFA-42D2-8CB4-DC3C2FE8D7BB}" dt="2023-09-03T10:53:26.825" v="7913"/>
          <ac:picMkLst>
            <pc:docMk/>
            <pc:sldMk cId="1074272618" sldId="272"/>
            <ac:picMk id="6" creationId="{B763489F-DC8E-C82B-20C1-9CBD8B46A309}"/>
          </ac:picMkLst>
        </pc:picChg>
        <pc:picChg chg="add mod">
          <ac:chgData name="Perera P.V.Y. it20382476" userId="98be5126-3bb6-4631-868c-23385c81f625" providerId="ADAL" clId="{C0BFFE25-4EFA-42D2-8CB4-DC3C2FE8D7BB}" dt="2023-09-03T09:56:27.923" v="7419"/>
          <ac:picMkLst>
            <pc:docMk/>
            <pc:sldMk cId="1074272618" sldId="272"/>
            <ac:picMk id="7" creationId="{596AFEA8-22BB-370B-A1C6-EFA3F3388F30}"/>
          </ac:picMkLst>
        </pc:picChg>
        <pc:cxnChg chg="del">
          <ac:chgData name="Perera P.V.Y. it20382476" userId="98be5126-3bb6-4631-868c-23385c81f625" providerId="ADAL" clId="{C0BFFE25-4EFA-42D2-8CB4-DC3C2FE8D7BB}" dt="2023-09-03T19:16:28.475" v="9623" actId="478"/>
          <ac:cxnSpMkLst>
            <pc:docMk/>
            <pc:sldMk cId="1074272618" sldId="272"/>
            <ac:cxnSpMk id="5" creationId="{93AD702D-7D9C-F562-3EC4-31C20A0E1237}"/>
          </ac:cxnSpMkLst>
        </pc:cxnChg>
      </pc:sldChg>
      <pc:sldChg chg="addSp modSp add del mod modTransition">
        <pc:chgData name="Perera P.V.Y. it20382476" userId="98be5126-3bb6-4631-868c-23385c81f625" providerId="ADAL" clId="{C0BFFE25-4EFA-42D2-8CB4-DC3C2FE8D7BB}" dt="2023-09-03T11:00:43.455" v="8252" actId="47"/>
        <pc:sldMkLst>
          <pc:docMk/>
          <pc:sldMk cId="719739566" sldId="273"/>
        </pc:sldMkLst>
        <pc:spChg chg="add mod">
          <ac:chgData name="Perera P.V.Y. it20382476" userId="98be5126-3bb6-4631-868c-23385c81f625" providerId="ADAL" clId="{C0BFFE25-4EFA-42D2-8CB4-DC3C2FE8D7BB}" dt="2023-09-03T10:01:44.495" v="7583"/>
          <ac:spMkLst>
            <pc:docMk/>
            <pc:sldMk cId="719739566" sldId="273"/>
            <ac:spMk id="18" creationId="{864DBA0C-C20B-37E9-32CE-09F4A60C518A}"/>
          </ac:spMkLst>
        </pc:spChg>
        <pc:picChg chg="add mod ord">
          <ac:chgData name="Perera P.V.Y. it20382476" userId="98be5126-3bb6-4631-868c-23385c81f625" providerId="ADAL" clId="{C0BFFE25-4EFA-42D2-8CB4-DC3C2FE8D7BB}" dt="2023-09-03T10:00:38.354" v="7558" actId="167"/>
          <ac:picMkLst>
            <pc:docMk/>
            <pc:sldMk cId="719739566" sldId="273"/>
            <ac:picMk id="6" creationId="{DB5B17D8-70A9-0D5B-63A3-C01C79EF0828}"/>
          </ac:picMkLst>
        </pc:picChg>
        <pc:picChg chg="add mod">
          <ac:chgData name="Perera P.V.Y. it20382476" userId="98be5126-3bb6-4631-868c-23385c81f625" providerId="ADAL" clId="{C0BFFE25-4EFA-42D2-8CB4-DC3C2FE8D7BB}" dt="2023-09-03T10:01:14.387" v="7572"/>
          <ac:picMkLst>
            <pc:docMk/>
            <pc:sldMk cId="719739566" sldId="273"/>
            <ac:picMk id="17" creationId="{067772E0-85CC-BABC-966D-9E5B96DAF18B}"/>
          </ac:picMkLst>
        </pc:picChg>
      </pc:sldChg>
      <pc:sldChg chg="modSp mod">
        <pc:chgData name="Perera P.V.Y. it20382476" userId="98be5126-3bb6-4631-868c-23385c81f625" providerId="ADAL" clId="{C0BFFE25-4EFA-42D2-8CB4-DC3C2FE8D7BB}" dt="2023-09-02T11:39:06.897" v="5623" actId="20577"/>
        <pc:sldMkLst>
          <pc:docMk/>
          <pc:sldMk cId="536392220" sldId="292"/>
        </pc:sldMkLst>
        <pc:spChg chg="mod">
          <ac:chgData name="Perera P.V.Y. it20382476" userId="98be5126-3bb6-4631-868c-23385c81f625" providerId="ADAL" clId="{C0BFFE25-4EFA-42D2-8CB4-DC3C2FE8D7BB}" dt="2023-09-02T11:39:06.897" v="5623" actId="20577"/>
          <ac:spMkLst>
            <pc:docMk/>
            <pc:sldMk cId="536392220" sldId="292"/>
            <ac:spMk id="4" creationId="{202ACE7C-F645-FD48-7258-9F3BBD863131}"/>
          </ac:spMkLst>
        </pc:spChg>
      </pc:sldChg>
      <pc:sldChg chg="modSp">
        <pc:chgData name="Perera P.V.Y. it20382476" userId="98be5126-3bb6-4631-868c-23385c81f625" providerId="ADAL" clId="{C0BFFE25-4EFA-42D2-8CB4-DC3C2FE8D7BB}" dt="2023-09-02T12:44:57.123" v="6027" actId="20577"/>
        <pc:sldMkLst>
          <pc:docMk/>
          <pc:sldMk cId="2866828572" sldId="307"/>
        </pc:sldMkLst>
        <pc:graphicFrameChg chg="mod">
          <ac:chgData name="Perera P.V.Y. it20382476" userId="98be5126-3bb6-4631-868c-23385c81f625" providerId="ADAL" clId="{C0BFFE25-4EFA-42D2-8CB4-DC3C2FE8D7BB}" dt="2023-09-02T12:44:57.123" v="6027" actId="20577"/>
          <ac:graphicFrameMkLst>
            <pc:docMk/>
            <pc:sldMk cId="2866828572" sldId="307"/>
            <ac:graphicFrameMk id="7" creationId="{19E69D96-C509-EB23-85F0-57B2F76FAC32}"/>
          </ac:graphicFrameMkLst>
        </pc:graphicFrameChg>
      </pc:sldChg>
      <pc:sldChg chg="modSp mod">
        <pc:chgData name="Perera P.V.Y. it20382476" userId="98be5126-3bb6-4631-868c-23385c81f625" providerId="ADAL" clId="{C0BFFE25-4EFA-42D2-8CB4-DC3C2FE8D7BB}" dt="2023-08-31T21:32:26.956" v="1852" actId="20577"/>
        <pc:sldMkLst>
          <pc:docMk/>
          <pc:sldMk cId="183459186" sldId="316"/>
        </pc:sldMkLst>
        <pc:spChg chg="mod">
          <ac:chgData name="Perera P.V.Y. it20382476" userId="98be5126-3bb6-4631-868c-23385c81f625" providerId="ADAL" clId="{C0BFFE25-4EFA-42D2-8CB4-DC3C2FE8D7BB}" dt="2023-08-31T21:32:26.956" v="1852" actId="20577"/>
          <ac:spMkLst>
            <pc:docMk/>
            <pc:sldMk cId="183459186" sldId="316"/>
            <ac:spMk id="4" creationId="{0862A9E4-C866-95FD-E853-AF9045AA7321}"/>
          </ac:spMkLst>
        </pc:spChg>
      </pc:sldChg>
      <pc:sldChg chg="del">
        <pc:chgData name="Perera P.V.Y. it20382476" userId="98be5126-3bb6-4631-868c-23385c81f625" providerId="ADAL" clId="{C0BFFE25-4EFA-42D2-8CB4-DC3C2FE8D7BB}" dt="2023-09-03T18:49:09.932" v="9459" actId="47"/>
        <pc:sldMkLst>
          <pc:docMk/>
          <pc:sldMk cId="1873025733" sldId="328"/>
        </pc:sldMkLst>
      </pc:sldChg>
      <pc:sldChg chg="del">
        <pc:chgData name="Perera P.V.Y. it20382476" userId="98be5126-3bb6-4631-868c-23385c81f625" providerId="ADAL" clId="{C0BFFE25-4EFA-42D2-8CB4-DC3C2FE8D7BB}" dt="2023-09-03T18:49:15.233" v="9460" actId="47"/>
        <pc:sldMkLst>
          <pc:docMk/>
          <pc:sldMk cId="1467236225" sldId="331"/>
        </pc:sldMkLst>
      </pc:sldChg>
      <pc:sldChg chg="addSp modSp mod">
        <pc:chgData name="Perera P.V.Y. it20382476" userId="98be5126-3bb6-4631-868c-23385c81f625" providerId="ADAL" clId="{C0BFFE25-4EFA-42D2-8CB4-DC3C2FE8D7BB}" dt="2023-09-01T18:42:34.081" v="3211" actId="20577"/>
        <pc:sldMkLst>
          <pc:docMk/>
          <pc:sldMk cId="2974212754" sldId="334"/>
        </pc:sldMkLst>
        <pc:spChg chg="add mod">
          <ac:chgData name="Perera P.V.Y. it20382476" userId="98be5126-3bb6-4631-868c-23385c81f625" providerId="ADAL" clId="{C0BFFE25-4EFA-42D2-8CB4-DC3C2FE8D7BB}" dt="2023-09-01T18:42:34.081" v="3211" actId="20577"/>
          <ac:spMkLst>
            <pc:docMk/>
            <pc:sldMk cId="2974212754" sldId="334"/>
            <ac:spMk id="4" creationId="{347594F6-FACE-838A-2121-01D677F9EBEE}"/>
          </ac:spMkLst>
        </pc:spChg>
      </pc:sldChg>
      <pc:sldChg chg="modSp add del mod ord">
        <pc:chgData name="Perera P.V.Y. it20382476" userId="98be5126-3bb6-4631-868c-23385c81f625" providerId="ADAL" clId="{C0BFFE25-4EFA-42D2-8CB4-DC3C2FE8D7BB}" dt="2023-09-03T19:15:27.445" v="9620" actId="13926"/>
        <pc:sldMkLst>
          <pc:docMk/>
          <pc:sldMk cId="993598282" sldId="355"/>
        </pc:sldMkLst>
        <pc:spChg chg="mod">
          <ac:chgData name="Perera P.V.Y. it20382476" userId="98be5126-3bb6-4631-868c-23385c81f625" providerId="ADAL" clId="{C0BFFE25-4EFA-42D2-8CB4-DC3C2FE8D7BB}" dt="2023-09-03T19:15:27.445" v="9620" actId="13926"/>
          <ac:spMkLst>
            <pc:docMk/>
            <pc:sldMk cId="993598282" sldId="355"/>
            <ac:spMk id="2" creationId="{F5D47B2B-2424-999B-D0BD-E3C3105F9143}"/>
          </ac:spMkLst>
        </pc:spChg>
      </pc:sldChg>
      <pc:sldChg chg="modSp mod">
        <pc:chgData name="Perera P.V.Y. it20382476" userId="98be5126-3bb6-4631-868c-23385c81f625" providerId="ADAL" clId="{C0BFFE25-4EFA-42D2-8CB4-DC3C2FE8D7BB}" dt="2023-09-03T18:30:49.662" v="9458" actId="20577"/>
        <pc:sldMkLst>
          <pc:docMk/>
          <pc:sldMk cId="94984148" sldId="397"/>
        </pc:sldMkLst>
        <pc:spChg chg="mod">
          <ac:chgData name="Perera P.V.Y. it20382476" userId="98be5126-3bb6-4631-868c-23385c81f625" providerId="ADAL" clId="{C0BFFE25-4EFA-42D2-8CB4-DC3C2FE8D7BB}" dt="2023-09-03T18:30:49.662" v="9458" actId="20577"/>
          <ac:spMkLst>
            <pc:docMk/>
            <pc:sldMk cId="94984148" sldId="397"/>
            <ac:spMk id="3" creationId="{2026354D-F60E-A6CE-6264-277FB3D13C10}"/>
          </ac:spMkLst>
        </pc:spChg>
      </pc:sldChg>
      <pc:sldChg chg="add del">
        <pc:chgData name="Perera P.V.Y. it20382476" userId="98be5126-3bb6-4631-868c-23385c81f625" providerId="ADAL" clId="{C0BFFE25-4EFA-42D2-8CB4-DC3C2FE8D7BB}" dt="2023-09-03T18:59:45.103" v="9510" actId="47"/>
        <pc:sldMkLst>
          <pc:docMk/>
          <pc:sldMk cId="3598820331" sldId="468"/>
        </pc:sldMkLst>
      </pc:sldChg>
      <pc:sldChg chg="modSp mod">
        <pc:chgData name="Perera P.V.Y. it20382476" userId="98be5126-3bb6-4631-868c-23385c81f625" providerId="ADAL" clId="{C0BFFE25-4EFA-42D2-8CB4-DC3C2FE8D7BB}" dt="2023-09-03T19:01:15.515" v="9549" actId="1036"/>
        <pc:sldMkLst>
          <pc:docMk/>
          <pc:sldMk cId="3325564260" sldId="528"/>
        </pc:sldMkLst>
        <pc:graphicFrameChg chg="mod">
          <ac:chgData name="Perera P.V.Y. it20382476" userId="98be5126-3bb6-4631-868c-23385c81f625" providerId="ADAL" clId="{C0BFFE25-4EFA-42D2-8CB4-DC3C2FE8D7BB}" dt="2023-09-03T19:01:06.524" v="9548" actId="20577"/>
          <ac:graphicFrameMkLst>
            <pc:docMk/>
            <pc:sldMk cId="3325564260" sldId="528"/>
            <ac:graphicFrameMk id="4" creationId="{5BDF8941-0B2F-BD04-17D9-26E7E5E1B60F}"/>
          </ac:graphicFrameMkLst>
        </pc:graphicFrameChg>
        <pc:picChg chg="mod">
          <ac:chgData name="Perera P.V.Y. it20382476" userId="98be5126-3bb6-4631-868c-23385c81f625" providerId="ADAL" clId="{C0BFFE25-4EFA-42D2-8CB4-DC3C2FE8D7BB}" dt="2023-09-03T19:01:15.515" v="9549" actId="1036"/>
          <ac:picMkLst>
            <pc:docMk/>
            <pc:sldMk cId="3325564260" sldId="528"/>
            <ac:picMk id="15" creationId="{0D5B4D9A-EED3-1FF2-47D8-2E449D50D176}"/>
          </ac:picMkLst>
        </pc:picChg>
      </pc:sldChg>
      <pc:sldChg chg="addSp modSp mod">
        <pc:chgData name="Perera P.V.Y. it20382476" userId="98be5126-3bb6-4631-868c-23385c81f625" providerId="ADAL" clId="{C0BFFE25-4EFA-42D2-8CB4-DC3C2FE8D7BB}" dt="2023-09-03T07:00:49.526" v="7238" actId="20577"/>
        <pc:sldMkLst>
          <pc:docMk/>
          <pc:sldMk cId="644792934" sldId="536"/>
        </pc:sldMkLst>
        <pc:spChg chg="add mod">
          <ac:chgData name="Perera P.V.Y. it20382476" userId="98be5126-3bb6-4631-868c-23385c81f625" providerId="ADAL" clId="{C0BFFE25-4EFA-42D2-8CB4-DC3C2FE8D7BB}" dt="2023-09-03T07:00:49.526" v="7238" actId="20577"/>
          <ac:spMkLst>
            <pc:docMk/>
            <pc:sldMk cId="644792934" sldId="536"/>
            <ac:spMk id="2" creationId="{5930C742-04FC-C308-5F42-F254CF41F99F}"/>
          </ac:spMkLst>
        </pc:spChg>
        <pc:spChg chg="mod">
          <ac:chgData name="Perera P.V.Y. it20382476" userId="98be5126-3bb6-4631-868c-23385c81f625" providerId="ADAL" clId="{C0BFFE25-4EFA-42D2-8CB4-DC3C2FE8D7BB}" dt="2023-09-03T06:55:13.409" v="6944" actId="1076"/>
          <ac:spMkLst>
            <pc:docMk/>
            <pc:sldMk cId="644792934" sldId="536"/>
            <ac:spMk id="5" creationId="{B1C17362-8834-8F4C-57FD-09F500B7B511}"/>
          </ac:spMkLst>
        </pc:spChg>
        <pc:picChg chg="mod">
          <ac:chgData name="Perera P.V.Y. it20382476" userId="98be5126-3bb6-4631-868c-23385c81f625" providerId="ADAL" clId="{C0BFFE25-4EFA-42D2-8CB4-DC3C2FE8D7BB}" dt="2023-09-03T06:55:06.929" v="6943" actId="1076"/>
          <ac:picMkLst>
            <pc:docMk/>
            <pc:sldMk cId="644792934" sldId="536"/>
            <ac:picMk id="3" creationId="{48B1B668-AAA9-10EE-B6CD-9F8B41FB409C}"/>
          </ac:picMkLst>
        </pc:picChg>
      </pc:sldChg>
      <pc:sldChg chg="modSp mod">
        <pc:chgData name="Perera P.V.Y. it20382476" userId="98be5126-3bb6-4631-868c-23385c81f625" providerId="ADAL" clId="{C0BFFE25-4EFA-42D2-8CB4-DC3C2FE8D7BB}" dt="2023-09-03T11:02:50.828" v="8382" actId="5793"/>
        <pc:sldMkLst>
          <pc:docMk/>
          <pc:sldMk cId="869244760" sldId="538"/>
        </pc:sldMkLst>
        <pc:spChg chg="mod">
          <ac:chgData name="Perera P.V.Y. it20382476" userId="98be5126-3bb6-4631-868c-23385c81f625" providerId="ADAL" clId="{C0BFFE25-4EFA-42D2-8CB4-DC3C2FE8D7BB}" dt="2023-09-03T11:02:50.828" v="8382" actId="5793"/>
          <ac:spMkLst>
            <pc:docMk/>
            <pc:sldMk cId="869244760" sldId="538"/>
            <ac:spMk id="4" creationId="{202ACE7C-F645-FD48-7258-9F3BBD863131}"/>
          </ac:spMkLst>
        </pc:spChg>
      </pc:sldChg>
      <pc:sldChg chg="del">
        <pc:chgData name="Perera P.V.Y. it20382476" userId="98be5126-3bb6-4631-868c-23385c81f625" providerId="ADAL" clId="{C0BFFE25-4EFA-42D2-8CB4-DC3C2FE8D7BB}" dt="2023-09-03T11:24:44.224" v="8975" actId="47"/>
        <pc:sldMkLst>
          <pc:docMk/>
          <pc:sldMk cId="93386390" sldId="571"/>
        </pc:sldMkLst>
      </pc:sldChg>
      <pc:sldChg chg="del">
        <pc:chgData name="Perera P.V.Y. it20382476" userId="98be5126-3bb6-4631-868c-23385c81f625" providerId="ADAL" clId="{C0BFFE25-4EFA-42D2-8CB4-DC3C2FE8D7BB}" dt="2023-09-03T11:24:50.085" v="8977" actId="47"/>
        <pc:sldMkLst>
          <pc:docMk/>
          <pc:sldMk cId="2510122307" sldId="572"/>
        </pc:sldMkLst>
      </pc:sldChg>
      <pc:sldChg chg="addSp modSp new del mod">
        <pc:chgData name="Perera P.V.Y. it20382476" userId="98be5126-3bb6-4631-868c-23385c81f625" providerId="ADAL" clId="{C0BFFE25-4EFA-42D2-8CB4-DC3C2FE8D7BB}" dt="2023-08-31T18:33:23.339" v="54" actId="47"/>
        <pc:sldMkLst>
          <pc:docMk/>
          <pc:sldMk cId="2732585236" sldId="577"/>
        </pc:sldMkLst>
        <pc:spChg chg="add mod">
          <ac:chgData name="Perera P.V.Y. it20382476" userId="98be5126-3bb6-4631-868c-23385c81f625" providerId="ADAL" clId="{C0BFFE25-4EFA-42D2-8CB4-DC3C2FE8D7BB}" dt="2023-08-18T20:04:31.799" v="47" actId="20577"/>
          <ac:spMkLst>
            <pc:docMk/>
            <pc:sldMk cId="2732585236" sldId="577"/>
            <ac:spMk id="2" creationId="{7694C254-589C-B8D2-F039-27C6B69CFB80}"/>
          </ac:spMkLst>
        </pc:spChg>
      </pc:sldChg>
      <pc:sldChg chg="addSp delSp modSp new del mod">
        <pc:chgData name="Perera P.V.Y. it20382476" userId="98be5126-3bb6-4631-868c-23385c81f625" providerId="ADAL" clId="{C0BFFE25-4EFA-42D2-8CB4-DC3C2FE8D7BB}" dt="2023-08-31T19:57:49.364" v="643" actId="47"/>
        <pc:sldMkLst>
          <pc:docMk/>
          <pc:sldMk cId="802088648" sldId="578"/>
        </pc:sldMkLst>
        <pc:grpChg chg="mod">
          <ac:chgData name="Perera P.V.Y. it20382476" userId="98be5126-3bb6-4631-868c-23385c81f625" providerId="ADAL" clId="{C0BFFE25-4EFA-42D2-8CB4-DC3C2FE8D7BB}" dt="2023-08-31T19:25:11.053" v="528"/>
          <ac:grpSpMkLst>
            <pc:docMk/>
            <pc:sldMk cId="802088648" sldId="578"/>
            <ac:grpSpMk id="5" creationId="{7FF9413C-65B5-E83D-A3ED-DEE3BD5BDE98}"/>
          </ac:grpSpMkLst>
        </pc:grpChg>
        <pc:grpChg chg="mod">
          <ac:chgData name="Perera P.V.Y. it20382476" userId="98be5126-3bb6-4631-868c-23385c81f625" providerId="ADAL" clId="{C0BFFE25-4EFA-42D2-8CB4-DC3C2FE8D7BB}" dt="2023-08-31T19:25:20.920" v="532"/>
          <ac:grpSpMkLst>
            <pc:docMk/>
            <pc:sldMk cId="802088648" sldId="578"/>
            <ac:grpSpMk id="9" creationId="{1A34AD14-C6AE-DC86-06B8-5FFC26DB18B8}"/>
          </ac:grpSpMkLst>
        </pc:grpChg>
        <pc:grpChg chg="mod">
          <ac:chgData name="Perera P.V.Y. it20382476" userId="98be5126-3bb6-4631-868c-23385c81f625" providerId="ADAL" clId="{C0BFFE25-4EFA-42D2-8CB4-DC3C2FE8D7BB}" dt="2023-08-31T19:25:23.786" v="536"/>
          <ac:grpSpMkLst>
            <pc:docMk/>
            <pc:sldMk cId="802088648" sldId="578"/>
            <ac:grpSpMk id="13" creationId="{A2D7BE78-6E34-4291-A738-69EBE10F9B47}"/>
          </ac:grpSpMkLst>
        </pc:grpChg>
        <pc:grpChg chg="mod">
          <ac:chgData name="Perera P.V.Y. it20382476" userId="98be5126-3bb6-4631-868c-23385c81f625" providerId="ADAL" clId="{C0BFFE25-4EFA-42D2-8CB4-DC3C2FE8D7BB}" dt="2023-08-31T19:25:26.892" v="539"/>
          <ac:grpSpMkLst>
            <pc:docMk/>
            <pc:sldMk cId="802088648" sldId="578"/>
            <ac:grpSpMk id="16" creationId="{F3BA27DF-6343-8EF7-2D25-009CC166D743}"/>
          </ac:grpSpMkLst>
        </pc:grpChg>
        <pc:grpChg chg="del mod">
          <ac:chgData name="Perera P.V.Y. it20382476" userId="98be5126-3bb6-4631-868c-23385c81f625" providerId="ADAL" clId="{C0BFFE25-4EFA-42D2-8CB4-DC3C2FE8D7BB}" dt="2023-08-31T19:25:36.028" v="547"/>
          <ac:grpSpMkLst>
            <pc:docMk/>
            <pc:sldMk cId="802088648" sldId="578"/>
            <ac:grpSpMk id="22" creationId="{6A64CAF3-1F66-DDC1-A8F5-9AF0F7A3A674}"/>
          </ac:grpSpMkLst>
        </pc:grpChg>
        <pc:grpChg chg="mod">
          <ac:chgData name="Perera P.V.Y. it20382476" userId="98be5126-3bb6-4631-868c-23385c81f625" providerId="ADAL" clId="{C0BFFE25-4EFA-42D2-8CB4-DC3C2FE8D7BB}" dt="2023-08-31T19:25:36.028" v="547"/>
          <ac:grpSpMkLst>
            <pc:docMk/>
            <pc:sldMk cId="802088648" sldId="578"/>
            <ac:grpSpMk id="24" creationId="{3D98CEFD-596E-0EE4-C62D-AD8DC58BF975}"/>
          </ac:grpSpMkLst>
        </pc:grpChg>
        <pc:grpChg chg="mod">
          <ac:chgData name="Perera P.V.Y. it20382476" userId="98be5126-3bb6-4631-868c-23385c81f625" providerId="ADAL" clId="{C0BFFE25-4EFA-42D2-8CB4-DC3C2FE8D7BB}" dt="2023-08-31T19:25:42.181" v="552"/>
          <ac:grpSpMkLst>
            <pc:docMk/>
            <pc:sldMk cId="802088648" sldId="578"/>
            <ac:grpSpMk id="29" creationId="{A1E9C8FA-C9E4-EB42-8D5E-8AFB3C9318EE}"/>
          </ac:grpSpMkLst>
        </pc:grpChg>
        <pc:grpChg chg="del mod">
          <ac:chgData name="Perera P.V.Y. it20382476" userId="98be5126-3bb6-4631-868c-23385c81f625" providerId="ADAL" clId="{C0BFFE25-4EFA-42D2-8CB4-DC3C2FE8D7BB}" dt="2023-08-31T19:25:57.577" v="562"/>
          <ac:grpSpMkLst>
            <pc:docMk/>
            <pc:sldMk cId="802088648" sldId="578"/>
            <ac:grpSpMk id="34" creationId="{0E739012-F013-5E80-CF92-8C02070B42BE}"/>
          </ac:grpSpMkLst>
        </pc:grpChg>
        <pc:grpChg chg="mod">
          <ac:chgData name="Perera P.V.Y. it20382476" userId="98be5126-3bb6-4631-868c-23385c81f625" providerId="ADAL" clId="{C0BFFE25-4EFA-42D2-8CB4-DC3C2FE8D7BB}" dt="2023-08-31T19:25:57.577" v="562"/>
          <ac:grpSpMkLst>
            <pc:docMk/>
            <pc:sldMk cId="802088648" sldId="578"/>
            <ac:grpSpMk id="39" creationId="{D08E9675-707C-0782-4B6A-CBC1CA6DE3D9}"/>
          </ac:grpSpMkLst>
        </pc:grpChg>
        <pc:grpChg chg="mod">
          <ac:chgData name="Perera P.V.Y. it20382476" userId="98be5126-3bb6-4631-868c-23385c81f625" providerId="ADAL" clId="{C0BFFE25-4EFA-42D2-8CB4-DC3C2FE8D7BB}" dt="2023-08-31T19:26:19.509" v="565"/>
          <ac:grpSpMkLst>
            <pc:docMk/>
            <pc:sldMk cId="802088648" sldId="578"/>
            <ac:grpSpMk id="42" creationId="{C8D26C7B-4450-313C-F449-B7AF9B90F722}"/>
          </ac:grpSpMkLst>
        </pc:grpChg>
        <pc:grpChg chg="mod">
          <ac:chgData name="Perera P.V.Y. it20382476" userId="98be5126-3bb6-4631-868c-23385c81f625" providerId="ADAL" clId="{C0BFFE25-4EFA-42D2-8CB4-DC3C2FE8D7BB}" dt="2023-08-31T19:27:10.845" v="568"/>
          <ac:grpSpMkLst>
            <pc:docMk/>
            <pc:sldMk cId="802088648" sldId="578"/>
            <ac:grpSpMk id="45" creationId="{72358908-3618-D5EE-6D0C-6EF1FDECEA6D}"/>
          </ac:grpSpMkLst>
        </pc:grpChg>
        <pc:grpChg chg="del mod">
          <ac:chgData name="Perera P.V.Y. it20382476" userId="98be5126-3bb6-4631-868c-23385c81f625" providerId="ADAL" clId="{C0BFFE25-4EFA-42D2-8CB4-DC3C2FE8D7BB}" dt="2023-08-31T19:27:55.383" v="574"/>
          <ac:grpSpMkLst>
            <pc:docMk/>
            <pc:sldMk cId="802088648" sldId="578"/>
            <ac:grpSpMk id="48" creationId="{67C23027-2E10-DE57-4F9E-A8248AA68F1F}"/>
          </ac:grpSpMkLst>
        </pc:grpChg>
        <pc:grpChg chg="del mod">
          <ac:chgData name="Perera P.V.Y. it20382476" userId="98be5126-3bb6-4631-868c-23385c81f625" providerId="ADAL" clId="{C0BFFE25-4EFA-42D2-8CB4-DC3C2FE8D7BB}" dt="2023-08-31T19:27:56.820" v="576"/>
          <ac:grpSpMkLst>
            <pc:docMk/>
            <pc:sldMk cId="802088648" sldId="578"/>
            <ac:grpSpMk id="51" creationId="{416D9E63-BE17-95E1-4BA3-CDDE2866DEF1}"/>
          </ac:grpSpMkLst>
        </pc:grpChg>
        <pc:grpChg chg="del mod">
          <ac:chgData name="Perera P.V.Y. it20382476" userId="98be5126-3bb6-4631-868c-23385c81f625" providerId="ADAL" clId="{C0BFFE25-4EFA-42D2-8CB4-DC3C2FE8D7BB}" dt="2023-08-31T19:28:09.348" v="581"/>
          <ac:grpSpMkLst>
            <pc:docMk/>
            <pc:sldMk cId="802088648" sldId="578"/>
            <ac:grpSpMk id="53" creationId="{D9D208D3-A567-92A0-BBF4-47007B17CD60}"/>
          </ac:grpSpMkLst>
        </pc:grpChg>
        <pc:grpChg chg="del mod">
          <ac:chgData name="Perera P.V.Y. it20382476" userId="98be5126-3bb6-4631-868c-23385c81f625" providerId="ADAL" clId="{C0BFFE25-4EFA-42D2-8CB4-DC3C2FE8D7BB}" dt="2023-08-31T19:28:09.348" v="581"/>
          <ac:grpSpMkLst>
            <pc:docMk/>
            <pc:sldMk cId="802088648" sldId="578"/>
            <ac:grpSpMk id="56" creationId="{374BE19A-B958-1A61-EE2F-7A207C3C0A0F}"/>
          </ac:grpSpMkLst>
        </pc:grpChg>
        <pc:grpChg chg="del mod">
          <ac:chgData name="Perera P.V.Y. it20382476" userId="98be5126-3bb6-4631-868c-23385c81f625" providerId="ADAL" clId="{C0BFFE25-4EFA-42D2-8CB4-DC3C2FE8D7BB}" dt="2023-08-31T19:28:19.176" v="583"/>
          <ac:grpSpMkLst>
            <pc:docMk/>
            <pc:sldMk cId="802088648" sldId="578"/>
            <ac:grpSpMk id="58" creationId="{0082B0BD-A13E-96C8-6027-40F5220A6DE7}"/>
          </ac:grpSpMkLst>
        </pc:grpChg>
        <pc:grpChg chg="del mod">
          <ac:chgData name="Perera P.V.Y. it20382476" userId="98be5126-3bb6-4631-868c-23385c81f625" providerId="ADAL" clId="{C0BFFE25-4EFA-42D2-8CB4-DC3C2FE8D7BB}" dt="2023-08-31T19:28:26.024" v="586"/>
          <ac:grpSpMkLst>
            <pc:docMk/>
            <pc:sldMk cId="802088648" sldId="578"/>
            <ac:grpSpMk id="60" creationId="{EDA6526B-A33A-BFC1-99DC-A177E4FFE2D8}"/>
          </ac:grpSpMkLst>
        </pc:grpChg>
        <pc:grpChg chg="del mod">
          <ac:chgData name="Perera P.V.Y. it20382476" userId="98be5126-3bb6-4631-868c-23385c81f625" providerId="ADAL" clId="{C0BFFE25-4EFA-42D2-8CB4-DC3C2FE8D7BB}" dt="2023-08-31T19:28:28.280" v="588"/>
          <ac:grpSpMkLst>
            <pc:docMk/>
            <pc:sldMk cId="802088648" sldId="578"/>
            <ac:grpSpMk id="63" creationId="{2340CA49-2172-4598-6BCD-34347463BCF1}"/>
          </ac:grpSpMkLst>
        </pc:grpChg>
        <pc:grpChg chg="mod">
          <ac:chgData name="Perera P.V.Y. it20382476" userId="98be5126-3bb6-4631-868c-23385c81f625" providerId="ADAL" clId="{C0BFFE25-4EFA-42D2-8CB4-DC3C2FE8D7BB}" dt="2023-08-31T19:28:28.280" v="588"/>
          <ac:grpSpMkLst>
            <pc:docMk/>
            <pc:sldMk cId="802088648" sldId="578"/>
            <ac:grpSpMk id="65" creationId="{5236BA5C-0E88-00C1-7356-ADD713094A35}"/>
          </ac:grpSpMkLst>
        </pc:grpChg>
        <pc:inkChg chg="add">
          <ac:chgData name="Perera P.V.Y. it20382476" userId="98be5126-3bb6-4631-868c-23385c81f625" providerId="ADAL" clId="{C0BFFE25-4EFA-42D2-8CB4-DC3C2FE8D7BB}" dt="2023-08-31T19:25:08.534" v="525" actId="9405"/>
          <ac:inkMkLst>
            <pc:docMk/>
            <pc:sldMk cId="802088648" sldId="578"/>
            <ac:inkMk id="2" creationId="{C1A40D6D-2812-F7C9-954B-B4F45F65434A}"/>
          </ac:inkMkLst>
        </pc:inkChg>
        <pc:inkChg chg="add mod">
          <ac:chgData name="Perera P.V.Y. it20382476" userId="98be5126-3bb6-4631-868c-23385c81f625" providerId="ADAL" clId="{C0BFFE25-4EFA-42D2-8CB4-DC3C2FE8D7BB}" dt="2023-08-31T19:25:11.053" v="528"/>
          <ac:inkMkLst>
            <pc:docMk/>
            <pc:sldMk cId="802088648" sldId="578"/>
            <ac:inkMk id="3" creationId="{D1612F25-4909-38A8-994C-D46F65DC1FBC}"/>
          </ac:inkMkLst>
        </pc:inkChg>
        <pc:inkChg chg="add mod">
          <ac:chgData name="Perera P.V.Y. it20382476" userId="98be5126-3bb6-4631-868c-23385c81f625" providerId="ADAL" clId="{C0BFFE25-4EFA-42D2-8CB4-DC3C2FE8D7BB}" dt="2023-08-31T19:25:11.053" v="528"/>
          <ac:inkMkLst>
            <pc:docMk/>
            <pc:sldMk cId="802088648" sldId="578"/>
            <ac:inkMk id="4" creationId="{AB26BD0F-15A0-3B5D-FCA5-5C8E08B55712}"/>
          </ac:inkMkLst>
        </pc:inkChg>
        <pc:inkChg chg="add">
          <ac:chgData name="Perera P.V.Y. it20382476" userId="98be5126-3bb6-4631-868c-23385c81f625" providerId="ADAL" clId="{C0BFFE25-4EFA-42D2-8CB4-DC3C2FE8D7BB}" dt="2023-08-31T19:25:14.774" v="529" actId="9405"/>
          <ac:inkMkLst>
            <pc:docMk/>
            <pc:sldMk cId="802088648" sldId="578"/>
            <ac:inkMk id="6" creationId="{88D4EA65-80FC-6EFF-07FA-7124277B28ED}"/>
          </ac:inkMkLst>
        </pc:inkChg>
        <pc:inkChg chg="add mod">
          <ac:chgData name="Perera P.V.Y. it20382476" userId="98be5126-3bb6-4631-868c-23385c81f625" providerId="ADAL" clId="{C0BFFE25-4EFA-42D2-8CB4-DC3C2FE8D7BB}" dt="2023-08-31T19:25:20.920" v="532"/>
          <ac:inkMkLst>
            <pc:docMk/>
            <pc:sldMk cId="802088648" sldId="578"/>
            <ac:inkMk id="7" creationId="{A8307E4F-E011-8B13-EBCD-E95B23E75CFE}"/>
          </ac:inkMkLst>
        </pc:inkChg>
        <pc:inkChg chg="add mod">
          <ac:chgData name="Perera P.V.Y. it20382476" userId="98be5126-3bb6-4631-868c-23385c81f625" providerId="ADAL" clId="{C0BFFE25-4EFA-42D2-8CB4-DC3C2FE8D7BB}" dt="2023-08-31T19:25:20.920" v="532"/>
          <ac:inkMkLst>
            <pc:docMk/>
            <pc:sldMk cId="802088648" sldId="578"/>
            <ac:inkMk id="8" creationId="{8B6BFE47-3D0A-DF49-2F18-A4B27EED5DDB}"/>
          </ac:inkMkLst>
        </pc:inkChg>
        <pc:inkChg chg="add mod">
          <ac:chgData name="Perera P.V.Y. it20382476" userId="98be5126-3bb6-4631-868c-23385c81f625" providerId="ADAL" clId="{C0BFFE25-4EFA-42D2-8CB4-DC3C2FE8D7BB}" dt="2023-08-31T19:25:23.786" v="536"/>
          <ac:inkMkLst>
            <pc:docMk/>
            <pc:sldMk cId="802088648" sldId="578"/>
            <ac:inkMk id="10" creationId="{CFD73245-67C5-BDEE-1BFC-ED3B7072AEB7}"/>
          </ac:inkMkLst>
        </pc:inkChg>
        <pc:inkChg chg="add mod">
          <ac:chgData name="Perera P.V.Y. it20382476" userId="98be5126-3bb6-4631-868c-23385c81f625" providerId="ADAL" clId="{C0BFFE25-4EFA-42D2-8CB4-DC3C2FE8D7BB}" dt="2023-08-31T19:25:23.786" v="536"/>
          <ac:inkMkLst>
            <pc:docMk/>
            <pc:sldMk cId="802088648" sldId="578"/>
            <ac:inkMk id="11" creationId="{65FBF13C-DB80-BAB6-5D56-97EF7C9F9BF7}"/>
          </ac:inkMkLst>
        </pc:inkChg>
        <pc:inkChg chg="add mod">
          <ac:chgData name="Perera P.V.Y. it20382476" userId="98be5126-3bb6-4631-868c-23385c81f625" providerId="ADAL" clId="{C0BFFE25-4EFA-42D2-8CB4-DC3C2FE8D7BB}" dt="2023-08-31T19:25:23.786" v="536"/>
          <ac:inkMkLst>
            <pc:docMk/>
            <pc:sldMk cId="802088648" sldId="578"/>
            <ac:inkMk id="12" creationId="{E7DB57D2-A9C9-908F-9E17-80E006AED820}"/>
          </ac:inkMkLst>
        </pc:inkChg>
        <pc:inkChg chg="add mod">
          <ac:chgData name="Perera P.V.Y. it20382476" userId="98be5126-3bb6-4631-868c-23385c81f625" providerId="ADAL" clId="{C0BFFE25-4EFA-42D2-8CB4-DC3C2FE8D7BB}" dt="2023-08-31T19:25:26.892" v="539"/>
          <ac:inkMkLst>
            <pc:docMk/>
            <pc:sldMk cId="802088648" sldId="578"/>
            <ac:inkMk id="14" creationId="{453FDA93-C857-3C86-8909-8793D6F511E7}"/>
          </ac:inkMkLst>
        </pc:inkChg>
        <pc:inkChg chg="add mod">
          <ac:chgData name="Perera P.V.Y. it20382476" userId="98be5126-3bb6-4631-868c-23385c81f625" providerId="ADAL" clId="{C0BFFE25-4EFA-42D2-8CB4-DC3C2FE8D7BB}" dt="2023-08-31T19:25:26.892" v="539"/>
          <ac:inkMkLst>
            <pc:docMk/>
            <pc:sldMk cId="802088648" sldId="578"/>
            <ac:inkMk id="15" creationId="{A694B046-D11A-D9D4-D4F5-7288A06AE784}"/>
          </ac:inkMkLst>
        </pc:inkChg>
        <pc:inkChg chg="add">
          <ac:chgData name="Perera P.V.Y. it20382476" userId="98be5126-3bb6-4631-868c-23385c81f625" providerId="ADAL" clId="{C0BFFE25-4EFA-42D2-8CB4-DC3C2FE8D7BB}" dt="2023-08-31T19:25:27.763" v="540" actId="9405"/>
          <ac:inkMkLst>
            <pc:docMk/>
            <pc:sldMk cId="802088648" sldId="578"/>
            <ac:inkMk id="17" creationId="{82E0B8B5-1B99-83A6-F767-91BBB1695AAD}"/>
          </ac:inkMkLst>
        </pc:inkChg>
        <pc:inkChg chg="add mod">
          <ac:chgData name="Perera P.V.Y. it20382476" userId="98be5126-3bb6-4631-868c-23385c81f625" providerId="ADAL" clId="{C0BFFE25-4EFA-42D2-8CB4-DC3C2FE8D7BB}" dt="2023-08-31T19:25:36.028" v="547"/>
          <ac:inkMkLst>
            <pc:docMk/>
            <pc:sldMk cId="802088648" sldId="578"/>
            <ac:inkMk id="18" creationId="{60095C20-BC6A-41B9-F1D6-23317B194A66}"/>
          </ac:inkMkLst>
        </pc:inkChg>
        <pc:inkChg chg="add mod">
          <ac:chgData name="Perera P.V.Y. it20382476" userId="98be5126-3bb6-4631-868c-23385c81f625" providerId="ADAL" clId="{C0BFFE25-4EFA-42D2-8CB4-DC3C2FE8D7BB}" dt="2023-08-31T19:25:36.028" v="547"/>
          <ac:inkMkLst>
            <pc:docMk/>
            <pc:sldMk cId="802088648" sldId="578"/>
            <ac:inkMk id="19" creationId="{DE2DCE0E-69BF-F513-E807-0FBAFE2C7415}"/>
          </ac:inkMkLst>
        </pc:inkChg>
        <pc:inkChg chg="add mod">
          <ac:chgData name="Perera P.V.Y. it20382476" userId="98be5126-3bb6-4631-868c-23385c81f625" providerId="ADAL" clId="{C0BFFE25-4EFA-42D2-8CB4-DC3C2FE8D7BB}" dt="2023-08-31T19:25:36.028" v="547"/>
          <ac:inkMkLst>
            <pc:docMk/>
            <pc:sldMk cId="802088648" sldId="578"/>
            <ac:inkMk id="20" creationId="{FC6AC809-DCC8-C3B8-00F8-7AEC19A65376}"/>
          </ac:inkMkLst>
        </pc:inkChg>
        <pc:inkChg chg="add mod">
          <ac:chgData name="Perera P.V.Y. it20382476" userId="98be5126-3bb6-4631-868c-23385c81f625" providerId="ADAL" clId="{C0BFFE25-4EFA-42D2-8CB4-DC3C2FE8D7BB}" dt="2023-08-31T19:25:36.028" v="547"/>
          <ac:inkMkLst>
            <pc:docMk/>
            <pc:sldMk cId="802088648" sldId="578"/>
            <ac:inkMk id="21" creationId="{B1697001-CF10-7D64-B965-5786FDBF9CE9}"/>
          </ac:inkMkLst>
        </pc:inkChg>
        <pc:inkChg chg="add mod">
          <ac:chgData name="Perera P.V.Y. it20382476" userId="98be5126-3bb6-4631-868c-23385c81f625" providerId="ADAL" clId="{C0BFFE25-4EFA-42D2-8CB4-DC3C2FE8D7BB}" dt="2023-08-31T19:25:36.028" v="547"/>
          <ac:inkMkLst>
            <pc:docMk/>
            <pc:sldMk cId="802088648" sldId="578"/>
            <ac:inkMk id="23" creationId="{CA3EEEAA-48AB-2836-BA61-9B13D57E912B}"/>
          </ac:inkMkLst>
        </pc:inkChg>
        <pc:inkChg chg="add mod">
          <ac:chgData name="Perera P.V.Y. it20382476" userId="98be5126-3bb6-4631-868c-23385c81f625" providerId="ADAL" clId="{C0BFFE25-4EFA-42D2-8CB4-DC3C2FE8D7BB}" dt="2023-08-31T19:25:42.181" v="552"/>
          <ac:inkMkLst>
            <pc:docMk/>
            <pc:sldMk cId="802088648" sldId="578"/>
            <ac:inkMk id="25" creationId="{B9D0025A-C07B-94DA-8913-D5E940014ED9}"/>
          </ac:inkMkLst>
        </pc:inkChg>
        <pc:inkChg chg="add mod">
          <ac:chgData name="Perera P.V.Y. it20382476" userId="98be5126-3bb6-4631-868c-23385c81f625" providerId="ADAL" clId="{C0BFFE25-4EFA-42D2-8CB4-DC3C2FE8D7BB}" dt="2023-08-31T19:25:42.181" v="552"/>
          <ac:inkMkLst>
            <pc:docMk/>
            <pc:sldMk cId="802088648" sldId="578"/>
            <ac:inkMk id="26" creationId="{A7D03D96-E2BA-58AC-18F3-9836E4DE113C}"/>
          </ac:inkMkLst>
        </pc:inkChg>
        <pc:inkChg chg="add mod">
          <ac:chgData name="Perera P.V.Y. it20382476" userId="98be5126-3bb6-4631-868c-23385c81f625" providerId="ADAL" clId="{C0BFFE25-4EFA-42D2-8CB4-DC3C2FE8D7BB}" dt="2023-08-31T19:25:42.181" v="552"/>
          <ac:inkMkLst>
            <pc:docMk/>
            <pc:sldMk cId="802088648" sldId="578"/>
            <ac:inkMk id="27" creationId="{DCAAD18C-BB4C-307A-2B3C-98F002DB8EEA}"/>
          </ac:inkMkLst>
        </pc:inkChg>
        <pc:inkChg chg="add mod">
          <ac:chgData name="Perera P.V.Y. it20382476" userId="98be5126-3bb6-4631-868c-23385c81f625" providerId="ADAL" clId="{C0BFFE25-4EFA-42D2-8CB4-DC3C2FE8D7BB}" dt="2023-08-31T19:25:42.181" v="552"/>
          <ac:inkMkLst>
            <pc:docMk/>
            <pc:sldMk cId="802088648" sldId="578"/>
            <ac:inkMk id="28" creationId="{7E9F2BD8-CA2B-9BB9-DE00-664B972741C0}"/>
          </ac:inkMkLst>
        </pc:inkChg>
        <pc:inkChg chg="add mod">
          <ac:chgData name="Perera P.V.Y. it20382476" userId="98be5126-3bb6-4631-868c-23385c81f625" providerId="ADAL" clId="{C0BFFE25-4EFA-42D2-8CB4-DC3C2FE8D7BB}" dt="2023-08-31T19:25:57.577" v="562"/>
          <ac:inkMkLst>
            <pc:docMk/>
            <pc:sldMk cId="802088648" sldId="578"/>
            <ac:inkMk id="30" creationId="{91129A6A-BF3E-94F8-1D2F-18FFACADD8C7}"/>
          </ac:inkMkLst>
        </pc:inkChg>
        <pc:inkChg chg="add mod">
          <ac:chgData name="Perera P.V.Y. it20382476" userId="98be5126-3bb6-4631-868c-23385c81f625" providerId="ADAL" clId="{C0BFFE25-4EFA-42D2-8CB4-DC3C2FE8D7BB}" dt="2023-08-31T19:25:57.577" v="562"/>
          <ac:inkMkLst>
            <pc:docMk/>
            <pc:sldMk cId="802088648" sldId="578"/>
            <ac:inkMk id="31" creationId="{39273B14-CD30-EFCC-F392-144FEE4EBD39}"/>
          </ac:inkMkLst>
        </pc:inkChg>
        <pc:inkChg chg="add mod">
          <ac:chgData name="Perera P.V.Y. it20382476" userId="98be5126-3bb6-4631-868c-23385c81f625" providerId="ADAL" clId="{C0BFFE25-4EFA-42D2-8CB4-DC3C2FE8D7BB}" dt="2023-08-31T19:25:57.577" v="562"/>
          <ac:inkMkLst>
            <pc:docMk/>
            <pc:sldMk cId="802088648" sldId="578"/>
            <ac:inkMk id="32" creationId="{B29EEA5F-A611-00C9-BE7E-60BD9AF6AEFC}"/>
          </ac:inkMkLst>
        </pc:inkChg>
        <pc:inkChg chg="add mod">
          <ac:chgData name="Perera P.V.Y. it20382476" userId="98be5126-3bb6-4631-868c-23385c81f625" providerId="ADAL" clId="{C0BFFE25-4EFA-42D2-8CB4-DC3C2FE8D7BB}" dt="2023-08-31T19:25:57.577" v="562"/>
          <ac:inkMkLst>
            <pc:docMk/>
            <pc:sldMk cId="802088648" sldId="578"/>
            <ac:inkMk id="33" creationId="{D417B486-8A47-60A9-51CF-9289A6EFCF9B}"/>
          </ac:inkMkLst>
        </pc:inkChg>
        <pc:inkChg chg="add mod">
          <ac:chgData name="Perera P.V.Y. it20382476" userId="98be5126-3bb6-4631-868c-23385c81f625" providerId="ADAL" clId="{C0BFFE25-4EFA-42D2-8CB4-DC3C2FE8D7BB}" dt="2023-08-31T19:25:57.577" v="562"/>
          <ac:inkMkLst>
            <pc:docMk/>
            <pc:sldMk cId="802088648" sldId="578"/>
            <ac:inkMk id="35" creationId="{0651EAE8-24C5-7FB0-158F-CF37492AC84F}"/>
          </ac:inkMkLst>
        </pc:inkChg>
        <pc:inkChg chg="add mod">
          <ac:chgData name="Perera P.V.Y. it20382476" userId="98be5126-3bb6-4631-868c-23385c81f625" providerId="ADAL" clId="{C0BFFE25-4EFA-42D2-8CB4-DC3C2FE8D7BB}" dt="2023-08-31T19:25:57.577" v="562"/>
          <ac:inkMkLst>
            <pc:docMk/>
            <pc:sldMk cId="802088648" sldId="578"/>
            <ac:inkMk id="36" creationId="{E116C3EB-A91C-0389-8E2A-5028CB2CEF7D}"/>
          </ac:inkMkLst>
        </pc:inkChg>
        <pc:inkChg chg="add mod">
          <ac:chgData name="Perera P.V.Y. it20382476" userId="98be5126-3bb6-4631-868c-23385c81f625" providerId="ADAL" clId="{C0BFFE25-4EFA-42D2-8CB4-DC3C2FE8D7BB}" dt="2023-08-31T19:25:57.577" v="562"/>
          <ac:inkMkLst>
            <pc:docMk/>
            <pc:sldMk cId="802088648" sldId="578"/>
            <ac:inkMk id="37" creationId="{B243C34F-F097-B3A5-C45D-73918A1D2345}"/>
          </ac:inkMkLst>
        </pc:inkChg>
        <pc:inkChg chg="add mod">
          <ac:chgData name="Perera P.V.Y. it20382476" userId="98be5126-3bb6-4631-868c-23385c81f625" providerId="ADAL" clId="{C0BFFE25-4EFA-42D2-8CB4-DC3C2FE8D7BB}" dt="2023-08-31T19:25:57.577" v="562"/>
          <ac:inkMkLst>
            <pc:docMk/>
            <pc:sldMk cId="802088648" sldId="578"/>
            <ac:inkMk id="38" creationId="{67607E8B-FDD0-C87B-4C7E-02EDE50BFED5}"/>
          </ac:inkMkLst>
        </pc:inkChg>
        <pc:inkChg chg="add mod">
          <ac:chgData name="Perera P.V.Y. it20382476" userId="98be5126-3bb6-4631-868c-23385c81f625" providerId="ADAL" clId="{C0BFFE25-4EFA-42D2-8CB4-DC3C2FE8D7BB}" dt="2023-08-31T19:26:19.509" v="565"/>
          <ac:inkMkLst>
            <pc:docMk/>
            <pc:sldMk cId="802088648" sldId="578"/>
            <ac:inkMk id="40" creationId="{BF9BF356-64FD-F065-FD64-61A3FC495F80}"/>
          </ac:inkMkLst>
        </pc:inkChg>
        <pc:inkChg chg="add mod">
          <ac:chgData name="Perera P.V.Y. it20382476" userId="98be5126-3bb6-4631-868c-23385c81f625" providerId="ADAL" clId="{C0BFFE25-4EFA-42D2-8CB4-DC3C2FE8D7BB}" dt="2023-08-31T19:26:19.509" v="565"/>
          <ac:inkMkLst>
            <pc:docMk/>
            <pc:sldMk cId="802088648" sldId="578"/>
            <ac:inkMk id="41" creationId="{3350FEB1-7103-F90A-ACB5-46EBDC37F184}"/>
          </ac:inkMkLst>
        </pc:inkChg>
        <pc:inkChg chg="add mod">
          <ac:chgData name="Perera P.V.Y. it20382476" userId="98be5126-3bb6-4631-868c-23385c81f625" providerId="ADAL" clId="{C0BFFE25-4EFA-42D2-8CB4-DC3C2FE8D7BB}" dt="2023-08-31T19:27:10.845" v="568"/>
          <ac:inkMkLst>
            <pc:docMk/>
            <pc:sldMk cId="802088648" sldId="578"/>
            <ac:inkMk id="43" creationId="{76940E2D-FEE2-B5EB-ECAE-0D09D1BE9BFE}"/>
          </ac:inkMkLst>
        </pc:inkChg>
        <pc:inkChg chg="add mod">
          <ac:chgData name="Perera P.V.Y. it20382476" userId="98be5126-3bb6-4631-868c-23385c81f625" providerId="ADAL" clId="{C0BFFE25-4EFA-42D2-8CB4-DC3C2FE8D7BB}" dt="2023-08-31T19:27:10.845" v="568"/>
          <ac:inkMkLst>
            <pc:docMk/>
            <pc:sldMk cId="802088648" sldId="578"/>
            <ac:inkMk id="44" creationId="{AA394BB9-BD47-38AE-2F4D-6C4499361BBD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46" creationId="{34BBAABC-EBFA-719E-AC17-84CCE75A2E5A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47" creationId="{CC5095C7-F802-E0EC-816B-98462044CD2B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49" creationId="{187B01E2-29AF-1232-8039-CB7BB2B0B205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50" creationId="{6967D061-1BE5-E414-BBCD-D4435E44C984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52" creationId="{C98C91E7-7275-C53E-6FE1-8AC2AFCBD19C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54" creationId="{4EEF3A78-713B-B58D-2EF1-345390F8174C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55" creationId="{D4E5B1E9-866C-2DD5-B4F2-F15C0234099E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57" creationId="{FC764B37-D663-267A-3427-B8EA2C6E82BA}"/>
          </ac:inkMkLst>
        </pc:inkChg>
        <pc:inkChg chg="add mod">
          <ac:chgData name="Perera P.V.Y. it20382476" userId="98be5126-3bb6-4631-868c-23385c81f625" providerId="ADAL" clId="{C0BFFE25-4EFA-42D2-8CB4-DC3C2FE8D7BB}" dt="2023-08-31T19:28:26.024" v="586"/>
          <ac:inkMkLst>
            <pc:docMk/>
            <pc:sldMk cId="802088648" sldId="578"/>
            <ac:inkMk id="59" creationId="{C4509A6F-3BBE-9C51-7575-7A20B02DFBCE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61" creationId="{F25E70DB-4B1F-BEB0-9055-8A5ED75212D0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62" creationId="{CB8A1643-E8E8-54B1-2C8D-AE1AADDFD02D}"/>
          </ac:inkMkLst>
        </pc:inkChg>
        <pc:inkChg chg="add mod">
          <ac:chgData name="Perera P.V.Y. it20382476" userId="98be5126-3bb6-4631-868c-23385c81f625" providerId="ADAL" clId="{C0BFFE25-4EFA-42D2-8CB4-DC3C2FE8D7BB}" dt="2023-08-31T19:28:28.280" v="588"/>
          <ac:inkMkLst>
            <pc:docMk/>
            <pc:sldMk cId="802088648" sldId="578"/>
            <ac:inkMk id="64" creationId="{B3313214-83F4-557D-050B-259BC18F4203}"/>
          </ac:inkMkLst>
        </pc:inkChg>
      </pc:sldChg>
      <pc:sldChg chg="new del">
        <pc:chgData name="Perera P.V.Y. it20382476" userId="98be5126-3bb6-4631-868c-23385c81f625" providerId="ADAL" clId="{C0BFFE25-4EFA-42D2-8CB4-DC3C2FE8D7BB}" dt="2023-08-31T19:59:21.585" v="644" actId="47"/>
        <pc:sldMkLst>
          <pc:docMk/>
          <pc:sldMk cId="2103649373" sldId="579"/>
        </pc:sldMkLst>
      </pc:sldChg>
      <pc:sldChg chg="modSp add del mod">
        <pc:chgData name="Perera P.V.Y. it20382476" userId="98be5126-3bb6-4631-868c-23385c81f625" providerId="ADAL" clId="{C0BFFE25-4EFA-42D2-8CB4-DC3C2FE8D7BB}" dt="2023-09-03T16:29:22.026" v="9316" actId="47"/>
        <pc:sldMkLst>
          <pc:docMk/>
          <pc:sldMk cId="3544368921" sldId="581"/>
        </pc:sldMkLst>
        <pc:spChg chg="mod">
          <ac:chgData name="Perera P.V.Y. it20382476" userId="98be5126-3bb6-4631-868c-23385c81f625" providerId="ADAL" clId="{C0BFFE25-4EFA-42D2-8CB4-DC3C2FE8D7BB}" dt="2023-08-31T18:33:41.621" v="78" actId="20577"/>
          <ac:spMkLst>
            <pc:docMk/>
            <pc:sldMk cId="3544368921" sldId="581"/>
            <ac:spMk id="2" creationId="{E16BFFFE-1836-EE19-EF75-F2729F7BDCF3}"/>
          </ac:spMkLst>
        </pc:spChg>
        <pc:spChg chg="mod">
          <ac:chgData name="Perera P.V.Y. it20382476" userId="98be5126-3bb6-4631-868c-23385c81f625" providerId="ADAL" clId="{C0BFFE25-4EFA-42D2-8CB4-DC3C2FE8D7BB}" dt="2023-09-01T18:45:52.559" v="3224" actId="108"/>
          <ac:spMkLst>
            <pc:docMk/>
            <pc:sldMk cId="3544368921" sldId="581"/>
            <ac:spMk id="3" creationId="{D254D203-3208-27F5-B964-BA3764084EFC}"/>
          </ac:spMkLst>
        </pc:spChg>
      </pc:sldChg>
      <pc:sldChg chg="add">
        <pc:chgData name="Perera P.V.Y. it20382476" userId="98be5126-3bb6-4631-868c-23385c81f625" providerId="ADAL" clId="{C0BFFE25-4EFA-42D2-8CB4-DC3C2FE8D7BB}" dt="2023-08-31T19:00:17.474" v="514"/>
        <pc:sldMkLst>
          <pc:docMk/>
          <pc:sldMk cId="3461615844" sldId="582"/>
        </pc:sldMkLst>
      </pc:sldChg>
      <pc:sldChg chg="addSp delSp modSp add mod">
        <pc:chgData name="Perera P.V.Y. it20382476" userId="98be5126-3bb6-4631-868c-23385c81f625" providerId="ADAL" clId="{C0BFFE25-4EFA-42D2-8CB4-DC3C2FE8D7BB}" dt="2023-09-03T12:11:46.395" v="9296" actId="14100"/>
        <pc:sldMkLst>
          <pc:docMk/>
          <pc:sldMk cId="2553652900" sldId="583"/>
        </pc:sldMkLst>
        <pc:picChg chg="ord">
          <ac:chgData name="Perera P.V.Y. it20382476" userId="98be5126-3bb6-4631-868c-23385c81f625" providerId="ADAL" clId="{C0BFFE25-4EFA-42D2-8CB4-DC3C2FE8D7BB}" dt="2023-09-03T11:37:15.029" v="9127" actId="167"/>
          <ac:picMkLst>
            <pc:docMk/>
            <pc:sldMk cId="2553652900" sldId="583"/>
            <ac:picMk id="4" creationId="{7876E88F-0FD1-BAFC-BDF5-BEEC79B21D1A}"/>
          </ac:picMkLst>
        </pc:picChg>
        <pc:picChg chg="add del mod ord">
          <ac:chgData name="Perera P.V.Y. it20382476" userId="98be5126-3bb6-4631-868c-23385c81f625" providerId="ADAL" clId="{C0BFFE25-4EFA-42D2-8CB4-DC3C2FE8D7BB}" dt="2023-09-03T12:11:36.555" v="9293" actId="1035"/>
          <ac:picMkLst>
            <pc:docMk/>
            <pc:sldMk cId="2553652900" sldId="583"/>
            <ac:picMk id="5" creationId="{0CAC3A60-1456-276B-6ADE-DE079DF46B4A}"/>
          </ac:picMkLst>
        </pc:picChg>
        <pc:picChg chg="add del mod">
          <ac:chgData name="Perera P.V.Y. it20382476" userId="98be5126-3bb6-4631-868c-23385c81f625" providerId="ADAL" clId="{C0BFFE25-4EFA-42D2-8CB4-DC3C2FE8D7BB}" dt="2023-09-02T15:38:47.404" v="6575" actId="478"/>
          <ac:picMkLst>
            <pc:docMk/>
            <pc:sldMk cId="2553652900" sldId="583"/>
            <ac:picMk id="7" creationId="{E99F5EFF-AC9B-F322-8BEC-3A14B1E90836}"/>
          </ac:picMkLst>
        </pc:picChg>
        <pc:picChg chg="del">
          <ac:chgData name="Perera P.V.Y. it20382476" userId="98be5126-3bb6-4631-868c-23385c81f625" providerId="ADAL" clId="{C0BFFE25-4EFA-42D2-8CB4-DC3C2FE8D7BB}" dt="2023-09-02T06:32:06.415" v="4411" actId="478"/>
          <ac:picMkLst>
            <pc:docMk/>
            <pc:sldMk cId="2553652900" sldId="583"/>
            <ac:picMk id="8" creationId="{2A8AD42C-1220-2A89-1318-D49F7BDBA369}"/>
          </ac:picMkLst>
        </pc:picChg>
        <pc:picChg chg="add mod">
          <ac:chgData name="Perera P.V.Y. it20382476" userId="98be5126-3bb6-4631-868c-23385c81f625" providerId="ADAL" clId="{C0BFFE25-4EFA-42D2-8CB4-DC3C2FE8D7BB}" dt="2023-09-03T12:11:46.395" v="9296" actId="14100"/>
          <ac:picMkLst>
            <pc:docMk/>
            <pc:sldMk cId="2553652900" sldId="583"/>
            <ac:picMk id="8" creationId="{3ABA13C2-DBD0-3033-9A21-2BD49521F028}"/>
          </ac:picMkLst>
        </pc:picChg>
        <pc:picChg chg="add del mod ord">
          <ac:chgData name="Perera P.V.Y. it20382476" userId="98be5126-3bb6-4631-868c-23385c81f625" providerId="ADAL" clId="{C0BFFE25-4EFA-42D2-8CB4-DC3C2FE8D7BB}" dt="2023-09-03T12:11:39.163" v="9294" actId="478"/>
          <ac:picMkLst>
            <pc:docMk/>
            <pc:sldMk cId="2553652900" sldId="583"/>
            <ac:picMk id="9" creationId="{6E6190EC-9CD1-5BF8-0A1B-981EFFA50C24}"/>
          </ac:picMkLst>
        </pc:picChg>
        <pc:picChg chg="add del mod">
          <ac:chgData name="Perera P.V.Y. it20382476" userId="98be5126-3bb6-4631-868c-23385c81f625" providerId="ADAL" clId="{C0BFFE25-4EFA-42D2-8CB4-DC3C2FE8D7BB}" dt="2023-09-02T06:38:45.842" v="4417" actId="478"/>
          <ac:picMkLst>
            <pc:docMk/>
            <pc:sldMk cId="2553652900" sldId="583"/>
            <ac:picMk id="10" creationId="{EB2FC361-19A6-0C7E-11C9-A28B7F3F1F46}"/>
          </ac:picMkLst>
        </pc:picChg>
        <pc:picChg chg="add del mod">
          <ac:chgData name="Perera P.V.Y. it20382476" userId="98be5126-3bb6-4631-868c-23385c81f625" providerId="ADAL" clId="{C0BFFE25-4EFA-42D2-8CB4-DC3C2FE8D7BB}" dt="2023-09-02T06:39:31.014" v="4420" actId="478"/>
          <ac:picMkLst>
            <pc:docMk/>
            <pc:sldMk cId="2553652900" sldId="583"/>
            <ac:picMk id="12" creationId="{811FFB28-5525-F6A9-B32E-F8462A6D5DD2}"/>
          </ac:picMkLst>
        </pc:picChg>
        <pc:picChg chg="add del mod">
          <ac:chgData name="Perera P.V.Y. it20382476" userId="98be5126-3bb6-4631-868c-23385c81f625" providerId="ADAL" clId="{C0BFFE25-4EFA-42D2-8CB4-DC3C2FE8D7BB}" dt="2023-09-02T07:04:58.331" v="4431" actId="21"/>
          <ac:picMkLst>
            <pc:docMk/>
            <pc:sldMk cId="2553652900" sldId="583"/>
            <ac:picMk id="14" creationId="{61E61B67-ED6A-1C1D-DD10-59CE830CF221}"/>
          </ac:picMkLst>
        </pc:picChg>
        <pc:picChg chg="add del mod">
          <ac:chgData name="Perera P.V.Y. it20382476" userId="98be5126-3bb6-4631-868c-23385c81f625" providerId="ADAL" clId="{C0BFFE25-4EFA-42D2-8CB4-DC3C2FE8D7BB}" dt="2023-09-02T07:07:35.135" v="4440" actId="478"/>
          <ac:picMkLst>
            <pc:docMk/>
            <pc:sldMk cId="2553652900" sldId="583"/>
            <ac:picMk id="15" creationId="{E99F5EFF-AC9B-F322-8BEC-3A14B1E90836}"/>
          </ac:picMkLst>
        </pc:picChg>
        <pc:inkChg chg="add">
          <ac:chgData name="Perera P.V.Y. it20382476" userId="98be5126-3bb6-4631-868c-23385c81f625" providerId="ADAL" clId="{C0BFFE25-4EFA-42D2-8CB4-DC3C2FE8D7BB}" dt="2023-09-02T06:32:01.356" v="4409" actId="9405"/>
          <ac:inkMkLst>
            <pc:docMk/>
            <pc:sldMk cId="2553652900" sldId="583"/>
            <ac:inkMk id="3" creationId="{42671EA5-8CA3-F354-81E9-0F19B241BD4E}"/>
          </ac:inkMkLst>
        </pc:inkChg>
        <pc:inkChg chg="add del">
          <ac:chgData name="Perera P.V.Y. it20382476" userId="98be5126-3bb6-4631-868c-23385c81f625" providerId="ADAL" clId="{C0BFFE25-4EFA-42D2-8CB4-DC3C2FE8D7BB}" dt="2023-09-02T06:32:12.586" v="4412"/>
          <ac:inkMkLst>
            <pc:docMk/>
            <pc:sldMk cId="2553652900" sldId="583"/>
            <ac:inkMk id="7" creationId="{C3D8D4DF-71E4-A50C-1FBC-A5AD9BE8BF7A}"/>
          </ac:inkMkLst>
        </pc:inkChg>
      </pc:sldChg>
      <pc:sldChg chg="addSp delSp modSp add mod">
        <pc:chgData name="Perera P.V.Y. it20382476" userId="98be5126-3bb6-4631-868c-23385c81f625" providerId="ADAL" clId="{C0BFFE25-4EFA-42D2-8CB4-DC3C2FE8D7BB}" dt="2023-09-02T10:38:24.785" v="4841" actId="1076"/>
        <pc:sldMkLst>
          <pc:docMk/>
          <pc:sldMk cId="3441232020" sldId="584"/>
        </pc:sldMkLst>
        <pc:spChg chg="mod">
          <ac:chgData name="Perera P.V.Y. it20382476" userId="98be5126-3bb6-4631-868c-23385c81f625" providerId="ADAL" clId="{C0BFFE25-4EFA-42D2-8CB4-DC3C2FE8D7BB}" dt="2023-09-02T10:04:05.254" v="4477" actId="20577"/>
          <ac:spMkLst>
            <pc:docMk/>
            <pc:sldMk cId="3441232020" sldId="584"/>
            <ac:spMk id="1096" creationId="{6A2E2E2E-F2EF-82EA-F6AC-1D2CBCEE122A}"/>
          </ac:spMkLst>
        </pc:spChg>
        <pc:spChg chg="mod">
          <ac:chgData name="Perera P.V.Y. it20382476" userId="98be5126-3bb6-4631-868c-23385c81f625" providerId="ADAL" clId="{C0BFFE25-4EFA-42D2-8CB4-DC3C2FE8D7BB}" dt="2023-09-02T10:03:13.615" v="4464" actId="20577"/>
          <ac:spMkLst>
            <pc:docMk/>
            <pc:sldMk cId="3441232020" sldId="584"/>
            <ac:spMk id="1135" creationId="{B955F74A-E76D-C8C9-BBFB-226F3235B709}"/>
          </ac:spMkLst>
        </pc:spChg>
        <pc:spChg chg="mod">
          <ac:chgData name="Perera P.V.Y. it20382476" userId="98be5126-3bb6-4631-868c-23385c81f625" providerId="ADAL" clId="{C0BFFE25-4EFA-42D2-8CB4-DC3C2FE8D7BB}" dt="2023-09-02T10:33:06.779" v="4772" actId="20577"/>
          <ac:spMkLst>
            <pc:docMk/>
            <pc:sldMk cId="3441232020" sldId="584"/>
            <ac:spMk id="1150" creationId="{778E397E-AC75-3E9D-44F9-76E1149FAB86}"/>
          </ac:spMkLst>
        </pc:spChg>
        <pc:grpChg chg="del mod">
          <ac:chgData name="Perera P.V.Y. it20382476" userId="98be5126-3bb6-4631-868c-23385c81f625" providerId="ADAL" clId="{C0BFFE25-4EFA-42D2-8CB4-DC3C2FE8D7BB}" dt="2023-09-01T20:34:58.512" v="4396"/>
          <ac:grpSpMkLst>
            <pc:docMk/>
            <pc:sldMk cId="3441232020" sldId="584"/>
            <ac:grpSpMk id="12" creationId="{9F8916CF-08EB-93A7-09E4-437375C39A1D}"/>
          </ac:grpSpMkLst>
        </pc:grpChg>
        <pc:grpChg chg="del mod">
          <ac:chgData name="Perera P.V.Y. it20382476" userId="98be5126-3bb6-4631-868c-23385c81f625" providerId="ADAL" clId="{C0BFFE25-4EFA-42D2-8CB4-DC3C2FE8D7BB}" dt="2023-09-01T20:31:48.375" v="4381"/>
          <ac:grpSpMkLst>
            <pc:docMk/>
            <pc:sldMk cId="3441232020" sldId="584"/>
            <ac:grpSpMk id="20" creationId="{173C70DA-082A-A78C-E835-564B43D52BF9}"/>
          </ac:grpSpMkLst>
        </pc:grpChg>
        <pc:grpChg chg="del mod">
          <ac:chgData name="Perera P.V.Y. it20382476" userId="98be5126-3bb6-4631-868c-23385c81f625" providerId="ADAL" clId="{C0BFFE25-4EFA-42D2-8CB4-DC3C2FE8D7BB}" dt="2023-09-01T20:34:58.513" v="4397"/>
          <ac:grpSpMkLst>
            <pc:docMk/>
            <pc:sldMk cId="3441232020" sldId="584"/>
            <ac:grpSpMk id="24" creationId="{74955A53-8BBF-134C-805E-1255A4EE3D3E}"/>
          </ac:grpSpMkLst>
        </pc:grpChg>
        <pc:grpChg chg="del mod">
          <ac:chgData name="Perera P.V.Y. it20382476" userId="98be5126-3bb6-4631-868c-23385c81f625" providerId="ADAL" clId="{C0BFFE25-4EFA-42D2-8CB4-DC3C2FE8D7BB}" dt="2023-09-01T20:35:00.032" v="4405"/>
          <ac:grpSpMkLst>
            <pc:docMk/>
            <pc:sldMk cId="3441232020" sldId="584"/>
            <ac:grpSpMk id="28" creationId="{7E608F10-367B-DAA7-7B5E-E1A1AB308364}"/>
          </ac:grpSpMkLst>
        </pc:grpChg>
        <pc:grpChg chg="del mod">
          <ac:chgData name="Perera P.V.Y. it20382476" userId="98be5126-3bb6-4631-868c-23385c81f625" providerId="ADAL" clId="{C0BFFE25-4EFA-42D2-8CB4-DC3C2FE8D7BB}" dt="2023-09-01T20:34:56.975" v="4394"/>
          <ac:grpSpMkLst>
            <pc:docMk/>
            <pc:sldMk cId="3441232020" sldId="584"/>
            <ac:grpSpMk id="30" creationId="{967869E5-1020-31E8-3637-27E48E725324}"/>
          </ac:grpSpMkLst>
        </pc:grpChg>
        <pc:grpChg chg="del mod">
          <ac:chgData name="Perera P.V.Y. it20382476" userId="98be5126-3bb6-4631-868c-23385c81f625" providerId="ADAL" clId="{C0BFFE25-4EFA-42D2-8CB4-DC3C2FE8D7BB}" dt="2023-09-01T20:32:29.842" v="4387"/>
          <ac:grpSpMkLst>
            <pc:docMk/>
            <pc:sldMk cId="3441232020" sldId="584"/>
            <ac:grpSpMk id="34" creationId="{1063A4CE-2602-5A5F-90F3-18DAACADB1D9}"/>
          </ac:grpSpMkLst>
        </pc:grpChg>
        <pc:grpChg chg="del mod">
          <ac:chgData name="Perera P.V.Y. it20382476" userId="98be5126-3bb6-4631-868c-23385c81f625" providerId="ADAL" clId="{C0BFFE25-4EFA-42D2-8CB4-DC3C2FE8D7BB}" dt="2023-09-01T20:34:59.351" v="4402"/>
          <ac:grpSpMkLst>
            <pc:docMk/>
            <pc:sldMk cId="3441232020" sldId="584"/>
            <ac:grpSpMk id="36" creationId="{12745189-3AEC-1D37-9082-B06B5791B3A3}"/>
          </ac:grpSpMkLst>
        </pc:grpChg>
        <pc:picChg chg="mod">
          <ac:chgData name="Perera P.V.Y. it20382476" userId="98be5126-3bb6-4631-868c-23385c81f625" providerId="ADAL" clId="{C0BFFE25-4EFA-42D2-8CB4-DC3C2FE8D7BB}" dt="2023-09-02T10:38:24.785" v="4841" actId="1076"/>
          <ac:picMkLst>
            <pc:docMk/>
            <pc:sldMk cId="3441232020" sldId="584"/>
            <ac:picMk id="4" creationId="{D1C49179-10A7-A8D3-FDC3-F0B54D216DA7}"/>
          </ac:picMkLst>
        </pc:picChg>
        <pc:inkChg chg="add del mod">
          <ac:chgData name="Perera P.V.Y. it20382476" userId="98be5126-3bb6-4631-868c-23385c81f625" providerId="ADAL" clId="{C0BFFE25-4EFA-42D2-8CB4-DC3C2FE8D7BB}" dt="2023-09-01T20:34:58.512" v="4396"/>
          <ac:inkMkLst>
            <pc:docMk/>
            <pc:sldMk cId="3441232020" sldId="584"/>
            <ac:inkMk id="10" creationId="{AFBEAE93-614B-0C10-E250-F4366B7911B5}"/>
          </ac:inkMkLst>
        </pc:inkChg>
        <pc:inkChg chg="add del mod">
          <ac:chgData name="Perera P.V.Y. it20382476" userId="98be5126-3bb6-4631-868c-23385c81f625" providerId="ADAL" clId="{C0BFFE25-4EFA-42D2-8CB4-DC3C2FE8D7BB}" dt="2023-09-01T20:34:58.513" v="4398"/>
          <ac:inkMkLst>
            <pc:docMk/>
            <pc:sldMk cId="3441232020" sldId="584"/>
            <ac:inkMk id="11" creationId="{2687FCAB-B09A-D47E-7A0E-C975781693B1}"/>
          </ac:inkMkLst>
        </pc:inkChg>
        <pc:inkChg chg="add del mod">
          <ac:chgData name="Perera P.V.Y. it20382476" userId="98be5126-3bb6-4631-868c-23385c81f625" providerId="ADAL" clId="{C0BFFE25-4EFA-42D2-8CB4-DC3C2FE8D7BB}" dt="2023-09-01T20:34:56.974" v="4392"/>
          <ac:inkMkLst>
            <pc:docMk/>
            <pc:sldMk cId="3441232020" sldId="584"/>
            <ac:inkMk id="13" creationId="{8A65C558-6324-C40C-572C-63D3064C9B42}"/>
          </ac:inkMkLst>
        </pc:inkChg>
        <pc:inkChg chg="add del mod">
          <ac:chgData name="Perera P.V.Y. it20382476" userId="98be5126-3bb6-4631-868c-23385c81f625" providerId="ADAL" clId="{C0BFFE25-4EFA-42D2-8CB4-DC3C2FE8D7BB}" dt="2023-09-01T20:34:56.974" v="4393"/>
          <ac:inkMkLst>
            <pc:docMk/>
            <pc:sldMk cId="3441232020" sldId="584"/>
            <ac:inkMk id="14" creationId="{5E08B96D-6494-AD7E-FCD0-46C1277FECEC}"/>
          </ac:inkMkLst>
        </pc:inkChg>
        <pc:inkChg chg="add del mod">
          <ac:chgData name="Perera P.V.Y. it20382476" userId="98be5126-3bb6-4631-868c-23385c81f625" providerId="ADAL" clId="{C0BFFE25-4EFA-42D2-8CB4-DC3C2FE8D7BB}" dt="2023-09-01T20:34:56.975" v="4394"/>
          <ac:inkMkLst>
            <pc:docMk/>
            <pc:sldMk cId="3441232020" sldId="584"/>
            <ac:inkMk id="15" creationId="{D1C5D405-E009-9034-6D3A-AA2377A6CEE9}"/>
          </ac:inkMkLst>
        </pc:inkChg>
        <pc:inkChg chg="add del mod">
          <ac:chgData name="Perera P.V.Y. it20382476" userId="98be5126-3bb6-4631-868c-23385c81f625" providerId="ADAL" clId="{C0BFFE25-4EFA-42D2-8CB4-DC3C2FE8D7BB}" dt="2023-09-01T20:34:56.973" v="4390"/>
          <ac:inkMkLst>
            <pc:docMk/>
            <pc:sldMk cId="3441232020" sldId="584"/>
            <ac:inkMk id="16" creationId="{E2F49804-935F-7380-A000-B6B991F4CB98}"/>
          </ac:inkMkLst>
        </pc:inkChg>
        <pc:inkChg chg="add del mod">
          <ac:chgData name="Perera P.V.Y. it20382476" userId="98be5126-3bb6-4631-868c-23385c81f625" providerId="ADAL" clId="{C0BFFE25-4EFA-42D2-8CB4-DC3C2FE8D7BB}" dt="2023-09-01T20:34:56.974" v="4391"/>
          <ac:inkMkLst>
            <pc:docMk/>
            <pc:sldMk cId="3441232020" sldId="584"/>
            <ac:inkMk id="17" creationId="{F8107067-46E6-0919-3C8C-4EFF7A65F430}"/>
          </ac:inkMkLst>
        </pc:inkChg>
        <pc:inkChg chg="add del mod">
          <ac:chgData name="Perera P.V.Y. it20382476" userId="98be5126-3bb6-4631-868c-23385c81f625" providerId="ADAL" clId="{C0BFFE25-4EFA-42D2-8CB4-DC3C2FE8D7BB}" dt="2023-09-01T20:34:56.973" v="4389"/>
          <ac:inkMkLst>
            <pc:docMk/>
            <pc:sldMk cId="3441232020" sldId="584"/>
            <ac:inkMk id="18" creationId="{7C56AF46-615D-7C93-851F-433A026A555C}"/>
          </ac:inkMkLst>
        </pc:inkChg>
        <pc:inkChg chg="add del mod">
          <ac:chgData name="Perera P.V.Y. it20382476" userId="98be5126-3bb6-4631-868c-23385c81f625" providerId="ADAL" clId="{C0BFFE25-4EFA-42D2-8CB4-DC3C2FE8D7BB}" dt="2023-09-01T20:34:56.973" v="4388"/>
          <ac:inkMkLst>
            <pc:docMk/>
            <pc:sldMk cId="3441232020" sldId="584"/>
            <ac:inkMk id="19" creationId="{AB29E3B0-ED50-66B5-8799-C5C1AC8DF0F4}"/>
          </ac:inkMkLst>
        </pc:inkChg>
        <pc:inkChg chg="add del mod">
          <ac:chgData name="Perera P.V.Y. it20382476" userId="98be5126-3bb6-4631-868c-23385c81f625" providerId="ADAL" clId="{C0BFFE25-4EFA-42D2-8CB4-DC3C2FE8D7BB}" dt="2023-09-01T20:34:58.513" v="4399"/>
          <ac:inkMkLst>
            <pc:docMk/>
            <pc:sldMk cId="3441232020" sldId="584"/>
            <ac:inkMk id="21" creationId="{6A606895-96C9-93B3-16C0-DF0A8E819680}"/>
          </ac:inkMkLst>
        </pc:inkChg>
        <pc:inkChg chg="add del mod">
          <ac:chgData name="Perera P.V.Y. it20382476" userId="98be5126-3bb6-4631-868c-23385c81f625" providerId="ADAL" clId="{C0BFFE25-4EFA-42D2-8CB4-DC3C2FE8D7BB}" dt="2023-09-01T20:34:58.513" v="4397"/>
          <ac:inkMkLst>
            <pc:docMk/>
            <pc:sldMk cId="3441232020" sldId="584"/>
            <ac:inkMk id="22" creationId="{D66B9EAD-0079-B792-70DF-B6726A948952}"/>
          </ac:inkMkLst>
        </pc:inkChg>
        <pc:inkChg chg="add">
          <ac:chgData name="Perera P.V.Y. it20382476" userId="98be5126-3bb6-4631-868c-23385c81f625" providerId="ADAL" clId="{C0BFFE25-4EFA-42D2-8CB4-DC3C2FE8D7BB}" dt="2023-09-01T20:31:17.559" v="4374" actId="9405"/>
          <ac:inkMkLst>
            <pc:docMk/>
            <pc:sldMk cId="3441232020" sldId="584"/>
            <ac:inkMk id="23" creationId="{47DA11AA-1A78-1BF1-07F1-59CCA2DDB031}"/>
          </ac:inkMkLst>
        </pc:inkChg>
        <pc:inkChg chg="add del">
          <ac:chgData name="Perera P.V.Y. it20382476" userId="98be5126-3bb6-4631-868c-23385c81f625" providerId="ADAL" clId="{C0BFFE25-4EFA-42D2-8CB4-DC3C2FE8D7BB}" dt="2023-09-01T20:34:59.351" v="4403"/>
          <ac:inkMkLst>
            <pc:docMk/>
            <pc:sldMk cId="3441232020" sldId="584"/>
            <ac:inkMk id="25" creationId="{F52F3A82-A0FC-E595-FB2C-B88841933EBF}"/>
          </ac:inkMkLst>
        </pc:inkChg>
        <pc:inkChg chg="add del mod">
          <ac:chgData name="Perera P.V.Y. it20382476" userId="98be5126-3bb6-4631-868c-23385c81f625" providerId="ADAL" clId="{C0BFFE25-4EFA-42D2-8CB4-DC3C2FE8D7BB}" dt="2023-09-01T20:35:00.032" v="4406"/>
          <ac:inkMkLst>
            <pc:docMk/>
            <pc:sldMk cId="3441232020" sldId="584"/>
            <ac:inkMk id="26" creationId="{D4B6063B-A0C1-3812-8BB0-8F1EB087BA6A}"/>
          </ac:inkMkLst>
        </pc:inkChg>
        <pc:inkChg chg="add del mod">
          <ac:chgData name="Perera P.V.Y. it20382476" userId="98be5126-3bb6-4631-868c-23385c81f625" providerId="ADAL" clId="{C0BFFE25-4EFA-42D2-8CB4-DC3C2FE8D7BB}" dt="2023-09-01T20:35:00.032" v="4405"/>
          <ac:inkMkLst>
            <pc:docMk/>
            <pc:sldMk cId="3441232020" sldId="584"/>
            <ac:inkMk id="27" creationId="{F997FF3A-3084-AE99-2207-FFDB9BBAEEC3}"/>
          </ac:inkMkLst>
        </pc:inkChg>
        <pc:inkChg chg="add del mod">
          <ac:chgData name="Perera P.V.Y. it20382476" userId="98be5126-3bb6-4631-868c-23385c81f625" providerId="ADAL" clId="{C0BFFE25-4EFA-42D2-8CB4-DC3C2FE8D7BB}" dt="2023-09-01T20:34:57.440" v="4395"/>
          <ac:inkMkLst>
            <pc:docMk/>
            <pc:sldMk cId="3441232020" sldId="584"/>
            <ac:inkMk id="29" creationId="{4FBEBA65-B1AA-59DB-0D2A-1B236A91205F}"/>
          </ac:inkMkLst>
        </pc:inkChg>
        <pc:inkChg chg="add del mod">
          <ac:chgData name="Perera P.V.Y. it20382476" userId="98be5126-3bb6-4631-868c-23385c81f625" providerId="ADAL" clId="{C0BFFE25-4EFA-42D2-8CB4-DC3C2FE8D7BB}" dt="2023-09-01T20:34:59.351" v="4404"/>
          <ac:inkMkLst>
            <pc:docMk/>
            <pc:sldMk cId="3441232020" sldId="584"/>
            <ac:inkMk id="31" creationId="{7BAF16DB-C483-55BB-2CFF-02205252F3BD}"/>
          </ac:inkMkLst>
        </pc:inkChg>
        <pc:inkChg chg="add del mod">
          <ac:chgData name="Perera P.V.Y. it20382476" userId="98be5126-3bb6-4631-868c-23385c81f625" providerId="ADAL" clId="{C0BFFE25-4EFA-42D2-8CB4-DC3C2FE8D7BB}" dt="2023-09-01T20:34:59.351" v="4402"/>
          <ac:inkMkLst>
            <pc:docMk/>
            <pc:sldMk cId="3441232020" sldId="584"/>
            <ac:inkMk id="32" creationId="{590AFAEE-D478-C664-D7D9-313828755A48}"/>
          </ac:inkMkLst>
        </pc:inkChg>
        <pc:inkChg chg="add del mod">
          <ac:chgData name="Perera P.V.Y. it20382476" userId="98be5126-3bb6-4631-868c-23385c81f625" providerId="ADAL" clId="{C0BFFE25-4EFA-42D2-8CB4-DC3C2FE8D7BB}" dt="2023-09-01T20:34:59.350" v="4400"/>
          <ac:inkMkLst>
            <pc:docMk/>
            <pc:sldMk cId="3441232020" sldId="584"/>
            <ac:inkMk id="33" creationId="{F65655A2-FF03-0868-1E5E-BA01039AFA0D}"/>
          </ac:inkMkLst>
        </pc:inkChg>
        <pc:inkChg chg="add del mod">
          <ac:chgData name="Perera P.V.Y. it20382476" userId="98be5126-3bb6-4631-868c-23385c81f625" providerId="ADAL" clId="{C0BFFE25-4EFA-42D2-8CB4-DC3C2FE8D7BB}" dt="2023-09-01T20:34:59.350" v="4401"/>
          <ac:inkMkLst>
            <pc:docMk/>
            <pc:sldMk cId="3441232020" sldId="584"/>
            <ac:inkMk id="35" creationId="{1BC42D16-2384-232A-776E-A94399CAC365}"/>
          </ac:inkMkLst>
        </pc:inkChg>
      </pc:sldChg>
      <pc:sldChg chg="new">
        <pc:chgData name="Perera P.V.Y. it20382476" userId="98be5126-3bb6-4631-868c-23385c81f625" providerId="ADAL" clId="{C0BFFE25-4EFA-42D2-8CB4-DC3C2FE8D7BB}" dt="2023-08-31T19:35:49.563" v="591" actId="680"/>
        <pc:sldMkLst>
          <pc:docMk/>
          <pc:sldMk cId="118005295" sldId="585"/>
        </pc:sldMkLst>
      </pc:sldChg>
      <pc:sldChg chg="addSp delSp modSp add del mod">
        <pc:chgData name="Perera P.V.Y. it20382476" userId="98be5126-3bb6-4631-868c-23385c81f625" providerId="ADAL" clId="{C0BFFE25-4EFA-42D2-8CB4-DC3C2FE8D7BB}" dt="2023-09-02T13:55:50.507" v="6228" actId="47"/>
        <pc:sldMkLst>
          <pc:docMk/>
          <pc:sldMk cId="2307929685" sldId="586"/>
        </pc:sldMkLst>
        <pc:spChg chg="mod">
          <ac:chgData name="Perera P.V.Y. it20382476" userId="98be5126-3bb6-4631-868c-23385c81f625" providerId="ADAL" clId="{C0BFFE25-4EFA-42D2-8CB4-DC3C2FE8D7BB}" dt="2023-08-31T19:36:52.599" v="640" actId="20577"/>
          <ac:spMkLst>
            <pc:docMk/>
            <pc:sldMk cId="2307929685" sldId="586"/>
            <ac:spMk id="2" creationId="{99F83199-0290-2BD2-237C-70DB45B47057}"/>
          </ac:spMkLst>
        </pc:spChg>
        <pc:spChg chg="add mod">
          <ac:chgData name="Perera P.V.Y. it20382476" userId="98be5126-3bb6-4631-868c-23385c81f625" providerId="ADAL" clId="{C0BFFE25-4EFA-42D2-8CB4-DC3C2FE8D7BB}" dt="2023-09-02T11:17:23.248" v="5286" actId="1076"/>
          <ac:spMkLst>
            <pc:docMk/>
            <pc:sldMk cId="2307929685" sldId="586"/>
            <ac:spMk id="14" creationId="{309C1551-858B-5707-17AF-384CAE5FF608}"/>
          </ac:spMkLst>
        </pc:spChg>
        <pc:spChg chg="add mod">
          <ac:chgData name="Perera P.V.Y. it20382476" userId="98be5126-3bb6-4631-868c-23385c81f625" providerId="ADAL" clId="{C0BFFE25-4EFA-42D2-8CB4-DC3C2FE8D7BB}" dt="2023-09-02T11:17:43.224" v="5307" actId="20577"/>
          <ac:spMkLst>
            <pc:docMk/>
            <pc:sldMk cId="2307929685" sldId="586"/>
            <ac:spMk id="15" creationId="{756F9ECD-A7FE-93CA-D38F-339BCA2EB8C8}"/>
          </ac:spMkLst>
        </pc:spChg>
        <pc:spChg chg="add mod">
          <ac:chgData name="Perera P.V.Y. it20382476" userId="98be5126-3bb6-4631-868c-23385c81f625" providerId="ADAL" clId="{C0BFFE25-4EFA-42D2-8CB4-DC3C2FE8D7BB}" dt="2023-09-02T11:18:32.601" v="5342" actId="20577"/>
          <ac:spMkLst>
            <pc:docMk/>
            <pc:sldMk cId="2307929685" sldId="586"/>
            <ac:spMk id="16" creationId="{E75F720D-57AF-8FFF-6304-43FE31C17640}"/>
          </ac:spMkLst>
        </pc:spChg>
        <pc:spChg chg="add mod">
          <ac:chgData name="Perera P.V.Y. it20382476" userId="98be5126-3bb6-4631-868c-23385c81f625" providerId="ADAL" clId="{C0BFFE25-4EFA-42D2-8CB4-DC3C2FE8D7BB}" dt="2023-09-02T11:18:55.676" v="5375" actId="20577"/>
          <ac:spMkLst>
            <pc:docMk/>
            <pc:sldMk cId="2307929685" sldId="586"/>
            <ac:spMk id="17" creationId="{75B3432B-620D-B50E-4AC5-1CFD2537D447}"/>
          </ac:spMkLst>
        </pc:spChg>
        <pc:spChg chg="add mod">
          <ac:chgData name="Perera P.V.Y. it20382476" userId="98be5126-3bb6-4631-868c-23385c81f625" providerId="ADAL" clId="{C0BFFE25-4EFA-42D2-8CB4-DC3C2FE8D7BB}" dt="2023-09-02T11:19:46.841" v="5385" actId="1076"/>
          <ac:spMkLst>
            <pc:docMk/>
            <pc:sldMk cId="2307929685" sldId="586"/>
            <ac:spMk id="20" creationId="{C15B3489-CB31-6B95-504C-C8D7F31FDEF6}"/>
          </ac:spMkLst>
        </pc:spChg>
        <pc:spChg chg="add mod">
          <ac:chgData name="Perera P.V.Y. it20382476" userId="98be5126-3bb6-4631-868c-23385c81f625" providerId="ADAL" clId="{C0BFFE25-4EFA-42D2-8CB4-DC3C2FE8D7BB}" dt="2023-09-02T11:20:35.487" v="5416" actId="20577"/>
          <ac:spMkLst>
            <pc:docMk/>
            <pc:sldMk cId="2307929685" sldId="586"/>
            <ac:spMk id="21" creationId="{7A707103-E5D8-7088-7312-F2FAEF86BCAC}"/>
          </ac:spMkLst>
        </pc:spChg>
        <pc:grpChg chg="mod">
          <ac:chgData name="Perera P.V.Y. it20382476" userId="98be5126-3bb6-4631-868c-23385c81f625" providerId="ADAL" clId="{C0BFFE25-4EFA-42D2-8CB4-DC3C2FE8D7BB}" dt="2023-08-31T19:36:12.031" v="597"/>
          <ac:grpSpMkLst>
            <pc:docMk/>
            <pc:sldMk cId="2307929685" sldId="586"/>
            <ac:grpSpMk id="11" creationId="{68FCCA3D-AA29-AAE3-079E-F3230B7A504A}"/>
          </ac:grpSpMkLst>
        </pc:grpChg>
        <pc:picChg chg="mod">
          <ac:chgData name="Perera P.V.Y. it20382476" userId="98be5126-3bb6-4631-868c-23385c81f625" providerId="ADAL" clId="{C0BFFE25-4EFA-42D2-8CB4-DC3C2FE8D7BB}" dt="2023-09-02T11:19:29.896" v="5380" actId="1076"/>
          <ac:picMkLst>
            <pc:docMk/>
            <pc:sldMk cId="2307929685" sldId="586"/>
            <ac:picMk id="5" creationId="{0CAC3A60-1456-276B-6ADE-DE079DF46B4A}"/>
          </ac:picMkLst>
        </pc:picChg>
        <pc:picChg chg="del">
          <ac:chgData name="Perera P.V.Y. it20382476" userId="98be5126-3bb6-4631-868c-23385c81f625" providerId="ADAL" clId="{C0BFFE25-4EFA-42D2-8CB4-DC3C2FE8D7BB}" dt="2023-08-31T20:40:17.985" v="1236" actId="478"/>
          <ac:picMkLst>
            <pc:docMk/>
            <pc:sldMk cId="2307929685" sldId="586"/>
            <ac:picMk id="8" creationId="{2A8AD42C-1220-2A89-1318-D49F7BDBA369}"/>
          </ac:picMkLst>
        </pc:picChg>
        <pc:picChg chg="add mod">
          <ac:chgData name="Perera P.V.Y. it20382476" userId="98be5126-3bb6-4631-868c-23385c81f625" providerId="ADAL" clId="{C0BFFE25-4EFA-42D2-8CB4-DC3C2FE8D7BB}" dt="2023-09-02T11:17:33.283" v="5294" actId="1076"/>
          <ac:picMkLst>
            <pc:docMk/>
            <pc:sldMk cId="2307929685" sldId="586"/>
            <ac:picMk id="12" creationId="{42ED54EE-3904-DC9C-D449-49976F6C3426}"/>
          </ac:picMkLst>
        </pc:picChg>
        <pc:picChg chg="add del mod">
          <ac:chgData name="Perera P.V.Y. it20382476" userId="98be5126-3bb6-4631-868c-23385c81f625" providerId="ADAL" clId="{C0BFFE25-4EFA-42D2-8CB4-DC3C2FE8D7BB}" dt="2023-09-02T11:20:14.574" v="5387" actId="478"/>
          <ac:picMkLst>
            <pc:docMk/>
            <pc:sldMk cId="2307929685" sldId="586"/>
            <ac:picMk id="13" creationId="{18E91CE2-5BED-13F0-4316-E0A5A69F666F}"/>
          </ac:picMkLst>
        </pc:picChg>
        <pc:picChg chg="add mod">
          <ac:chgData name="Perera P.V.Y. it20382476" userId="98be5126-3bb6-4631-868c-23385c81f625" providerId="ADAL" clId="{C0BFFE25-4EFA-42D2-8CB4-DC3C2FE8D7BB}" dt="2023-09-02T11:19:36.785" v="5383" actId="1076"/>
          <ac:picMkLst>
            <pc:docMk/>
            <pc:sldMk cId="2307929685" sldId="586"/>
            <ac:picMk id="19" creationId="{65D2C0F7-D2B0-7791-B9DB-52C8DC227294}"/>
          </ac:picMkLst>
        </pc:picChg>
        <pc:inkChg chg="add">
          <ac:chgData name="Perera P.V.Y. it20382476" userId="98be5126-3bb6-4631-868c-23385c81f625" providerId="ADAL" clId="{C0BFFE25-4EFA-42D2-8CB4-DC3C2FE8D7BB}" dt="2023-08-31T19:36:09.992" v="593" actId="9405"/>
          <ac:inkMkLst>
            <pc:docMk/>
            <pc:sldMk cId="2307929685" sldId="586"/>
            <ac:inkMk id="3" creationId="{0474D3B6-08EF-B21B-40D4-931EDFA60EB0}"/>
          </ac:inkMkLst>
        </pc:inkChg>
        <pc:inkChg chg="add mod">
          <ac:chgData name="Perera P.V.Y. it20382476" userId="98be5126-3bb6-4631-868c-23385c81f625" providerId="ADAL" clId="{C0BFFE25-4EFA-42D2-8CB4-DC3C2FE8D7BB}" dt="2023-08-31T19:36:12.031" v="597"/>
          <ac:inkMkLst>
            <pc:docMk/>
            <pc:sldMk cId="2307929685" sldId="586"/>
            <ac:inkMk id="7" creationId="{324D3A53-BF22-6425-5772-92DD4A92D270}"/>
          </ac:inkMkLst>
        </pc:inkChg>
        <pc:inkChg chg="add mod">
          <ac:chgData name="Perera P.V.Y. it20382476" userId="98be5126-3bb6-4631-868c-23385c81f625" providerId="ADAL" clId="{C0BFFE25-4EFA-42D2-8CB4-DC3C2FE8D7BB}" dt="2023-08-31T19:36:12.031" v="597"/>
          <ac:inkMkLst>
            <pc:docMk/>
            <pc:sldMk cId="2307929685" sldId="586"/>
            <ac:inkMk id="9" creationId="{B8FF8FD2-68FC-F98D-72C9-06EE19117FED}"/>
          </ac:inkMkLst>
        </pc:inkChg>
        <pc:inkChg chg="add">
          <ac:chgData name="Perera P.V.Y. it20382476" userId="98be5126-3bb6-4631-868c-23385c81f625" providerId="ADAL" clId="{C0BFFE25-4EFA-42D2-8CB4-DC3C2FE8D7BB}" dt="2023-08-31T19:36:11.221" v="596" actId="9405"/>
          <ac:inkMkLst>
            <pc:docMk/>
            <pc:sldMk cId="2307929685" sldId="586"/>
            <ac:inkMk id="10" creationId="{631D834B-1666-1AB2-1379-53296A6BB230}"/>
          </ac:inkMkLst>
        </pc:inkChg>
      </pc:sldChg>
      <pc:sldChg chg="modSp new mod">
        <pc:chgData name="Perera P.V.Y. it20382476" userId="98be5126-3bb6-4631-868c-23385c81f625" providerId="ADAL" clId="{C0BFFE25-4EFA-42D2-8CB4-DC3C2FE8D7BB}" dt="2023-08-31T20:16:42.171" v="667" actId="1076"/>
        <pc:sldMkLst>
          <pc:docMk/>
          <pc:sldMk cId="2461158762" sldId="587"/>
        </pc:sldMkLst>
        <pc:spChg chg="mod">
          <ac:chgData name="Perera P.V.Y. it20382476" userId="98be5126-3bb6-4631-868c-23385c81f625" providerId="ADAL" clId="{C0BFFE25-4EFA-42D2-8CB4-DC3C2FE8D7BB}" dt="2023-08-31T20:16:42.171" v="667" actId="1076"/>
          <ac:spMkLst>
            <pc:docMk/>
            <pc:sldMk cId="2461158762" sldId="587"/>
            <ac:spMk id="2" creationId="{4A012703-54C6-211F-6EB5-8A457A33626B}"/>
          </ac:spMkLst>
        </pc:spChg>
      </pc:sldChg>
      <pc:sldChg chg="addSp delSp modSp add del mod">
        <pc:chgData name="Perera P.V.Y. it20382476" userId="98be5126-3bb6-4631-868c-23385c81f625" providerId="ADAL" clId="{C0BFFE25-4EFA-42D2-8CB4-DC3C2FE8D7BB}" dt="2023-09-02T15:21:41.027" v="6574" actId="47"/>
        <pc:sldMkLst>
          <pc:docMk/>
          <pc:sldMk cId="3374415649" sldId="588"/>
        </pc:sldMkLst>
        <pc:spChg chg="mod">
          <ac:chgData name="Perera P.V.Y. it20382476" userId="98be5126-3bb6-4631-868c-23385c81f625" providerId="ADAL" clId="{C0BFFE25-4EFA-42D2-8CB4-DC3C2FE8D7BB}" dt="2023-08-31T20:19:10.364" v="672" actId="1076"/>
          <ac:spMkLst>
            <pc:docMk/>
            <pc:sldMk cId="3374415649" sldId="588"/>
            <ac:spMk id="2" creationId="{99F83199-0290-2BD2-237C-70DB45B47057}"/>
          </ac:spMkLst>
        </pc:spChg>
        <pc:spChg chg="add mod">
          <ac:chgData name="Perera P.V.Y. it20382476" userId="98be5126-3bb6-4631-868c-23385c81f625" providerId="ADAL" clId="{C0BFFE25-4EFA-42D2-8CB4-DC3C2FE8D7BB}" dt="2023-08-31T20:39:00.614" v="1235" actId="108"/>
          <ac:spMkLst>
            <pc:docMk/>
            <pc:sldMk cId="3374415649" sldId="588"/>
            <ac:spMk id="3" creationId="{B5D3E9BF-F9EC-237D-1E9B-99095AA8C841}"/>
          </ac:spMkLst>
        </pc:spChg>
        <pc:spChg chg="add del mod">
          <ac:chgData name="Perera P.V.Y. it20382476" userId="98be5126-3bb6-4631-868c-23385c81f625" providerId="ADAL" clId="{C0BFFE25-4EFA-42D2-8CB4-DC3C2FE8D7BB}" dt="2023-08-31T20:36:55.068" v="1188" actId="478"/>
          <ac:spMkLst>
            <pc:docMk/>
            <pc:sldMk cId="3374415649" sldId="588"/>
            <ac:spMk id="7" creationId="{06003ADF-485D-EB52-ADDC-9078B884151A}"/>
          </ac:spMkLst>
        </pc:spChg>
        <pc:picChg chg="mod">
          <ac:chgData name="Perera P.V.Y. it20382476" userId="98be5126-3bb6-4631-868c-23385c81f625" providerId="ADAL" clId="{C0BFFE25-4EFA-42D2-8CB4-DC3C2FE8D7BB}" dt="2023-08-31T20:19:11.064" v="673" actId="1076"/>
          <ac:picMkLst>
            <pc:docMk/>
            <pc:sldMk cId="3374415649" sldId="588"/>
            <ac:picMk id="5" creationId="{0CAC3A60-1456-276B-6ADE-DE079DF46B4A}"/>
          </ac:picMkLst>
        </pc:picChg>
        <pc:picChg chg="del">
          <ac:chgData name="Perera P.V.Y. it20382476" userId="98be5126-3bb6-4631-868c-23385c81f625" providerId="ADAL" clId="{C0BFFE25-4EFA-42D2-8CB4-DC3C2FE8D7BB}" dt="2023-08-31T20:19:15.749" v="674" actId="478"/>
          <ac:picMkLst>
            <pc:docMk/>
            <pc:sldMk cId="3374415649" sldId="588"/>
            <ac:picMk id="8" creationId="{2A8AD42C-1220-2A89-1318-D49F7BDBA369}"/>
          </ac:picMkLst>
        </pc:picChg>
      </pc:sldChg>
      <pc:sldChg chg="addSp delSp modSp add mod">
        <pc:chgData name="Perera P.V.Y. it20382476" userId="98be5126-3bb6-4631-868c-23385c81f625" providerId="ADAL" clId="{C0BFFE25-4EFA-42D2-8CB4-DC3C2FE8D7BB}" dt="2023-09-01T19:42:49.224" v="3766" actId="20577"/>
        <pc:sldMkLst>
          <pc:docMk/>
          <pc:sldMk cId="2078348078" sldId="589"/>
        </pc:sldMkLst>
        <pc:spChg chg="mod">
          <ac:chgData name="Perera P.V.Y. it20382476" userId="98be5126-3bb6-4631-868c-23385c81f625" providerId="ADAL" clId="{C0BFFE25-4EFA-42D2-8CB4-DC3C2FE8D7BB}" dt="2023-08-31T21:12:23.669" v="1369" actId="1076"/>
          <ac:spMkLst>
            <pc:docMk/>
            <pc:sldMk cId="2078348078" sldId="589"/>
            <ac:spMk id="2" creationId="{99F83199-0290-2BD2-237C-70DB45B47057}"/>
          </ac:spMkLst>
        </pc:spChg>
        <pc:spChg chg="add mod">
          <ac:chgData name="Perera P.V.Y. it20382476" userId="98be5126-3bb6-4631-868c-23385c81f625" providerId="ADAL" clId="{C0BFFE25-4EFA-42D2-8CB4-DC3C2FE8D7BB}" dt="2023-09-01T19:42:49.224" v="3766" actId="20577"/>
          <ac:spMkLst>
            <pc:docMk/>
            <pc:sldMk cId="2078348078" sldId="589"/>
            <ac:spMk id="7" creationId="{A60DDDF4-0EA4-6673-9745-025A6DC956BA}"/>
          </ac:spMkLst>
        </pc:spChg>
        <pc:spChg chg="add mod">
          <ac:chgData name="Perera P.V.Y. it20382476" userId="98be5126-3bb6-4631-868c-23385c81f625" providerId="ADAL" clId="{C0BFFE25-4EFA-42D2-8CB4-DC3C2FE8D7BB}" dt="2023-08-31T21:20:15.821" v="1659" actId="20577"/>
          <ac:spMkLst>
            <pc:docMk/>
            <pc:sldMk cId="2078348078" sldId="589"/>
            <ac:spMk id="13" creationId="{9A640695-5528-6DBC-988E-5F139049925D}"/>
          </ac:spMkLst>
        </pc:spChg>
        <pc:spChg chg="add mod">
          <ac:chgData name="Perera P.V.Y. it20382476" userId="98be5126-3bb6-4631-868c-23385c81f625" providerId="ADAL" clId="{C0BFFE25-4EFA-42D2-8CB4-DC3C2FE8D7BB}" dt="2023-08-31T21:20:36.570" v="1670" actId="20577"/>
          <ac:spMkLst>
            <pc:docMk/>
            <pc:sldMk cId="2078348078" sldId="589"/>
            <ac:spMk id="14" creationId="{81A0D997-67DF-B492-A41D-2D0497AA1F07}"/>
          </ac:spMkLst>
        </pc:spChg>
        <pc:picChg chg="add del mod">
          <ac:chgData name="Perera P.V.Y. it20382476" userId="98be5126-3bb6-4631-868c-23385c81f625" providerId="ADAL" clId="{C0BFFE25-4EFA-42D2-8CB4-DC3C2FE8D7BB}" dt="2023-08-31T20:55:54.580" v="1270"/>
          <ac:picMkLst>
            <pc:docMk/>
            <pc:sldMk cId="2078348078" sldId="589"/>
            <ac:picMk id="3" creationId="{5FBFF132-7F08-4366-C910-399EFABE6225}"/>
          </ac:picMkLst>
        </pc:picChg>
        <pc:picChg chg="mod">
          <ac:chgData name="Perera P.V.Y. it20382476" userId="98be5126-3bb6-4631-868c-23385c81f625" providerId="ADAL" clId="{C0BFFE25-4EFA-42D2-8CB4-DC3C2FE8D7BB}" dt="2023-08-31T21:12:33.984" v="1371" actId="1076"/>
          <ac:picMkLst>
            <pc:docMk/>
            <pc:sldMk cId="2078348078" sldId="589"/>
            <ac:picMk id="5" creationId="{0CAC3A60-1456-276B-6ADE-DE079DF46B4A}"/>
          </ac:picMkLst>
        </pc:picChg>
        <pc:picChg chg="del">
          <ac:chgData name="Perera P.V.Y. it20382476" userId="98be5126-3bb6-4631-868c-23385c81f625" providerId="ADAL" clId="{C0BFFE25-4EFA-42D2-8CB4-DC3C2FE8D7BB}" dt="2023-08-31T20:55:30.504" v="1265" actId="478"/>
          <ac:picMkLst>
            <pc:docMk/>
            <pc:sldMk cId="2078348078" sldId="589"/>
            <ac:picMk id="8" creationId="{2A8AD42C-1220-2A89-1318-D49F7BDBA369}"/>
          </ac:picMkLst>
        </pc:picChg>
        <pc:picChg chg="add mod">
          <ac:chgData name="Perera P.V.Y. it20382476" userId="98be5126-3bb6-4631-868c-23385c81f625" providerId="ADAL" clId="{C0BFFE25-4EFA-42D2-8CB4-DC3C2FE8D7BB}" dt="2023-08-31T21:15:09.853" v="1455" actId="1037"/>
          <ac:picMkLst>
            <pc:docMk/>
            <pc:sldMk cId="2078348078" sldId="589"/>
            <ac:picMk id="10" creationId="{6D7C06F9-3706-EE74-C864-C1CB77458938}"/>
          </ac:picMkLst>
        </pc:picChg>
        <pc:picChg chg="add mod">
          <ac:chgData name="Perera P.V.Y. it20382476" userId="98be5126-3bb6-4631-868c-23385c81f625" providerId="ADAL" clId="{C0BFFE25-4EFA-42D2-8CB4-DC3C2FE8D7BB}" dt="2023-08-31T21:12:45.703" v="1409" actId="1038"/>
          <ac:picMkLst>
            <pc:docMk/>
            <pc:sldMk cId="2078348078" sldId="589"/>
            <ac:picMk id="12" creationId="{49D2D882-CBB1-F89D-99F3-CC2C8AFD587A}"/>
          </ac:picMkLst>
        </pc:picChg>
        <pc:picChg chg="add mod">
          <ac:chgData name="Perera P.V.Y. it20382476" userId="98be5126-3bb6-4631-868c-23385c81f625" providerId="ADAL" clId="{C0BFFE25-4EFA-42D2-8CB4-DC3C2FE8D7BB}" dt="2023-08-31T21:12:49.216" v="1433" actId="1038"/>
          <ac:picMkLst>
            <pc:docMk/>
            <pc:sldMk cId="2078348078" sldId="589"/>
            <ac:picMk id="16" creationId="{0BD1EEC7-1570-DEB1-F04D-E8E7659181D5}"/>
          </ac:picMkLst>
        </pc:picChg>
      </pc:sldChg>
      <pc:sldChg chg="add del">
        <pc:chgData name="Perera P.V.Y. it20382476" userId="98be5126-3bb6-4631-868c-23385c81f625" providerId="ADAL" clId="{C0BFFE25-4EFA-42D2-8CB4-DC3C2FE8D7BB}" dt="2023-08-31T20:59:12.936" v="1329" actId="47"/>
        <pc:sldMkLst>
          <pc:docMk/>
          <pc:sldMk cId="990677891" sldId="590"/>
        </pc:sldMkLst>
      </pc:sldChg>
      <pc:sldChg chg="addSp delSp modSp add mod">
        <pc:chgData name="Perera P.V.Y. it20382476" userId="98be5126-3bb6-4631-868c-23385c81f625" providerId="ADAL" clId="{C0BFFE25-4EFA-42D2-8CB4-DC3C2FE8D7BB}" dt="2023-09-02T11:57:50.632" v="5746" actId="1076"/>
        <pc:sldMkLst>
          <pc:docMk/>
          <pc:sldMk cId="3088943138" sldId="590"/>
        </pc:sldMkLst>
        <pc:spChg chg="mod">
          <ac:chgData name="Perera P.V.Y. it20382476" userId="98be5126-3bb6-4631-868c-23385c81f625" providerId="ADAL" clId="{C0BFFE25-4EFA-42D2-8CB4-DC3C2FE8D7BB}" dt="2023-09-02T11:57:40.498" v="5745" actId="113"/>
          <ac:spMkLst>
            <pc:docMk/>
            <pc:sldMk cId="3088943138" sldId="590"/>
            <ac:spMk id="7" creationId="{A60DDDF4-0EA4-6673-9745-025A6DC956BA}"/>
          </ac:spMkLst>
        </pc:spChg>
        <pc:spChg chg="add mod">
          <ac:chgData name="Perera P.V.Y. it20382476" userId="98be5126-3bb6-4631-868c-23385c81f625" providerId="ADAL" clId="{C0BFFE25-4EFA-42D2-8CB4-DC3C2FE8D7BB}" dt="2023-09-01T20:03:00.346" v="4049" actId="20577"/>
          <ac:spMkLst>
            <pc:docMk/>
            <pc:sldMk cId="3088943138" sldId="590"/>
            <ac:spMk id="8" creationId="{C15A0841-F30E-5A02-BBB2-8FF123624FF8}"/>
          </ac:spMkLst>
        </pc:spChg>
        <pc:spChg chg="add mod">
          <ac:chgData name="Perera P.V.Y. it20382476" userId="98be5126-3bb6-4631-868c-23385c81f625" providerId="ADAL" clId="{C0BFFE25-4EFA-42D2-8CB4-DC3C2FE8D7BB}" dt="2023-09-01T20:01:26.085" v="3991" actId="1036"/>
          <ac:spMkLst>
            <pc:docMk/>
            <pc:sldMk cId="3088943138" sldId="590"/>
            <ac:spMk id="9" creationId="{4D0D2C69-E327-4672-9953-2FE99088A70E}"/>
          </ac:spMkLst>
        </pc:spChg>
        <pc:spChg chg="add mod">
          <ac:chgData name="Perera P.V.Y. it20382476" userId="98be5126-3bb6-4631-868c-23385c81f625" providerId="ADAL" clId="{C0BFFE25-4EFA-42D2-8CB4-DC3C2FE8D7BB}" dt="2023-09-01T20:01:11.852" v="3986" actId="1076"/>
          <ac:spMkLst>
            <pc:docMk/>
            <pc:sldMk cId="3088943138" sldId="590"/>
            <ac:spMk id="11" creationId="{8322F1DF-80C7-2675-C86C-E234AF961A72}"/>
          </ac:spMkLst>
        </pc:spChg>
        <pc:spChg chg="mod">
          <ac:chgData name="Perera P.V.Y. it20382476" userId="98be5126-3bb6-4631-868c-23385c81f625" providerId="ADAL" clId="{C0BFFE25-4EFA-42D2-8CB4-DC3C2FE8D7BB}" dt="2023-09-02T11:57:50.632" v="5746" actId="1076"/>
          <ac:spMkLst>
            <pc:docMk/>
            <pc:sldMk cId="3088943138" sldId="590"/>
            <ac:spMk id="13" creationId="{6BEE236B-09BC-EC49-9E3B-DDB5BCA890A1}"/>
          </ac:spMkLst>
        </pc:spChg>
        <pc:spChg chg="del">
          <ac:chgData name="Perera P.V.Y. it20382476" userId="98be5126-3bb6-4631-868c-23385c81f625" providerId="ADAL" clId="{C0BFFE25-4EFA-42D2-8CB4-DC3C2FE8D7BB}" dt="2023-08-31T21:16:03.134" v="1464" actId="478"/>
          <ac:spMkLst>
            <pc:docMk/>
            <pc:sldMk cId="3088943138" sldId="590"/>
            <ac:spMk id="13" creationId="{9A640695-5528-6DBC-988E-5F139049925D}"/>
          </ac:spMkLst>
        </pc:spChg>
        <pc:spChg chg="del mod">
          <ac:chgData name="Perera P.V.Y. it20382476" userId="98be5126-3bb6-4631-868c-23385c81f625" providerId="ADAL" clId="{C0BFFE25-4EFA-42D2-8CB4-DC3C2FE8D7BB}" dt="2023-08-31T21:15:59.578" v="1463" actId="478"/>
          <ac:spMkLst>
            <pc:docMk/>
            <pc:sldMk cId="3088943138" sldId="590"/>
            <ac:spMk id="14" creationId="{81A0D997-67DF-B492-A41D-2D0497AA1F07}"/>
          </ac:spMkLst>
        </pc:spChg>
        <pc:graphicFrameChg chg="add del mod modGraphic">
          <ac:chgData name="Perera P.V.Y. it20382476" userId="98be5126-3bb6-4631-868c-23385c81f625" providerId="ADAL" clId="{C0BFFE25-4EFA-42D2-8CB4-DC3C2FE8D7BB}" dt="2023-09-01T20:01:07.184" v="3984" actId="478"/>
          <ac:graphicFrameMkLst>
            <pc:docMk/>
            <pc:sldMk cId="3088943138" sldId="590"/>
            <ac:graphicFrameMk id="3" creationId="{1462DDC6-28D6-206B-4EB6-A72C8DE43865}"/>
          </ac:graphicFrameMkLst>
        </pc:graphicFrameChg>
        <pc:picChg chg="mod">
          <ac:chgData name="Perera P.V.Y. it20382476" userId="98be5126-3bb6-4631-868c-23385c81f625" providerId="ADAL" clId="{C0BFFE25-4EFA-42D2-8CB4-DC3C2FE8D7BB}" dt="2023-09-01T17:12:39.267" v="2527" actId="1076"/>
          <ac:picMkLst>
            <pc:docMk/>
            <pc:sldMk cId="3088943138" sldId="590"/>
            <ac:picMk id="5" creationId="{0CAC3A60-1456-276B-6ADE-DE079DF46B4A}"/>
          </ac:picMkLst>
        </pc:picChg>
        <pc:picChg chg="del">
          <ac:chgData name="Perera P.V.Y. it20382476" userId="98be5126-3bb6-4631-868c-23385c81f625" providerId="ADAL" clId="{C0BFFE25-4EFA-42D2-8CB4-DC3C2FE8D7BB}" dt="2023-08-31T21:15:55.376" v="1458" actId="478"/>
          <ac:picMkLst>
            <pc:docMk/>
            <pc:sldMk cId="3088943138" sldId="590"/>
            <ac:picMk id="10" creationId="{6D7C06F9-3706-EE74-C864-C1CB77458938}"/>
          </ac:picMkLst>
        </pc:picChg>
        <pc:picChg chg="del">
          <ac:chgData name="Perera P.V.Y. it20382476" userId="98be5126-3bb6-4631-868c-23385c81f625" providerId="ADAL" clId="{C0BFFE25-4EFA-42D2-8CB4-DC3C2FE8D7BB}" dt="2023-08-31T21:15:57.259" v="1461" actId="478"/>
          <ac:picMkLst>
            <pc:docMk/>
            <pc:sldMk cId="3088943138" sldId="590"/>
            <ac:picMk id="12" creationId="{49D2D882-CBB1-F89D-99F3-CC2C8AFD587A}"/>
          </ac:picMkLst>
        </pc:picChg>
        <pc:picChg chg="del">
          <ac:chgData name="Perera P.V.Y. it20382476" userId="98be5126-3bb6-4631-868c-23385c81f625" providerId="ADAL" clId="{C0BFFE25-4EFA-42D2-8CB4-DC3C2FE8D7BB}" dt="2023-08-31T21:15:56.634" v="1460" actId="478"/>
          <ac:picMkLst>
            <pc:docMk/>
            <pc:sldMk cId="3088943138" sldId="590"/>
            <ac:picMk id="16" creationId="{0BD1EEC7-1570-DEB1-F04D-E8E7659181D5}"/>
          </ac:picMkLst>
        </pc:picChg>
      </pc:sldChg>
      <pc:sldChg chg="addSp delSp modSp add mod ord">
        <pc:chgData name="Perera P.V.Y. it20382476" userId="98be5126-3bb6-4631-868c-23385c81f625" providerId="ADAL" clId="{C0BFFE25-4EFA-42D2-8CB4-DC3C2FE8D7BB}" dt="2023-09-03T11:53:55.949" v="9283" actId="1036"/>
        <pc:sldMkLst>
          <pc:docMk/>
          <pc:sldMk cId="3548686403" sldId="591"/>
        </pc:sldMkLst>
        <pc:spChg chg="mod">
          <ac:chgData name="Perera P.V.Y. it20382476" userId="98be5126-3bb6-4631-868c-23385c81f625" providerId="ADAL" clId="{C0BFFE25-4EFA-42D2-8CB4-DC3C2FE8D7BB}" dt="2023-09-01T19:01:37.586" v="3312" actId="14100"/>
          <ac:spMkLst>
            <pc:docMk/>
            <pc:sldMk cId="3548686403" sldId="591"/>
            <ac:spMk id="7" creationId="{A60DDDF4-0EA4-6673-9745-025A6DC956BA}"/>
          </ac:spMkLst>
        </pc:spChg>
        <pc:spChg chg="mod">
          <ac:chgData name="Perera P.V.Y. it20382476" userId="98be5126-3bb6-4631-868c-23385c81f625" providerId="ADAL" clId="{C0BFFE25-4EFA-42D2-8CB4-DC3C2FE8D7BB}" dt="2023-09-01T19:28:13.650" v="3714" actId="1076"/>
          <ac:spMkLst>
            <pc:docMk/>
            <pc:sldMk cId="3548686403" sldId="591"/>
            <ac:spMk id="9" creationId="{75ABB782-9EBD-ADA1-FB1B-C9DBD89F23D0}"/>
          </ac:spMkLst>
        </pc:spChg>
        <pc:spChg chg="del mod">
          <ac:chgData name="Perera P.V.Y. it20382476" userId="98be5126-3bb6-4631-868c-23385c81f625" providerId="ADAL" clId="{C0BFFE25-4EFA-42D2-8CB4-DC3C2FE8D7BB}" dt="2023-09-03T11:48:11.443" v="9130" actId="478"/>
          <ac:spMkLst>
            <pc:docMk/>
            <pc:sldMk cId="3548686403" sldId="591"/>
            <ac:spMk id="13" creationId="{9A640695-5528-6DBC-988E-5F139049925D}"/>
          </ac:spMkLst>
        </pc:spChg>
        <pc:spChg chg="del mod">
          <ac:chgData name="Perera P.V.Y. it20382476" userId="98be5126-3bb6-4631-868c-23385c81f625" providerId="ADAL" clId="{C0BFFE25-4EFA-42D2-8CB4-DC3C2FE8D7BB}" dt="2023-09-03T11:48:14.927" v="9131" actId="478"/>
          <ac:spMkLst>
            <pc:docMk/>
            <pc:sldMk cId="3548686403" sldId="591"/>
            <ac:spMk id="14" creationId="{81A0D997-67DF-B492-A41D-2D0497AA1F07}"/>
          </ac:spMkLst>
        </pc:spChg>
        <pc:spChg chg="add mod">
          <ac:chgData name="Perera P.V.Y. it20382476" userId="98be5126-3bb6-4631-868c-23385c81f625" providerId="ADAL" clId="{C0BFFE25-4EFA-42D2-8CB4-DC3C2FE8D7BB}" dt="2023-09-01T19:03:01.916" v="3396" actId="20577"/>
          <ac:spMkLst>
            <pc:docMk/>
            <pc:sldMk cId="3548686403" sldId="591"/>
            <ac:spMk id="20" creationId="{EDE9EDE3-2B59-B820-E551-C259AF5A414D}"/>
          </ac:spMkLst>
        </pc:spChg>
        <pc:spChg chg="add del mod">
          <ac:chgData name="Perera P.V.Y. it20382476" userId="98be5126-3bb6-4631-868c-23385c81f625" providerId="ADAL" clId="{C0BFFE25-4EFA-42D2-8CB4-DC3C2FE8D7BB}" dt="2023-09-01T19:07:38.671" v="3542" actId="478"/>
          <ac:spMkLst>
            <pc:docMk/>
            <pc:sldMk cId="3548686403" sldId="591"/>
            <ac:spMk id="21" creationId="{DF7B2A9F-0FA7-9673-6AC9-E5B2BEB858A4}"/>
          </ac:spMkLst>
        </pc:spChg>
        <pc:spChg chg="add mod">
          <ac:chgData name="Perera P.V.Y. it20382476" userId="98be5126-3bb6-4631-868c-23385c81f625" providerId="ADAL" clId="{C0BFFE25-4EFA-42D2-8CB4-DC3C2FE8D7BB}" dt="2023-09-01T19:08:11.950" v="3626" actId="1076"/>
          <ac:spMkLst>
            <pc:docMk/>
            <pc:sldMk cId="3548686403" sldId="591"/>
            <ac:spMk id="22" creationId="{25AFEFAA-77DE-300C-FECB-FAACD44A0696}"/>
          </ac:spMkLst>
        </pc:spChg>
        <pc:picChg chg="mod">
          <ac:chgData name="Perera P.V.Y. it20382476" userId="98be5126-3bb6-4631-868c-23385c81f625" providerId="ADAL" clId="{C0BFFE25-4EFA-42D2-8CB4-DC3C2FE8D7BB}" dt="2023-09-01T19:28:11.349" v="3713" actId="1076"/>
          <ac:picMkLst>
            <pc:docMk/>
            <pc:sldMk cId="3548686403" sldId="591"/>
            <ac:picMk id="5" creationId="{0CAC3A60-1456-276B-6ADE-DE079DF46B4A}"/>
          </ac:picMkLst>
        </pc:picChg>
        <pc:picChg chg="add del mod">
          <ac:chgData name="Perera P.V.Y. it20382476" userId="98be5126-3bb6-4631-868c-23385c81f625" providerId="ADAL" clId="{C0BFFE25-4EFA-42D2-8CB4-DC3C2FE8D7BB}" dt="2023-08-31T21:42:27.261" v="1879" actId="478"/>
          <ac:picMkLst>
            <pc:docMk/>
            <pc:sldMk cId="3548686403" sldId="591"/>
            <ac:picMk id="8" creationId="{5E40F511-1C89-66CE-42BA-805F56937768}"/>
          </ac:picMkLst>
        </pc:picChg>
        <pc:picChg chg="del">
          <ac:chgData name="Perera P.V.Y. it20382476" userId="98be5126-3bb6-4631-868c-23385c81f625" providerId="ADAL" clId="{C0BFFE25-4EFA-42D2-8CB4-DC3C2FE8D7BB}" dt="2023-08-31T21:34:11.345" v="1860" actId="478"/>
          <ac:picMkLst>
            <pc:docMk/>
            <pc:sldMk cId="3548686403" sldId="591"/>
            <ac:picMk id="10" creationId="{6D7C06F9-3706-EE74-C864-C1CB77458938}"/>
          </ac:picMkLst>
        </pc:picChg>
        <pc:picChg chg="add mod">
          <ac:chgData name="Perera P.V.Y. it20382476" userId="98be5126-3bb6-4631-868c-23385c81f625" providerId="ADAL" clId="{C0BFFE25-4EFA-42D2-8CB4-DC3C2FE8D7BB}" dt="2023-09-01T19:08:03.952" v="3621" actId="1036"/>
          <ac:picMkLst>
            <pc:docMk/>
            <pc:sldMk cId="3548686403" sldId="591"/>
            <ac:picMk id="11" creationId="{9B2F0CB7-C754-CA9E-9282-ADACD02F8FB7}"/>
          </ac:picMkLst>
        </pc:picChg>
        <pc:picChg chg="del">
          <ac:chgData name="Perera P.V.Y. it20382476" userId="98be5126-3bb6-4631-868c-23385c81f625" providerId="ADAL" clId="{C0BFFE25-4EFA-42D2-8CB4-DC3C2FE8D7BB}" dt="2023-08-31T21:40:41.883" v="1874" actId="478"/>
          <ac:picMkLst>
            <pc:docMk/>
            <pc:sldMk cId="3548686403" sldId="591"/>
            <ac:picMk id="12" creationId="{49D2D882-CBB1-F89D-99F3-CC2C8AFD587A}"/>
          </ac:picMkLst>
        </pc:picChg>
        <pc:picChg chg="del">
          <ac:chgData name="Perera P.V.Y. it20382476" userId="98be5126-3bb6-4631-868c-23385c81f625" providerId="ADAL" clId="{C0BFFE25-4EFA-42D2-8CB4-DC3C2FE8D7BB}" dt="2023-08-31T21:40:39.418" v="1873" actId="478"/>
          <ac:picMkLst>
            <pc:docMk/>
            <pc:sldMk cId="3548686403" sldId="591"/>
            <ac:picMk id="16" creationId="{0BD1EEC7-1570-DEB1-F04D-E8E7659181D5}"/>
          </ac:picMkLst>
        </pc:picChg>
        <pc:picChg chg="add del mod">
          <ac:chgData name="Perera P.V.Y. it20382476" userId="98be5126-3bb6-4631-868c-23385c81f625" providerId="ADAL" clId="{C0BFFE25-4EFA-42D2-8CB4-DC3C2FE8D7BB}" dt="2023-09-03T11:52:54.217" v="9220" actId="478"/>
          <ac:picMkLst>
            <pc:docMk/>
            <pc:sldMk cId="3548686403" sldId="591"/>
            <ac:picMk id="17" creationId="{0F684487-2F28-AA51-7622-F98193888C97}"/>
          </ac:picMkLst>
        </pc:picChg>
        <pc:picChg chg="add del mod">
          <ac:chgData name="Perera P.V.Y. it20382476" userId="98be5126-3bb6-4631-868c-23385c81f625" providerId="ADAL" clId="{C0BFFE25-4EFA-42D2-8CB4-DC3C2FE8D7BB}" dt="2023-08-31T21:44:37.503" v="1888" actId="478"/>
          <ac:picMkLst>
            <pc:docMk/>
            <pc:sldMk cId="3548686403" sldId="591"/>
            <ac:picMk id="19" creationId="{CCDD30A1-DBDC-F304-88B0-EC697BD08B05}"/>
          </ac:picMkLst>
        </pc:picChg>
        <pc:picChg chg="add mod">
          <ac:chgData name="Perera P.V.Y. it20382476" userId="98be5126-3bb6-4631-868c-23385c81f625" providerId="ADAL" clId="{C0BFFE25-4EFA-42D2-8CB4-DC3C2FE8D7BB}" dt="2023-09-03T11:53:55.949" v="9283" actId="1036"/>
          <ac:picMkLst>
            <pc:docMk/>
            <pc:sldMk cId="3548686403" sldId="591"/>
            <ac:picMk id="25" creationId="{0D749512-6C54-5B88-0606-1F28F82AFDB2}"/>
          </ac:picMkLst>
        </pc:picChg>
      </pc:sldChg>
      <pc:sldChg chg="addSp delSp modSp add mod">
        <pc:chgData name="Perera P.V.Y. it20382476" userId="98be5126-3bb6-4631-868c-23385c81f625" providerId="ADAL" clId="{C0BFFE25-4EFA-42D2-8CB4-DC3C2FE8D7BB}" dt="2023-09-06T17:25:06.657" v="10005" actId="1037"/>
        <pc:sldMkLst>
          <pc:docMk/>
          <pc:sldMk cId="138020233" sldId="592"/>
        </pc:sldMkLst>
        <pc:spChg chg="add del mod">
          <ac:chgData name="Perera P.V.Y. it20382476" userId="98be5126-3bb6-4631-868c-23385c81f625" providerId="ADAL" clId="{C0BFFE25-4EFA-42D2-8CB4-DC3C2FE8D7BB}" dt="2023-09-01T19:08:58.182" v="3650" actId="1076"/>
          <ac:spMkLst>
            <pc:docMk/>
            <pc:sldMk cId="138020233" sldId="592"/>
            <ac:spMk id="2" creationId="{99F83199-0290-2BD2-237C-70DB45B47057}"/>
          </ac:spMkLst>
        </pc:spChg>
        <pc:spChg chg="add del mod">
          <ac:chgData name="Perera P.V.Y. it20382476" userId="98be5126-3bb6-4631-868c-23385c81f625" providerId="ADAL" clId="{C0BFFE25-4EFA-42D2-8CB4-DC3C2FE8D7BB}" dt="2023-08-31T21:50:10.335" v="2107" actId="478"/>
          <ac:spMkLst>
            <pc:docMk/>
            <pc:sldMk cId="138020233" sldId="592"/>
            <ac:spMk id="7" creationId="{A60DDDF4-0EA4-6673-9745-025A6DC956BA}"/>
          </ac:spMkLst>
        </pc:spChg>
        <pc:spChg chg="add del mod">
          <ac:chgData name="Perera P.V.Y. it20382476" userId="98be5126-3bb6-4631-868c-23385c81f625" providerId="ADAL" clId="{C0BFFE25-4EFA-42D2-8CB4-DC3C2FE8D7BB}" dt="2023-09-03T04:09:01.707" v="6750" actId="1076"/>
          <ac:spMkLst>
            <pc:docMk/>
            <pc:sldMk cId="138020233" sldId="592"/>
            <ac:spMk id="10" creationId="{1CD2E8B3-3C73-7A89-B696-6124763B6117}"/>
          </ac:spMkLst>
        </pc:spChg>
        <pc:spChg chg="add del">
          <ac:chgData name="Perera P.V.Y. it20382476" userId="98be5126-3bb6-4631-868c-23385c81f625" providerId="ADAL" clId="{C0BFFE25-4EFA-42D2-8CB4-DC3C2FE8D7BB}" dt="2023-08-31T21:47:14.603" v="1951" actId="478"/>
          <ac:spMkLst>
            <pc:docMk/>
            <pc:sldMk cId="138020233" sldId="592"/>
            <ac:spMk id="13" creationId="{9A640695-5528-6DBC-988E-5F139049925D}"/>
          </ac:spMkLst>
        </pc:spChg>
        <pc:spChg chg="del">
          <ac:chgData name="Perera P.V.Y. it20382476" userId="98be5126-3bb6-4631-868c-23385c81f625" providerId="ADAL" clId="{C0BFFE25-4EFA-42D2-8CB4-DC3C2FE8D7BB}" dt="2023-08-31T21:44:48.684" v="1891" actId="478"/>
          <ac:spMkLst>
            <pc:docMk/>
            <pc:sldMk cId="138020233" sldId="592"/>
            <ac:spMk id="14" creationId="{81A0D997-67DF-B492-A41D-2D0497AA1F07}"/>
          </ac:spMkLst>
        </pc:spChg>
        <pc:spChg chg="add del mod">
          <ac:chgData name="Perera P.V.Y. it20382476" userId="98be5126-3bb6-4631-868c-23385c81f625" providerId="ADAL" clId="{C0BFFE25-4EFA-42D2-8CB4-DC3C2FE8D7BB}" dt="2023-09-01T19:04:11.330" v="3405" actId="478"/>
          <ac:spMkLst>
            <pc:docMk/>
            <pc:sldMk cId="138020233" sldId="592"/>
            <ac:spMk id="20" creationId="{A9709B87-0943-E7FE-4F24-2360DCFE170F}"/>
          </ac:spMkLst>
        </pc:spChg>
        <pc:graphicFrameChg chg="add del">
          <ac:chgData name="Perera P.V.Y. it20382476" userId="98be5126-3bb6-4631-868c-23385c81f625" providerId="ADAL" clId="{C0BFFE25-4EFA-42D2-8CB4-DC3C2FE8D7BB}" dt="2023-08-31T21:57:50.717" v="2227" actId="26606"/>
          <ac:graphicFrameMkLst>
            <pc:docMk/>
            <pc:sldMk cId="138020233" sldId="592"/>
            <ac:graphicFrameMk id="15" creationId="{7DFB31DA-9347-6630-D3E7-E7425A0FF00D}"/>
          </ac:graphicFrameMkLst>
        </pc:graphicFrameChg>
        <pc:picChg chg="mod ord">
          <ac:chgData name="Perera P.V.Y. it20382476" userId="98be5126-3bb6-4631-868c-23385c81f625" providerId="ADAL" clId="{C0BFFE25-4EFA-42D2-8CB4-DC3C2FE8D7BB}" dt="2023-09-06T17:25:02.170" v="9982" actId="1038"/>
          <ac:picMkLst>
            <pc:docMk/>
            <pc:sldMk cId="138020233" sldId="592"/>
            <ac:picMk id="8" creationId="{5E40F511-1C89-66CE-42BA-805F56937768}"/>
          </ac:picMkLst>
        </pc:picChg>
        <pc:picChg chg="add mod">
          <ac:chgData name="Perera P.V.Y. it20382476" userId="98be5126-3bb6-4631-868c-23385c81f625" providerId="ADAL" clId="{C0BFFE25-4EFA-42D2-8CB4-DC3C2FE8D7BB}" dt="2023-09-06T17:25:06.657" v="10005" actId="1037"/>
          <ac:picMkLst>
            <pc:docMk/>
            <pc:sldMk cId="138020233" sldId="592"/>
            <ac:picMk id="9" creationId="{855AFA8C-C1B4-AEB6-B29F-70C1316C76D9}"/>
          </ac:picMkLst>
        </pc:picChg>
        <pc:picChg chg="del">
          <ac:chgData name="Perera P.V.Y. it20382476" userId="98be5126-3bb6-4631-868c-23385c81f625" providerId="ADAL" clId="{C0BFFE25-4EFA-42D2-8CB4-DC3C2FE8D7BB}" dt="2023-08-31T21:44:45.384" v="1890" actId="478"/>
          <ac:picMkLst>
            <pc:docMk/>
            <pc:sldMk cId="138020233" sldId="592"/>
            <ac:picMk id="12" creationId="{49D2D882-CBB1-F89D-99F3-CC2C8AFD587A}"/>
          </ac:picMkLst>
        </pc:picChg>
        <pc:picChg chg="del">
          <ac:chgData name="Perera P.V.Y. it20382476" userId="98be5126-3bb6-4631-868c-23385c81f625" providerId="ADAL" clId="{C0BFFE25-4EFA-42D2-8CB4-DC3C2FE8D7BB}" dt="2023-08-31T21:44:43.084" v="1889" actId="478"/>
          <ac:picMkLst>
            <pc:docMk/>
            <pc:sldMk cId="138020233" sldId="592"/>
            <ac:picMk id="16" creationId="{0BD1EEC7-1570-DEB1-F04D-E8E7659181D5}"/>
          </ac:picMkLst>
        </pc:picChg>
        <pc:picChg chg="add del mod">
          <ac:chgData name="Perera P.V.Y. it20382476" userId="98be5126-3bb6-4631-868c-23385c81f625" providerId="ADAL" clId="{C0BFFE25-4EFA-42D2-8CB4-DC3C2FE8D7BB}" dt="2023-09-01T18:58:49.470" v="3270" actId="478"/>
          <ac:picMkLst>
            <pc:docMk/>
            <pc:sldMk cId="138020233" sldId="592"/>
            <ac:picMk id="17" creationId="{89CAF342-C8C1-82B5-ADD8-4CB0B9896562}"/>
          </ac:picMkLst>
        </pc:picChg>
        <pc:picChg chg="add del mod">
          <ac:chgData name="Perera P.V.Y. it20382476" userId="98be5126-3bb6-4631-868c-23385c81f625" providerId="ADAL" clId="{C0BFFE25-4EFA-42D2-8CB4-DC3C2FE8D7BB}" dt="2023-09-03T04:08:47.110" v="6747" actId="478"/>
          <ac:picMkLst>
            <pc:docMk/>
            <pc:sldMk cId="138020233" sldId="592"/>
            <ac:picMk id="18" creationId="{D59F0D4D-4613-7B48-19FE-2619823859B6}"/>
          </ac:picMkLst>
        </pc:picChg>
      </pc:sldChg>
      <pc:sldChg chg="addSp delSp modSp add mod">
        <pc:chgData name="Perera P.V.Y. it20382476" userId="98be5126-3bb6-4631-868c-23385c81f625" providerId="ADAL" clId="{C0BFFE25-4EFA-42D2-8CB4-DC3C2FE8D7BB}" dt="2023-09-03T17:46:57.588" v="9329" actId="22"/>
        <pc:sldMkLst>
          <pc:docMk/>
          <pc:sldMk cId="1225093339" sldId="593"/>
        </pc:sldMkLst>
        <pc:spChg chg="add del mod">
          <ac:chgData name="Perera P.V.Y. it20382476" userId="98be5126-3bb6-4631-868c-23385c81f625" providerId="ADAL" clId="{C0BFFE25-4EFA-42D2-8CB4-DC3C2FE8D7BB}" dt="2023-08-31T21:54:06.285" v="2163" actId="478"/>
          <ac:spMkLst>
            <pc:docMk/>
            <pc:sldMk cId="1225093339" sldId="593"/>
            <ac:spMk id="2" creationId="{99F83199-0290-2BD2-237C-70DB45B47057}"/>
          </ac:spMkLst>
        </pc:spChg>
        <pc:spChg chg="mod">
          <ac:chgData name="Perera P.V.Y. it20382476" userId="98be5126-3bb6-4631-868c-23385c81f625" providerId="ADAL" clId="{C0BFFE25-4EFA-42D2-8CB4-DC3C2FE8D7BB}" dt="2023-09-01T17:33:50.834" v="2586" actId="1076"/>
          <ac:spMkLst>
            <pc:docMk/>
            <pc:sldMk cId="1225093339" sldId="593"/>
            <ac:spMk id="10" creationId="{1CD2E8B3-3C73-7A89-B696-6124763B6117}"/>
          </ac:spMkLst>
        </pc:spChg>
        <pc:spChg chg="add del mod">
          <ac:chgData name="Perera P.V.Y. it20382476" userId="98be5126-3bb6-4631-868c-23385c81f625" providerId="ADAL" clId="{C0BFFE25-4EFA-42D2-8CB4-DC3C2FE8D7BB}" dt="2023-08-31T21:53:54.948" v="2157" actId="478"/>
          <ac:spMkLst>
            <pc:docMk/>
            <pc:sldMk cId="1225093339" sldId="593"/>
            <ac:spMk id="14" creationId="{BEF04F4E-27F6-48D1-9375-A26417C494FB}"/>
          </ac:spMkLst>
        </pc:spChg>
        <pc:spChg chg="add del mod">
          <ac:chgData name="Perera P.V.Y. it20382476" userId="98be5126-3bb6-4631-868c-23385c81f625" providerId="ADAL" clId="{C0BFFE25-4EFA-42D2-8CB4-DC3C2FE8D7BB}" dt="2023-08-31T21:54:26.521" v="2170" actId="478"/>
          <ac:spMkLst>
            <pc:docMk/>
            <pc:sldMk cId="1225093339" sldId="593"/>
            <ac:spMk id="16" creationId="{C1B25274-12E7-26B2-FE75-06114A70257E}"/>
          </ac:spMkLst>
        </pc:spChg>
        <pc:picChg chg="mod">
          <ac:chgData name="Perera P.V.Y. it20382476" userId="98be5126-3bb6-4631-868c-23385c81f625" providerId="ADAL" clId="{C0BFFE25-4EFA-42D2-8CB4-DC3C2FE8D7BB}" dt="2023-08-31T21:54:22.575" v="2168" actId="1076"/>
          <ac:picMkLst>
            <pc:docMk/>
            <pc:sldMk cId="1225093339" sldId="593"/>
            <ac:picMk id="5" creationId="{0CAC3A60-1456-276B-6ADE-DE079DF46B4A}"/>
          </ac:picMkLst>
        </pc:picChg>
        <pc:picChg chg="add del mod">
          <ac:chgData name="Perera P.V.Y. it20382476" userId="98be5126-3bb6-4631-868c-23385c81f625" providerId="ADAL" clId="{C0BFFE25-4EFA-42D2-8CB4-DC3C2FE8D7BB}" dt="2023-09-02T12:03:16.655" v="5748" actId="478"/>
          <ac:picMkLst>
            <pc:docMk/>
            <pc:sldMk cId="1225093339" sldId="593"/>
            <ac:picMk id="7" creationId="{7207DC52-9E1F-BDF7-3B98-3680E729169D}"/>
          </ac:picMkLst>
        </pc:picChg>
        <pc:picChg chg="del">
          <ac:chgData name="Perera P.V.Y. it20382476" userId="98be5126-3bb6-4631-868c-23385c81f625" providerId="ADAL" clId="{C0BFFE25-4EFA-42D2-8CB4-DC3C2FE8D7BB}" dt="2023-08-31T21:52:53.425" v="2145" actId="478"/>
          <ac:picMkLst>
            <pc:docMk/>
            <pc:sldMk cId="1225093339" sldId="593"/>
            <ac:picMk id="8" creationId="{5E40F511-1C89-66CE-42BA-805F56937768}"/>
          </ac:picMkLst>
        </pc:picChg>
        <pc:picChg chg="add del mod">
          <ac:chgData name="Perera P.V.Y. it20382476" userId="98be5126-3bb6-4631-868c-23385c81f625" providerId="ADAL" clId="{C0BFFE25-4EFA-42D2-8CB4-DC3C2FE8D7BB}" dt="2023-09-03T17:46:57.588" v="9329" actId="22"/>
          <ac:picMkLst>
            <pc:docMk/>
            <pc:sldMk cId="1225093339" sldId="593"/>
            <ac:picMk id="9" creationId="{18FEAD2B-F882-EE2F-4B43-3F0C78D2F3FC}"/>
          </ac:picMkLst>
        </pc:picChg>
        <pc:picChg chg="del">
          <ac:chgData name="Perera P.V.Y. it20382476" userId="98be5126-3bb6-4631-868c-23385c81f625" providerId="ADAL" clId="{C0BFFE25-4EFA-42D2-8CB4-DC3C2FE8D7BB}" dt="2023-08-31T21:53:04.365" v="2151" actId="478"/>
          <ac:picMkLst>
            <pc:docMk/>
            <pc:sldMk cId="1225093339" sldId="593"/>
            <ac:picMk id="9" creationId="{855AFA8C-C1B4-AEB6-B29F-70C1316C76D9}"/>
          </ac:picMkLst>
        </pc:picChg>
        <pc:picChg chg="add del mod">
          <ac:chgData name="Perera P.V.Y. it20382476" userId="98be5126-3bb6-4631-868c-23385c81f625" providerId="ADAL" clId="{C0BFFE25-4EFA-42D2-8CB4-DC3C2FE8D7BB}" dt="2023-09-02T12:03:14.827" v="5747" actId="478"/>
          <ac:picMkLst>
            <pc:docMk/>
            <pc:sldMk cId="1225093339" sldId="593"/>
            <ac:picMk id="12" creationId="{F261DD5D-D206-E29E-6342-1E286A2570B0}"/>
          </ac:picMkLst>
        </pc:picChg>
        <pc:picChg chg="add mod">
          <ac:chgData name="Perera P.V.Y. it20382476" userId="98be5126-3bb6-4631-868c-23385c81f625" providerId="ADAL" clId="{C0BFFE25-4EFA-42D2-8CB4-DC3C2FE8D7BB}" dt="2023-09-03T17:46:53.488" v="9325" actId="1076"/>
          <ac:picMkLst>
            <pc:docMk/>
            <pc:sldMk cId="1225093339" sldId="593"/>
            <ac:picMk id="18" creationId="{F4346AE8-1B6D-2193-0500-6A25D104A671}"/>
          </ac:picMkLst>
        </pc:picChg>
        <pc:picChg chg="add mod">
          <ac:chgData name="Perera P.V.Y. it20382476" userId="98be5126-3bb6-4631-868c-23385c81f625" providerId="ADAL" clId="{C0BFFE25-4EFA-42D2-8CB4-DC3C2FE8D7BB}" dt="2023-09-03T11:52:46.333" v="9219" actId="1035"/>
          <ac:picMkLst>
            <pc:docMk/>
            <pc:sldMk cId="1225093339" sldId="593"/>
            <ac:picMk id="20" creationId="{573D5CAE-3DE5-2302-6857-8C1FFFA8474F}"/>
          </ac:picMkLst>
        </pc:picChg>
      </pc:sldChg>
      <pc:sldChg chg="add del">
        <pc:chgData name="Perera P.V.Y. it20382476" userId="98be5126-3bb6-4631-868c-23385c81f625" providerId="ADAL" clId="{C0BFFE25-4EFA-42D2-8CB4-DC3C2FE8D7BB}" dt="2023-08-31T21:34:48.599" v="1867"/>
        <pc:sldMkLst>
          <pc:docMk/>
          <pc:sldMk cId="3635685462" sldId="593"/>
        </pc:sldMkLst>
      </pc:sldChg>
      <pc:sldChg chg="modSp new del mod">
        <pc:chgData name="Perera P.V.Y. it20382476" userId="98be5126-3bb6-4631-868c-23385c81f625" providerId="ADAL" clId="{C0BFFE25-4EFA-42D2-8CB4-DC3C2FE8D7BB}" dt="2023-09-01T17:35:43.274" v="2638" actId="47"/>
        <pc:sldMkLst>
          <pc:docMk/>
          <pc:sldMk cId="2898037665" sldId="594"/>
        </pc:sldMkLst>
        <pc:spChg chg="mod">
          <ac:chgData name="Perera P.V.Y. it20382476" userId="98be5126-3bb6-4631-868c-23385c81f625" providerId="ADAL" clId="{C0BFFE25-4EFA-42D2-8CB4-DC3C2FE8D7BB}" dt="2023-08-31T21:55:03.612" v="2195" actId="20577"/>
          <ac:spMkLst>
            <pc:docMk/>
            <pc:sldMk cId="2898037665" sldId="594"/>
            <ac:spMk id="2" creationId="{C8FC8F2C-A7DB-857F-DC35-D107BAABBD7F}"/>
          </ac:spMkLst>
        </pc:spChg>
      </pc:sldChg>
      <pc:sldChg chg="delSp modSp add mod">
        <pc:chgData name="Perera P.V.Y. it20382476" userId="98be5126-3bb6-4631-868c-23385c81f625" providerId="ADAL" clId="{C0BFFE25-4EFA-42D2-8CB4-DC3C2FE8D7BB}" dt="2023-09-03T06:51:57.113" v="6939" actId="20577"/>
        <pc:sldMkLst>
          <pc:docMk/>
          <pc:sldMk cId="1580702709" sldId="595"/>
        </pc:sldMkLst>
        <pc:spChg chg="mod">
          <ac:chgData name="Perera P.V.Y. it20382476" userId="98be5126-3bb6-4631-868c-23385c81f625" providerId="ADAL" clId="{C0BFFE25-4EFA-42D2-8CB4-DC3C2FE8D7BB}" dt="2023-08-31T21:59:30.731" v="2259" actId="20577"/>
          <ac:spMkLst>
            <pc:docMk/>
            <pc:sldMk cId="1580702709" sldId="595"/>
            <ac:spMk id="2" creationId="{99F83199-0290-2BD2-237C-70DB45B47057}"/>
          </ac:spMkLst>
        </pc:spChg>
        <pc:spChg chg="mod">
          <ac:chgData name="Perera P.V.Y. it20382476" userId="98be5126-3bb6-4631-868c-23385c81f625" providerId="ADAL" clId="{C0BFFE25-4EFA-42D2-8CB4-DC3C2FE8D7BB}" dt="2023-09-03T06:51:57.113" v="6939" actId="20577"/>
          <ac:spMkLst>
            <pc:docMk/>
            <pc:sldMk cId="1580702709" sldId="595"/>
            <ac:spMk id="10" creationId="{1CD2E8B3-3C73-7A89-B696-6124763B6117}"/>
          </ac:spMkLst>
        </pc:spChg>
        <pc:picChg chg="del">
          <ac:chgData name="Perera P.V.Y. it20382476" userId="98be5126-3bb6-4631-868c-23385c81f625" providerId="ADAL" clId="{C0BFFE25-4EFA-42D2-8CB4-DC3C2FE8D7BB}" dt="2023-08-31T22:00:58.940" v="2328" actId="478"/>
          <ac:picMkLst>
            <pc:docMk/>
            <pc:sldMk cId="1580702709" sldId="595"/>
            <ac:picMk id="8" creationId="{5E40F511-1C89-66CE-42BA-805F56937768}"/>
          </ac:picMkLst>
        </pc:picChg>
        <pc:picChg chg="del">
          <ac:chgData name="Perera P.V.Y. it20382476" userId="98be5126-3bb6-4631-868c-23385c81f625" providerId="ADAL" clId="{C0BFFE25-4EFA-42D2-8CB4-DC3C2FE8D7BB}" dt="2023-08-31T22:01:01.801" v="2329" actId="478"/>
          <ac:picMkLst>
            <pc:docMk/>
            <pc:sldMk cId="1580702709" sldId="595"/>
            <ac:picMk id="9" creationId="{855AFA8C-C1B4-AEB6-B29F-70C1316C76D9}"/>
          </ac:picMkLst>
        </pc:picChg>
      </pc:sldChg>
      <pc:sldChg chg="delSp modSp mod">
        <pc:chgData name="Perera P.V.Y. it20382476" userId="98be5126-3bb6-4631-868c-23385c81f625" providerId="ADAL" clId="{C0BFFE25-4EFA-42D2-8CB4-DC3C2FE8D7BB}" dt="2023-09-03T11:28:58.267" v="9120" actId="20577"/>
        <pc:sldMkLst>
          <pc:docMk/>
          <pc:sldMk cId="1966868332" sldId="598"/>
        </pc:sldMkLst>
        <pc:spChg chg="mod">
          <ac:chgData name="Perera P.V.Y. it20382476" userId="98be5126-3bb6-4631-868c-23385c81f625" providerId="ADAL" clId="{C0BFFE25-4EFA-42D2-8CB4-DC3C2FE8D7BB}" dt="2023-09-03T11:27:08.150" v="9035" actId="20577"/>
          <ac:spMkLst>
            <pc:docMk/>
            <pc:sldMk cId="1966868332" sldId="598"/>
            <ac:spMk id="18" creationId="{AC246CF4-2147-4A0C-F77C-9F6396849E7E}"/>
          </ac:spMkLst>
        </pc:spChg>
        <pc:spChg chg="mod">
          <ac:chgData name="Perera P.V.Y. it20382476" userId="98be5126-3bb6-4631-868c-23385c81f625" providerId="ADAL" clId="{C0BFFE25-4EFA-42D2-8CB4-DC3C2FE8D7BB}" dt="2023-09-03T11:28:58.267" v="9120" actId="20577"/>
          <ac:spMkLst>
            <pc:docMk/>
            <pc:sldMk cId="1966868332" sldId="598"/>
            <ac:spMk id="22" creationId="{E589DE0E-CACF-866D-EE06-81568734D371}"/>
          </ac:spMkLst>
        </pc:spChg>
        <pc:spChg chg="del mod">
          <ac:chgData name="Perera P.V.Y. it20382476" userId="98be5126-3bb6-4631-868c-23385c81f625" providerId="ADAL" clId="{C0BFFE25-4EFA-42D2-8CB4-DC3C2FE8D7BB}" dt="2023-09-03T11:27:47.425" v="9061" actId="478"/>
          <ac:spMkLst>
            <pc:docMk/>
            <pc:sldMk cId="1966868332" sldId="598"/>
            <ac:spMk id="23" creationId="{F0F6F8A1-BF75-4D83-82DC-51E7AA775025}"/>
          </ac:spMkLst>
        </pc:spChg>
      </pc:sldChg>
      <pc:sldChg chg="addSp delSp modSp add mod">
        <pc:chgData name="Perera P.V.Y. it20382476" userId="98be5126-3bb6-4631-868c-23385c81f625" providerId="ADAL" clId="{C0BFFE25-4EFA-42D2-8CB4-DC3C2FE8D7BB}" dt="2023-09-03T17:47:36.869" v="9334" actId="167"/>
        <pc:sldMkLst>
          <pc:docMk/>
          <pc:sldMk cId="3465862588" sldId="599"/>
        </pc:sldMkLst>
        <pc:spChg chg="mod">
          <ac:chgData name="Perera P.V.Y. it20382476" userId="98be5126-3bb6-4631-868c-23385c81f625" providerId="ADAL" clId="{C0BFFE25-4EFA-42D2-8CB4-DC3C2FE8D7BB}" dt="2023-09-01T17:34:24.108" v="2588" actId="1076"/>
          <ac:spMkLst>
            <pc:docMk/>
            <pc:sldMk cId="3465862588" sldId="599"/>
            <ac:spMk id="10" creationId="{1CD2E8B3-3C73-7A89-B696-6124763B6117}"/>
          </ac:spMkLst>
        </pc:spChg>
        <pc:graphicFrameChg chg="add mod modGraphic">
          <ac:chgData name="Perera P.V.Y. it20382476" userId="98be5126-3bb6-4631-868c-23385c81f625" providerId="ADAL" clId="{C0BFFE25-4EFA-42D2-8CB4-DC3C2FE8D7BB}" dt="2023-09-03T17:47:30.148" v="9333" actId="20577"/>
          <ac:graphicFrameMkLst>
            <pc:docMk/>
            <pc:sldMk cId="3465862588" sldId="599"/>
            <ac:graphicFrameMk id="2" creationId="{39FB293F-FE3C-61C6-2165-FD2E34DB912D}"/>
          </ac:graphicFrameMkLst>
        </pc:graphicFrameChg>
        <pc:picChg chg="add del mod">
          <ac:chgData name="Perera P.V.Y. it20382476" userId="98be5126-3bb6-4631-868c-23385c81f625" providerId="ADAL" clId="{C0BFFE25-4EFA-42D2-8CB4-DC3C2FE8D7BB}" dt="2023-09-01T18:26:20.468" v="2944" actId="478"/>
          <ac:picMkLst>
            <pc:docMk/>
            <pc:sldMk cId="3465862588" sldId="599"/>
            <ac:picMk id="3" creationId="{6CD98773-3067-AC7E-3CB3-1DA4E4FE3315}"/>
          </ac:picMkLst>
        </pc:picChg>
        <pc:picChg chg="ord">
          <ac:chgData name="Perera P.V.Y. it20382476" userId="98be5126-3bb6-4631-868c-23385c81f625" providerId="ADAL" clId="{C0BFFE25-4EFA-42D2-8CB4-DC3C2FE8D7BB}" dt="2023-09-03T17:47:36.869" v="9334" actId="167"/>
          <ac:picMkLst>
            <pc:docMk/>
            <pc:sldMk cId="3465862588" sldId="599"/>
            <ac:picMk id="5" creationId="{0CAC3A60-1456-276B-6ADE-DE079DF46B4A}"/>
          </ac:picMkLst>
        </pc:picChg>
        <pc:picChg chg="del">
          <ac:chgData name="Perera P.V.Y. it20382476" userId="98be5126-3bb6-4631-868c-23385c81f625" providerId="ADAL" clId="{C0BFFE25-4EFA-42D2-8CB4-DC3C2FE8D7BB}" dt="2023-09-01T17:32:51.510" v="2581" actId="478"/>
          <ac:picMkLst>
            <pc:docMk/>
            <pc:sldMk cId="3465862588" sldId="599"/>
            <ac:picMk id="7" creationId="{7207DC52-9E1F-BDF7-3B98-3680E729169D}"/>
          </ac:picMkLst>
        </pc:picChg>
        <pc:picChg chg="add mod">
          <ac:chgData name="Perera P.V.Y. it20382476" userId="98be5126-3bb6-4631-868c-23385c81f625" providerId="ADAL" clId="{C0BFFE25-4EFA-42D2-8CB4-DC3C2FE8D7BB}" dt="2023-09-01T18:34:29.258" v="3149" actId="1035"/>
          <ac:picMkLst>
            <pc:docMk/>
            <pc:sldMk cId="3465862588" sldId="599"/>
            <ac:picMk id="8" creationId="{0197B662-5485-66A4-F220-A23858CDB97B}"/>
          </ac:picMkLst>
        </pc:picChg>
        <pc:picChg chg="add mod">
          <ac:chgData name="Perera P.V.Y. it20382476" userId="98be5126-3bb6-4631-868c-23385c81f625" providerId="ADAL" clId="{C0BFFE25-4EFA-42D2-8CB4-DC3C2FE8D7BB}" dt="2023-09-01T18:27:54.392" v="2966" actId="1036"/>
          <ac:picMkLst>
            <pc:docMk/>
            <pc:sldMk cId="3465862588" sldId="599"/>
            <ac:picMk id="9" creationId="{16E3369F-8A7F-5F0F-0D7F-AB8023F3EC89}"/>
          </ac:picMkLst>
        </pc:picChg>
        <pc:picChg chg="del">
          <ac:chgData name="Perera P.V.Y. it20382476" userId="98be5126-3bb6-4631-868c-23385c81f625" providerId="ADAL" clId="{C0BFFE25-4EFA-42D2-8CB4-DC3C2FE8D7BB}" dt="2023-09-01T17:32:47.608" v="2580" actId="478"/>
          <ac:picMkLst>
            <pc:docMk/>
            <pc:sldMk cId="3465862588" sldId="599"/>
            <ac:picMk id="12" creationId="{F261DD5D-D206-E29E-6342-1E286A2570B0}"/>
          </ac:picMkLst>
        </pc:picChg>
        <pc:picChg chg="del">
          <ac:chgData name="Perera P.V.Y. it20382476" userId="98be5126-3bb6-4631-868c-23385c81f625" providerId="ADAL" clId="{C0BFFE25-4EFA-42D2-8CB4-DC3C2FE8D7BB}" dt="2023-09-01T17:32:53.831" v="2582" actId="478"/>
          <ac:picMkLst>
            <pc:docMk/>
            <pc:sldMk cId="3465862588" sldId="599"/>
            <ac:picMk id="18" creationId="{F4346AE8-1B6D-2193-0500-6A25D104A671}"/>
          </ac:picMkLst>
        </pc:picChg>
        <pc:picChg chg="del">
          <ac:chgData name="Perera P.V.Y. it20382476" userId="98be5126-3bb6-4631-868c-23385c81f625" providerId="ADAL" clId="{C0BFFE25-4EFA-42D2-8CB4-DC3C2FE8D7BB}" dt="2023-09-01T17:32:56.274" v="2583" actId="478"/>
          <ac:picMkLst>
            <pc:docMk/>
            <pc:sldMk cId="3465862588" sldId="599"/>
            <ac:picMk id="20" creationId="{573D5CAE-3DE5-2302-6857-8C1FFFA8474F}"/>
          </ac:picMkLst>
        </pc:picChg>
      </pc:sldChg>
      <pc:sldChg chg="addSp delSp modSp add del mod">
        <pc:chgData name="Perera P.V.Y. it20382476" userId="98be5126-3bb6-4631-868c-23385c81f625" providerId="ADAL" clId="{C0BFFE25-4EFA-42D2-8CB4-DC3C2FE8D7BB}" dt="2023-09-03T17:45:19.503" v="9317" actId="47"/>
        <pc:sldMkLst>
          <pc:docMk/>
          <pc:sldMk cId="3695329148" sldId="600"/>
        </pc:sldMkLst>
        <pc:spChg chg="del">
          <ac:chgData name="Perera P.V.Y. it20382476" userId="98be5126-3bb6-4631-868c-23385c81f625" providerId="ADAL" clId="{C0BFFE25-4EFA-42D2-8CB4-DC3C2FE8D7BB}" dt="2023-09-01T17:35:51.525" v="2639" actId="478"/>
          <ac:spMkLst>
            <pc:docMk/>
            <pc:sldMk cId="3695329148" sldId="600"/>
            <ac:spMk id="2" creationId="{99F83199-0290-2BD2-237C-70DB45B47057}"/>
          </ac:spMkLst>
        </pc:spChg>
        <pc:spChg chg="add del mod">
          <ac:chgData name="Perera P.V.Y. it20382476" userId="98be5126-3bb6-4631-868c-23385c81f625" providerId="ADAL" clId="{C0BFFE25-4EFA-42D2-8CB4-DC3C2FE8D7BB}" dt="2023-09-01T17:36:13.901" v="2643" actId="478"/>
          <ac:spMkLst>
            <pc:docMk/>
            <pc:sldMk cId="3695329148" sldId="600"/>
            <ac:spMk id="7" creationId="{A09DD09A-0096-B098-F498-68B363C41D79}"/>
          </ac:spMkLst>
        </pc:spChg>
        <pc:spChg chg="mod">
          <ac:chgData name="Perera P.V.Y. it20382476" userId="98be5126-3bb6-4631-868c-23385c81f625" providerId="ADAL" clId="{C0BFFE25-4EFA-42D2-8CB4-DC3C2FE8D7BB}" dt="2023-09-01T17:45:34.374" v="2672" actId="1076"/>
          <ac:spMkLst>
            <pc:docMk/>
            <pc:sldMk cId="3695329148" sldId="600"/>
            <ac:spMk id="10" creationId="{1CD2E8B3-3C73-7A89-B696-6124763B6117}"/>
          </ac:spMkLst>
        </pc:spChg>
        <pc:picChg chg="mod">
          <ac:chgData name="Perera P.V.Y. it20382476" userId="98be5126-3bb6-4631-868c-23385c81f625" providerId="ADAL" clId="{C0BFFE25-4EFA-42D2-8CB4-DC3C2FE8D7BB}" dt="2023-09-01T17:45:28.259" v="2671" actId="1076"/>
          <ac:picMkLst>
            <pc:docMk/>
            <pc:sldMk cId="3695329148" sldId="600"/>
            <ac:picMk id="5" creationId="{0CAC3A60-1456-276B-6ADE-DE079DF46B4A}"/>
          </ac:picMkLst>
        </pc:picChg>
      </pc:sldChg>
      <pc:sldChg chg="modSp mod">
        <pc:chgData name="Perera P.V.Y. it20382476" userId="98be5126-3bb6-4631-868c-23385c81f625" providerId="ADAL" clId="{C0BFFE25-4EFA-42D2-8CB4-DC3C2FE8D7BB}" dt="2023-09-03T11:29:29.292" v="9121" actId="14100"/>
        <pc:sldMkLst>
          <pc:docMk/>
          <pc:sldMk cId="2814690218" sldId="601"/>
        </pc:sldMkLst>
        <pc:graphicFrameChg chg="mod modGraphic">
          <ac:chgData name="Perera P.V.Y. it20382476" userId="98be5126-3bb6-4631-868c-23385c81f625" providerId="ADAL" clId="{C0BFFE25-4EFA-42D2-8CB4-DC3C2FE8D7BB}" dt="2023-09-03T11:29:29.292" v="9121" actId="14100"/>
          <ac:graphicFrameMkLst>
            <pc:docMk/>
            <pc:sldMk cId="2814690218" sldId="601"/>
            <ac:graphicFrameMk id="14" creationId="{F05ADB63-A8F7-248A-9941-E4A6583E9039}"/>
          </ac:graphicFrameMkLst>
        </pc:graphicFrameChg>
      </pc:sldChg>
      <pc:sldChg chg="addSp delSp modSp mod">
        <pc:chgData name="Perera P.V.Y. it20382476" userId="98be5126-3bb6-4631-868c-23385c81f625" providerId="ADAL" clId="{C0BFFE25-4EFA-42D2-8CB4-DC3C2FE8D7BB}" dt="2023-09-01T18:42:51.440" v="3213" actId="1076"/>
        <pc:sldMkLst>
          <pc:docMk/>
          <pc:sldMk cId="3673136423" sldId="604"/>
        </pc:sldMkLst>
        <pc:spChg chg="add del mod">
          <ac:chgData name="Perera P.V.Y. it20382476" userId="98be5126-3bb6-4631-868c-23385c81f625" providerId="ADAL" clId="{C0BFFE25-4EFA-42D2-8CB4-DC3C2FE8D7BB}" dt="2023-09-01T17:59:24.809" v="2821" actId="478"/>
          <ac:spMkLst>
            <pc:docMk/>
            <pc:sldMk cId="3673136423" sldId="604"/>
            <ac:spMk id="3" creationId="{3D38B8AB-981F-B0E8-40EA-E4806533298F}"/>
          </ac:spMkLst>
        </pc:spChg>
        <pc:spChg chg="add del mod">
          <ac:chgData name="Perera P.V.Y. it20382476" userId="98be5126-3bb6-4631-868c-23385c81f625" providerId="ADAL" clId="{C0BFFE25-4EFA-42D2-8CB4-DC3C2FE8D7BB}" dt="2023-09-01T18:00:45.784" v="2830" actId="478"/>
          <ac:spMkLst>
            <pc:docMk/>
            <pc:sldMk cId="3673136423" sldId="604"/>
            <ac:spMk id="4" creationId="{D84D1F7B-3F2D-E187-1268-2E7831D9F034}"/>
          </ac:spMkLst>
        </pc:spChg>
        <pc:spChg chg="mod">
          <ac:chgData name="Perera P.V.Y. it20382476" userId="98be5126-3bb6-4631-868c-23385c81f625" providerId="ADAL" clId="{C0BFFE25-4EFA-42D2-8CB4-DC3C2FE8D7BB}" dt="2023-09-01T18:15:18.302" v="2876" actId="1076"/>
          <ac:spMkLst>
            <pc:docMk/>
            <pc:sldMk cId="3673136423" sldId="604"/>
            <ac:spMk id="5" creationId="{CD814136-4D7B-A7BC-7E8D-D1178D0EE8EC}"/>
          </ac:spMkLst>
        </pc:spChg>
        <pc:spChg chg="mod">
          <ac:chgData name="Perera P.V.Y. it20382476" userId="98be5126-3bb6-4631-868c-23385c81f625" providerId="ADAL" clId="{C0BFFE25-4EFA-42D2-8CB4-DC3C2FE8D7BB}" dt="2023-09-01T18:15:22.980" v="2877" actId="1076"/>
          <ac:spMkLst>
            <pc:docMk/>
            <pc:sldMk cId="3673136423" sldId="604"/>
            <ac:spMk id="6" creationId="{18B47B66-30FC-D494-DB9D-0F2933EA40EE}"/>
          </ac:spMkLst>
        </pc:spChg>
        <pc:spChg chg="mod">
          <ac:chgData name="Perera P.V.Y. it20382476" userId="98be5126-3bb6-4631-868c-23385c81f625" providerId="ADAL" clId="{C0BFFE25-4EFA-42D2-8CB4-DC3C2FE8D7BB}" dt="2023-09-01T18:14:48.870" v="2872" actId="1076"/>
          <ac:spMkLst>
            <pc:docMk/>
            <pc:sldMk cId="3673136423" sldId="604"/>
            <ac:spMk id="7" creationId="{D8624F24-E243-5753-C910-364561280C02}"/>
          </ac:spMkLst>
        </pc:spChg>
        <pc:spChg chg="add del mod">
          <ac:chgData name="Perera P.V.Y. it20382476" userId="98be5126-3bb6-4631-868c-23385c81f625" providerId="ADAL" clId="{C0BFFE25-4EFA-42D2-8CB4-DC3C2FE8D7BB}" dt="2023-09-01T18:00:57.611" v="2833" actId="478"/>
          <ac:spMkLst>
            <pc:docMk/>
            <pc:sldMk cId="3673136423" sldId="604"/>
            <ac:spMk id="9" creationId="{EC86C575-ADA3-D964-0B41-27D64C44C59F}"/>
          </ac:spMkLst>
        </pc:spChg>
        <pc:spChg chg="add mod">
          <ac:chgData name="Perera P.V.Y. it20382476" userId="98be5126-3bb6-4631-868c-23385c81f625" providerId="ADAL" clId="{C0BFFE25-4EFA-42D2-8CB4-DC3C2FE8D7BB}" dt="2023-09-01T18:42:51.440" v="3213" actId="1076"/>
          <ac:spMkLst>
            <pc:docMk/>
            <pc:sldMk cId="3673136423" sldId="604"/>
            <ac:spMk id="11" creationId="{8A925E91-3ACD-E7A5-3C58-EC1D6671116B}"/>
          </ac:spMkLst>
        </pc:spChg>
        <pc:graphicFrameChg chg="mod">
          <ac:chgData name="Perera P.V.Y. it20382476" userId="98be5126-3bb6-4631-868c-23385c81f625" providerId="ADAL" clId="{C0BFFE25-4EFA-42D2-8CB4-DC3C2FE8D7BB}" dt="2023-09-01T18:15:26.725" v="2878"/>
          <ac:graphicFrameMkLst>
            <pc:docMk/>
            <pc:sldMk cId="3673136423" sldId="604"/>
            <ac:graphicFrameMk id="10" creationId="{668D95F8-65F6-5FAB-4091-1A2C4486BEF1}"/>
          </ac:graphicFrameMkLst>
        </pc:graphicFrameChg>
        <pc:graphicFrameChg chg="add mod modGraphic">
          <ac:chgData name="Perera P.V.Y. it20382476" userId="98be5126-3bb6-4631-868c-23385c81f625" providerId="ADAL" clId="{C0BFFE25-4EFA-42D2-8CB4-DC3C2FE8D7BB}" dt="2023-09-01T18:12:48.186" v="2865"/>
          <ac:graphicFrameMkLst>
            <pc:docMk/>
            <pc:sldMk cId="3673136423" sldId="604"/>
            <ac:graphicFrameMk id="11" creationId="{43C1B50D-F816-F8D4-4321-801956DDEB7F}"/>
          </ac:graphicFrameMkLst>
        </pc:graphicFrameChg>
        <pc:graphicFrameChg chg="add del modGraphic">
          <ac:chgData name="Perera P.V.Y. it20382476" userId="98be5126-3bb6-4631-868c-23385c81f625" providerId="ADAL" clId="{C0BFFE25-4EFA-42D2-8CB4-DC3C2FE8D7BB}" dt="2023-09-01T18:15:13.178" v="2875" actId="1032"/>
          <ac:graphicFrameMkLst>
            <pc:docMk/>
            <pc:sldMk cId="3673136423" sldId="604"/>
            <ac:graphicFrameMk id="13" creationId="{E2DF0A6C-E932-0705-8714-175141898144}"/>
          </ac:graphicFrameMkLst>
        </pc:graphicFrameChg>
        <pc:graphicFrameChg chg="add mod modGraphic">
          <ac:chgData name="Perera P.V.Y. it20382476" userId="98be5126-3bb6-4631-868c-23385c81f625" providerId="ADAL" clId="{C0BFFE25-4EFA-42D2-8CB4-DC3C2FE8D7BB}" dt="2023-09-01T18:18:10.420" v="2905" actId="1076"/>
          <ac:graphicFrameMkLst>
            <pc:docMk/>
            <pc:sldMk cId="3673136423" sldId="604"/>
            <ac:graphicFrameMk id="15" creationId="{2A0CF6FC-EC17-67CA-1C40-256B8969E6FC}"/>
          </ac:graphicFrameMkLst>
        </pc:graphicFrameChg>
        <pc:picChg chg="mod">
          <ac:chgData name="Perera P.V.Y. it20382476" userId="98be5126-3bb6-4631-868c-23385c81f625" providerId="ADAL" clId="{C0BFFE25-4EFA-42D2-8CB4-DC3C2FE8D7BB}" dt="2023-09-01T18:14:00.759" v="2869" actId="1076"/>
          <ac:picMkLst>
            <pc:docMk/>
            <pc:sldMk cId="3673136423" sldId="604"/>
            <ac:picMk id="3" creationId="{8D699E79-6C6D-EEF6-F5B4-5570DF0D6902}"/>
          </ac:picMkLst>
        </pc:picChg>
        <pc:picChg chg="add mod">
          <ac:chgData name="Perera P.V.Y. it20382476" userId="98be5126-3bb6-4631-868c-23385c81f625" providerId="ADAL" clId="{C0BFFE25-4EFA-42D2-8CB4-DC3C2FE8D7BB}" dt="2023-09-01T18:18:25.990" v="2909" actId="1035"/>
          <ac:picMkLst>
            <pc:docMk/>
            <pc:sldMk cId="3673136423" sldId="604"/>
            <ac:picMk id="8" creationId="{5F15CCEE-AF53-6809-5CD6-25D50CBC045D}"/>
          </ac:picMkLst>
        </pc:picChg>
        <pc:picChg chg="add mod">
          <ac:chgData name="Perera P.V.Y. it20382476" userId="98be5126-3bb6-4631-868c-23385c81f625" providerId="ADAL" clId="{C0BFFE25-4EFA-42D2-8CB4-DC3C2FE8D7BB}" dt="2023-09-01T18:18:35.628" v="2914" actId="1035"/>
          <ac:picMkLst>
            <pc:docMk/>
            <pc:sldMk cId="3673136423" sldId="604"/>
            <ac:picMk id="12" creationId="{0062C7E7-57A4-F0BA-62AF-3A7DCFC10219}"/>
          </ac:picMkLst>
        </pc:picChg>
      </pc:sldChg>
      <pc:sldChg chg="addSp delSp modSp mod">
        <pc:chgData name="Perera P.V.Y. it20382476" userId="98be5126-3bb6-4631-868c-23385c81f625" providerId="ADAL" clId="{C0BFFE25-4EFA-42D2-8CB4-DC3C2FE8D7BB}" dt="2023-09-01T19:46:29.883" v="3830" actId="478"/>
        <pc:sldMkLst>
          <pc:docMk/>
          <pc:sldMk cId="3948625112" sldId="609"/>
        </pc:sldMkLst>
        <pc:spChg chg="add mod">
          <ac:chgData name="Perera P.V.Y. it20382476" userId="98be5126-3bb6-4631-868c-23385c81f625" providerId="ADAL" clId="{C0BFFE25-4EFA-42D2-8CB4-DC3C2FE8D7BB}" dt="2023-09-01T19:11:37.756" v="3692" actId="20577"/>
          <ac:spMkLst>
            <pc:docMk/>
            <pc:sldMk cId="3948625112" sldId="609"/>
            <ac:spMk id="2" creationId="{49D7C78D-FE1B-835C-ABEB-9E4696029690}"/>
          </ac:spMkLst>
        </pc:spChg>
        <pc:spChg chg="mod">
          <ac:chgData name="Perera P.V.Y. it20382476" userId="98be5126-3bb6-4631-868c-23385c81f625" providerId="ADAL" clId="{C0BFFE25-4EFA-42D2-8CB4-DC3C2FE8D7BB}" dt="2023-09-01T19:29:37.422" v="3715" actId="1076"/>
          <ac:spMkLst>
            <pc:docMk/>
            <pc:sldMk cId="3948625112" sldId="609"/>
            <ac:spMk id="5" creationId="{B1C17362-8834-8F4C-57FD-09F500B7B511}"/>
          </ac:spMkLst>
        </pc:spChg>
        <pc:spChg chg="add del mod">
          <ac:chgData name="Perera P.V.Y. it20382476" userId="98be5126-3bb6-4631-868c-23385c81f625" providerId="ADAL" clId="{C0BFFE25-4EFA-42D2-8CB4-DC3C2FE8D7BB}" dt="2023-09-01T19:30:45.968" v="3717" actId="478"/>
          <ac:spMkLst>
            <pc:docMk/>
            <pc:sldMk cId="3948625112" sldId="609"/>
            <ac:spMk id="10" creationId="{977EC971-3D3B-E3BE-EB3E-8BF6B8C6695F}"/>
          </ac:spMkLst>
        </pc:spChg>
        <pc:spChg chg="add del mod">
          <ac:chgData name="Perera P.V.Y. it20382476" userId="98be5126-3bb6-4631-868c-23385c81f625" providerId="ADAL" clId="{C0BFFE25-4EFA-42D2-8CB4-DC3C2FE8D7BB}" dt="2023-09-01T19:30:49.640" v="3718" actId="478"/>
          <ac:spMkLst>
            <pc:docMk/>
            <pc:sldMk cId="3948625112" sldId="609"/>
            <ac:spMk id="11" creationId="{569C39BA-375C-B803-00AD-B1D13E21FCE6}"/>
          </ac:spMkLst>
        </pc:spChg>
        <pc:graphicFrameChg chg="add del mod modGraphic">
          <ac:chgData name="Perera P.V.Y. it20382476" userId="98be5126-3bb6-4631-868c-23385c81f625" providerId="ADAL" clId="{C0BFFE25-4EFA-42D2-8CB4-DC3C2FE8D7BB}" dt="2023-09-01T19:46:29.883" v="3830" actId="478"/>
          <ac:graphicFrameMkLst>
            <pc:docMk/>
            <pc:sldMk cId="3948625112" sldId="609"/>
            <ac:graphicFrameMk id="14" creationId="{1181CBE0-2694-3E5C-9232-1E63493CC22B}"/>
          </ac:graphicFrameMkLst>
        </pc:graphicFrameChg>
        <pc:picChg chg="add del">
          <ac:chgData name="Perera P.V.Y. it20382476" userId="98be5126-3bb6-4631-868c-23385c81f625" providerId="ADAL" clId="{C0BFFE25-4EFA-42D2-8CB4-DC3C2FE8D7BB}" dt="2023-09-01T19:31:11.680" v="3720" actId="22"/>
          <ac:picMkLst>
            <pc:docMk/>
            <pc:sldMk cId="3948625112" sldId="609"/>
            <ac:picMk id="13" creationId="{FE7DB4EB-8C14-3E90-AC55-A6DD49315407}"/>
          </ac:picMkLst>
        </pc:picChg>
      </pc:sldChg>
      <pc:sldChg chg="addSp delSp modSp mod">
        <pc:chgData name="Perera P.V.Y. it20382476" userId="98be5126-3bb6-4631-868c-23385c81f625" providerId="ADAL" clId="{C0BFFE25-4EFA-42D2-8CB4-DC3C2FE8D7BB}" dt="2023-09-03T19:41:50.977" v="9843" actId="1076"/>
        <pc:sldMkLst>
          <pc:docMk/>
          <pc:sldMk cId="497423017" sldId="612"/>
        </pc:sldMkLst>
        <pc:spChg chg="del">
          <ac:chgData name="Perera P.V.Y. it20382476" userId="98be5126-3bb6-4631-868c-23385c81f625" providerId="ADAL" clId="{C0BFFE25-4EFA-42D2-8CB4-DC3C2FE8D7BB}" dt="2023-09-03T19:40:21.288" v="9827" actId="478"/>
          <ac:spMkLst>
            <pc:docMk/>
            <pc:sldMk cId="497423017" sldId="612"/>
            <ac:spMk id="7" creationId="{0F3AA1A0-FEF8-6ECB-1A36-62C7093F12A2}"/>
          </ac:spMkLst>
        </pc:spChg>
        <pc:spChg chg="del">
          <ac:chgData name="Perera P.V.Y. it20382476" userId="98be5126-3bb6-4631-868c-23385c81f625" providerId="ADAL" clId="{C0BFFE25-4EFA-42D2-8CB4-DC3C2FE8D7BB}" dt="2023-09-03T19:40:23.837" v="9828" actId="478"/>
          <ac:spMkLst>
            <pc:docMk/>
            <pc:sldMk cId="497423017" sldId="612"/>
            <ac:spMk id="8" creationId="{79AEB256-0720-A38E-19B7-B7C5E0A4B4D5}"/>
          </ac:spMkLst>
        </pc:spChg>
        <pc:spChg chg="add mod">
          <ac:chgData name="Perera P.V.Y. it20382476" userId="98be5126-3bb6-4631-868c-23385c81f625" providerId="ADAL" clId="{C0BFFE25-4EFA-42D2-8CB4-DC3C2FE8D7BB}" dt="2023-09-03T19:41:50.977" v="9843" actId="1076"/>
          <ac:spMkLst>
            <pc:docMk/>
            <pc:sldMk cId="497423017" sldId="612"/>
            <ac:spMk id="10" creationId="{125D8791-1106-98FE-2F3E-55D55C618E53}"/>
          </ac:spMkLst>
        </pc:spChg>
        <pc:picChg chg="mod ord">
          <ac:chgData name="Perera P.V.Y. it20382476" userId="98be5126-3bb6-4631-868c-23385c81f625" providerId="ADAL" clId="{C0BFFE25-4EFA-42D2-8CB4-DC3C2FE8D7BB}" dt="2023-09-03T19:41:26.764" v="9839" actId="1076"/>
          <ac:picMkLst>
            <pc:docMk/>
            <pc:sldMk cId="497423017" sldId="612"/>
            <ac:picMk id="4" creationId="{71E984AB-A47F-8FD3-6898-E8C5D519634B}"/>
          </ac:picMkLst>
        </pc:picChg>
        <pc:picChg chg="add mod">
          <ac:chgData name="Perera P.V.Y. it20382476" userId="98be5126-3bb6-4631-868c-23385c81f625" providerId="ADAL" clId="{C0BFFE25-4EFA-42D2-8CB4-DC3C2FE8D7BB}" dt="2023-09-03T19:41:29.855" v="9840" actId="14100"/>
          <ac:picMkLst>
            <pc:docMk/>
            <pc:sldMk cId="497423017" sldId="612"/>
            <ac:picMk id="9" creationId="{200D31F0-FA73-15F5-A7C3-D8AF8411A05F}"/>
          </ac:picMkLst>
        </pc:picChg>
      </pc:sldChg>
      <pc:sldChg chg="addSp delSp modSp mod">
        <pc:chgData name="Perera P.V.Y. it20382476" userId="98be5126-3bb6-4631-868c-23385c81f625" providerId="ADAL" clId="{C0BFFE25-4EFA-42D2-8CB4-DC3C2FE8D7BB}" dt="2023-09-02T11:00:16.108" v="5267" actId="1076"/>
        <pc:sldMkLst>
          <pc:docMk/>
          <pc:sldMk cId="1790389166" sldId="613"/>
        </pc:sldMkLst>
        <pc:spChg chg="mod">
          <ac:chgData name="Perera P.V.Y. it20382476" userId="98be5126-3bb6-4631-868c-23385c81f625" providerId="ADAL" clId="{C0BFFE25-4EFA-42D2-8CB4-DC3C2FE8D7BB}" dt="2023-09-02T10:23:16.544" v="4682"/>
          <ac:spMkLst>
            <pc:docMk/>
            <pc:sldMk cId="1790389166" sldId="613"/>
            <ac:spMk id="6" creationId="{5A07E776-C6D1-D278-1AB6-D5F4AE60E391}"/>
          </ac:spMkLst>
        </pc:spChg>
        <pc:graphicFrameChg chg="mod">
          <ac:chgData name="Perera P.V.Y. it20382476" userId="98be5126-3bb6-4631-868c-23385c81f625" providerId="ADAL" clId="{C0BFFE25-4EFA-42D2-8CB4-DC3C2FE8D7BB}" dt="2023-09-02T10:59:35.089" v="5265" actId="207"/>
          <ac:graphicFrameMkLst>
            <pc:docMk/>
            <pc:sldMk cId="1790389166" sldId="613"/>
            <ac:graphicFrameMk id="2" creationId="{6FCE75EB-5BCA-034A-6A9E-66551C3ABF15}"/>
          </ac:graphicFrameMkLst>
        </pc:graphicFrameChg>
        <pc:picChg chg="add mod">
          <ac:chgData name="Perera P.V.Y. it20382476" userId="98be5126-3bb6-4631-868c-23385c81f625" providerId="ADAL" clId="{C0BFFE25-4EFA-42D2-8CB4-DC3C2FE8D7BB}" dt="2023-09-02T11:00:16.108" v="5267" actId="1076"/>
          <ac:picMkLst>
            <pc:docMk/>
            <pc:sldMk cId="1790389166" sldId="613"/>
            <ac:picMk id="8" creationId="{25B6AD5C-BACC-2B8A-087C-084F649DD23B}"/>
          </ac:picMkLst>
        </pc:picChg>
        <pc:picChg chg="add del mod">
          <ac:chgData name="Perera P.V.Y. it20382476" userId="98be5126-3bb6-4631-868c-23385c81f625" providerId="ADAL" clId="{C0BFFE25-4EFA-42D2-8CB4-DC3C2FE8D7BB}" dt="2023-09-02T10:39:07.228" v="4844" actId="478"/>
          <ac:picMkLst>
            <pc:docMk/>
            <pc:sldMk cId="1790389166" sldId="613"/>
            <ac:picMk id="8" creationId="{84824403-C182-5F32-97D1-E34C59B464A3}"/>
          </ac:picMkLst>
        </pc:picChg>
        <pc:picChg chg="add del mod">
          <ac:chgData name="Perera P.V.Y. it20382476" userId="98be5126-3bb6-4631-868c-23385c81f625" providerId="ADAL" clId="{C0BFFE25-4EFA-42D2-8CB4-DC3C2FE8D7BB}" dt="2023-09-02T10:39:40.778" v="4848" actId="478"/>
          <ac:picMkLst>
            <pc:docMk/>
            <pc:sldMk cId="1790389166" sldId="613"/>
            <ac:picMk id="10" creationId="{40812C08-F6F1-2242-39AA-F4F70D0E1B6B}"/>
          </ac:picMkLst>
        </pc:picChg>
        <pc:picChg chg="add mod ord">
          <ac:chgData name="Perera P.V.Y. it20382476" userId="98be5126-3bb6-4631-868c-23385c81f625" providerId="ADAL" clId="{C0BFFE25-4EFA-42D2-8CB4-DC3C2FE8D7BB}" dt="2023-09-02T10:41:02.264" v="4852" actId="167"/>
          <ac:picMkLst>
            <pc:docMk/>
            <pc:sldMk cId="1790389166" sldId="613"/>
            <ac:picMk id="12" creationId="{F7013B91-9844-E0B0-3773-A9C64902C0CE}"/>
          </ac:picMkLst>
        </pc:picChg>
        <pc:cxnChg chg="add mod">
          <ac:chgData name="Perera P.V.Y. it20382476" userId="98be5126-3bb6-4631-868c-23385c81f625" providerId="ADAL" clId="{C0BFFE25-4EFA-42D2-8CB4-DC3C2FE8D7BB}" dt="2023-09-02T10:41:42.631" v="4854" actId="14100"/>
          <ac:cxnSpMkLst>
            <pc:docMk/>
            <pc:sldMk cId="1790389166" sldId="613"/>
            <ac:cxnSpMk id="14" creationId="{52764667-7C28-AA13-B8FF-0AE581B8C2AC}"/>
          </ac:cxnSpMkLst>
        </pc:cxnChg>
        <pc:cxnChg chg="add mod">
          <ac:chgData name="Perera P.V.Y. it20382476" userId="98be5126-3bb6-4631-868c-23385c81f625" providerId="ADAL" clId="{C0BFFE25-4EFA-42D2-8CB4-DC3C2FE8D7BB}" dt="2023-09-02T10:42:27.310" v="4866" actId="1038"/>
          <ac:cxnSpMkLst>
            <pc:docMk/>
            <pc:sldMk cId="1790389166" sldId="613"/>
            <ac:cxnSpMk id="17" creationId="{640634F5-47EC-BD34-1FF3-2413585F53E5}"/>
          </ac:cxnSpMkLst>
        </pc:cxnChg>
        <pc:cxnChg chg="add mod">
          <ac:chgData name="Perera P.V.Y. it20382476" userId="98be5126-3bb6-4631-868c-23385c81f625" providerId="ADAL" clId="{C0BFFE25-4EFA-42D2-8CB4-DC3C2FE8D7BB}" dt="2023-09-02T10:43:39.914" v="4928" actId="1035"/>
          <ac:cxnSpMkLst>
            <pc:docMk/>
            <pc:sldMk cId="1790389166" sldId="613"/>
            <ac:cxnSpMk id="21" creationId="{C8B28686-0E9A-FA76-9B11-B88CB2BB8741}"/>
          </ac:cxnSpMkLst>
        </pc:cxnChg>
        <pc:cxnChg chg="add mod">
          <ac:chgData name="Perera P.V.Y. it20382476" userId="98be5126-3bb6-4631-868c-23385c81f625" providerId="ADAL" clId="{C0BFFE25-4EFA-42D2-8CB4-DC3C2FE8D7BB}" dt="2023-09-02T10:44:39.979" v="5220" actId="1035"/>
          <ac:cxnSpMkLst>
            <pc:docMk/>
            <pc:sldMk cId="1790389166" sldId="613"/>
            <ac:cxnSpMk id="22" creationId="{E2DF41DB-57C9-18D1-75AD-3EA7D766906A}"/>
          </ac:cxnSpMkLst>
        </pc:cxnChg>
        <pc:cxnChg chg="add mod">
          <ac:chgData name="Perera P.V.Y. it20382476" userId="98be5126-3bb6-4631-868c-23385c81f625" providerId="ADAL" clId="{C0BFFE25-4EFA-42D2-8CB4-DC3C2FE8D7BB}" dt="2023-09-02T10:43:59.594" v="5075" actId="1035"/>
          <ac:cxnSpMkLst>
            <pc:docMk/>
            <pc:sldMk cId="1790389166" sldId="613"/>
            <ac:cxnSpMk id="23" creationId="{DAC12469-9ED5-0F3A-F666-BB08E8888A41}"/>
          </ac:cxnSpMkLst>
        </pc:cxnChg>
        <pc:cxnChg chg="add mod">
          <ac:chgData name="Perera P.V.Y. it20382476" userId="98be5126-3bb6-4631-868c-23385c81f625" providerId="ADAL" clId="{C0BFFE25-4EFA-42D2-8CB4-DC3C2FE8D7BB}" dt="2023-09-02T10:44:33.701" v="5217" actId="1035"/>
          <ac:cxnSpMkLst>
            <pc:docMk/>
            <pc:sldMk cId="1790389166" sldId="613"/>
            <ac:cxnSpMk id="24" creationId="{2A601B28-7743-0A1B-BA1B-CB0E31034EC9}"/>
          </ac:cxnSpMkLst>
        </pc:cxnChg>
        <pc:cxnChg chg="add mod">
          <ac:chgData name="Perera P.V.Y. it20382476" userId="98be5126-3bb6-4631-868c-23385c81f625" providerId="ADAL" clId="{C0BFFE25-4EFA-42D2-8CB4-DC3C2FE8D7BB}" dt="2023-09-02T10:44:29.685" v="5214" actId="1035"/>
          <ac:cxnSpMkLst>
            <pc:docMk/>
            <pc:sldMk cId="1790389166" sldId="613"/>
            <ac:cxnSpMk id="25" creationId="{3314348D-58C9-33D5-F8B2-430D7187519A}"/>
          </ac:cxnSpMkLst>
        </pc:cxnChg>
      </pc:sldChg>
      <pc:sldChg chg="del">
        <pc:chgData name="Perera P.V.Y. it20382476" userId="98be5126-3bb6-4631-868c-23385c81f625" providerId="ADAL" clId="{C0BFFE25-4EFA-42D2-8CB4-DC3C2FE8D7BB}" dt="2023-09-03T10:55:46.189" v="8028" actId="47"/>
        <pc:sldMkLst>
          <pc:docMk/>
          <pc:sldMk cId="3929933357" sldId="614"/>
        </pc:sldMkLst>
      </pc:sldChg>
      <pc:sldChg chg="ord">
        <pc:chgData name="Perera P.V.Y. it20382476" userId="98be5126-3bb6-4631-868c-23385c81f625" providerId="ADAL" clId="{C0BFFE25-4EFA-42D2-8CB4-DC3C2FE8D7BB}" dt="2023-09-03T19:10:06.763" v="9613"/>
        <pc:sldMkLst>
          <pc:docMk/>
          <pc:sldMk cId="13564313" sldId="615"/>
        </pc:sldMkLst>
      </pc:sldChg>
      <pc:sldChg chg="addSp delSp modSp add mod">
        <pc:chgData name="Perera P.V.Y. it20382476" userId="98be5126-3bb6-4631-868c-23385c81f625" providerId="ADAL" clId="{C0BFFE25-4EFA-42D2-8CB4-DC3C2FE8D7BB}" dt="2023-09-01T20:07:04.079" v="4122" actId="478"/>
        <pc:sldMkLst>
          <pc:docMk/>
          <pc:sldMk cId="1720785757" sldId="618"/>
        </pc:sldMkLst>
        <pc:picChg chg="add del mod">
          <ac:chgData name="Perera P.V.Y. it20382476" userId="98be5126-3bb6-4631-868c-23385c81f625" providerId="ADAL" clId="{C0BFFE25-4EFA-42D2-8CB4-DC3C2FE8D7BB}" dt="2023-09-01T20:07:04.079" v="4122" actId="478"/>
          <ac:picMkLst>
            <pc:docMk/>
            <pc:sldMk cId="1720785757" sldId="618"/>
            <ac:picMk id="8" creationId="{98241CD4-E974-4CDE-2284-BCC954CEDDD6}"/>
          </ac:picMkLst>
        </pc:picChg>
      </pc:sldChg>
      <pc:sldChg chg="del">
        <pc:chgData name="Perera P.V.Y. it20382476" userId="98be5126-3bb6-4631-868c-23385c81f625" providerId="ADAL" clId="{C0BFFE25-4EFA-42D2-8CB4-DC3C2FE8D7BB}" dt="2023-09-03T11:00:19.296" v="8248" actId="47"/>
        <pc:sldMkLst>
          <pc:docMk/>
          <pc:sldMk cId="844346802" sldId="619"/>
        </pc:sldMkLst>
      </pc:sldChg>
      <pc:sldChg chg="del">
        <pc:chgData name="Perera P.V.Y. it20382476" userId="98be5126-3bb6-4631-868c-23385c81f625" providerId="ADAL" clId="{C0BFFE25-4EFA-42D2-8CB4-DC3C2FE8D7BB}" dt="2023-09-03T11:01:09.586" v="8300" actId="47"/>
        <pc:sldMkLst>
          <pc:docMk/>
          <pc:sldMk cId="3314768272" sldId="620"/>
        </pc:sldMkLst>
      </pc:sldChg>
      <pc:sldChg chg="addSp modSp mod">
        <pc:chgData name="Perera P.V.Y. it20382476" userId="98be5126-3bb6-4631-868c-23385c81f625" providerId="ADAL" clId="{C0BFFE25-4EFA-42D2-8CB4-DC3C2FE8D7BB}" dt="2023-09-03T20:12:47.231" v="9947" actId="20577"/>
        <pc:sldMkLst>
          <pc:docMk/>
          <pc:sldMk cId="3766397621" sldId="621"/>
        </pc:sldMkLst>
        <pc:spChg chg="mod">
          <ac:chgData name="Perera P.V.Y. it20382476" userId="98be5126-3bb6-4631-868c-23385c81f625" providerId="ADAL" clId="{C0BFFE25-4EFA-42D2-8CB4-DC3C2FE8D7BB}" dt="2023-09-03T11:02:34.090" v="8334" actId="1038"/>
          <ac:spMkLst>
            <pc:docMk/>
            <pc:sldMk cId="3766397621" sldId="621"/>
            <ac:spMk id="5" creationId="{B1C17362-8834-8F4C-57FD-09F500B7B511}"/>
          </ac:spMkLst>
        </pc:spChg>
        <pc:spChg chg="add mod">
          <ac:chgData name="Perera P.V.Y. it20382476" userId="98be5126-3bb6-4631-868c-23385c81f625" providerId="ADAL" clId="{C0BFFE25-4EFA-42D2-8CB4-DC3C2FE8D7BB}" dt="2023-09-03T20:12:47.231" v="9947" actId="20577"/>
          <ac:spMkLst>
            <pc:docMk/>
            <pc:sldMk cId="3766397621" sldId="621"/>
            <ac:spMk id="7" creationId="{6F734AA8-14FB-DB97-EB6D-70044D9229E3}"/>
          </ac:spMkLst>
        </pc:spChg>
      </pc:sldChg>
      <pc:sldChg chg="addSp delSp modSp add mod">
        <pc:chgData name="Perera P.V.Y. it20382476" userId="98be5126-3bb6-4631-868c-23385c81f625" providerId="ADAL" clId="{C0BFFE25-4EFA-42D2-8CB4-DC3C2FE8D7BB}" dt="2023-09-01T20:07:14.131" v="4123"/>
        <pc:sldMkLst>
          <pc:docMk/>
          <pc:sldMk cId="2013529529" sldId="622"/>
        </pc:sldMkLst>
        <pc:spChg chg="mod">
          <ac:chgData name="Perera P.V.Y. it20382476" userId="98be5126-3bb6-4631-868c-23385c81f625" providerId="ADAL" clId="{C0BFFE25-4EFA-42D2-8CB4-DC3C2FE8D7BB}" dt="2023-09-01T20:07:14.131" v="4123"/>
          <ac:spMkLst>
            <pc:docMk/>
            <pc:sldMk cId="2013529529" sldId="622"/>
            <ac:spMk id="6" creationId="{A9363487-F92E-8D92-6BA3-21DD8687678A}"/>
          </ac:spMkLst>
        </pc:spChg>
        <pc:spChg chg="mod">
          <ac:chgData name="Perera P.V.Y. it20382476" userId="98be5126-3bb6-4631-868c-23385c81f625" providerId="ADAL" clId="{C0BFFE25-4EFA-42D2-8CB4-DC3C2FE8D7BB}" dt="2023-09-01T19:51:00.014" v="3860" actId="20577"/>
          <ac:spMkLst>
            <pc:docMk/>
            <pc:sldMk cId="2013529529" sldId="622"/>
            <ac:spMk id="7" creationId="{A60DDDF4-0EA4-6673-9745-025A6DC956BA}"/>
          </ac:spMkLst>
        </pc:spChg>
        <pc:spChg chg="mod">
          <ac:chgData name="Perera P.V.Y. it20382476" userId="98be5126-3bb6-4631-868c-23385c81f625" providerId="ADAL" clId="{C0BFFE25-4EFA-42D2-8CB4-DC3C2FE8D7BB}" dt="2023-09-01T20:00:44.681" v="3982" actId="1076"/>
          <ac:spMkLst>
            <pc:docMk/>
            <pc:sldMk cId="2013529529" sldId="622"/>
            <ac:spMk id="8" creationId="{C15A0841-F30E-5A02-BBB2-8FF123624FF8}"/>
          </ac:spMkLst>
        </pc:spChg>
        <pc:spChg chg="del">
          <ac:chgData name="Perera P.V.Y. it20382476" userId="98be5126-3bb6-4631-868c-23385c81f625" providerId="ADAL" clId="{C0BFFE25-4EFA-42D2-8CB4-DC3C2FE8D7BB}" dt="2023-09-01T19:54:46.383" v="3861" actId="478"/>
          <ac:spMkLst>
            <pc:docMk/>
            <pc:sldMk cId="2013529529" sldId="622"/>
            <ac:spMk id="9" creationId="{4D0D2C69-E327-4672-9953-2FE99088A70E}"/>
          </ac:spMkLst>
        </pc:spChg>
        <pc:spChg chg="mod">
          <ac:chgData name="Perera P.V.Y. it20382476" userId="98be5126-3bb6-4631-868c-23385c81f625" providerId="ADAL" clId="{C0BFFE25-4EFA-42D2-8CB4-DC3C2FE8D7BB}" dt="2023-09-01T20:00:41.368" v="3980" actId="1076"/>
          <ac:spMkLst>
            <pc:docMk/>
            <pc:sldMk cId="2013529529" sldId="622"/>
            <ac:spMk id="11" creationId="{8322F1DF-80C7-2675-C86C-E234AF961A72}"/>
          </ac:spMkLst>
        </pc:spChg>
        <pc:graphicFrameChg chg="add del mod">
          <ac:chgData name="Perera P.V.Y. it20382476" userId="98be5126-3bb6-4631-868c-23385c81f625" providerId="ADAL" clId="{C0BFFE25-4EFA-42D2-8CB4-DC3C2FE8D7BB}" dt="2023-09-01T20:00:35.659" v="3979" actId="478"/>
          <ac:graphicFrameMkLst>
            <pc:docMk/>
            <pc:sldMk cId="2013529529" sldId="622"/>
            <ac:graphicFrameMk id="3" creationId="{1462DDC6-28D6-206B-4EB6-A72C8DE43865}"/>
          </ac:graphicFrameMkLst>
        </pc:graphicFrameChg>
        <pc:picChg chg="add del mod">
          <ac:chgData name="Perera P.V.Y. it20382476" userId="98be5126-3bb6-4631-868c-23385c81f625" providerId="ADAL" clId="{C0BFFE25-4EFA-42D2-8CB4-DC3C2FE8D7BB}" dt="2023-09-01T20:06:49.461" v="4108" actId="478"/>
          <ac:picMkLst>
            <pc:docMk/>
            <pc:sldMk cId="2013529529" sldId="622"/>
            <ac:picMk id="2" creationId="{9882FE49-0217-252A-9581-9BFA1692AC98}"/>
          </ac:picMkLst>
        </pc:picChg>
        <pc:picChg chg="mod">
          <ac:chgData name="Perera P.V.Y. it20382476" userId="98be5126-3bb6-4631-868c-23385c81f625" providerId="ADAL" clId="{C0BFFE25-4EFA-42D2-8CB4-DC3C2FE8D7BB}" dt="2023-09-01T19:54:54.234" v="3867" actId="1036"/>
          <ac:picMkLst>
            <pc:docMk/>
            <pc:sldMk cId="2013529529" sldId="622"/>
            <ac:picMk id="5" creationId="{0CAC3A60-1456-276B-6ADE-DE079DF46B4A}"/>
          </ac:picMkLst>
        </pc:picChg>
        <pc:picChg chg="add del mod">
          <ac:chgData name="Perera P.V.Y. it20382476" userId="98be5126-3bb6-4631-868c-23385c81f625" providerId="ADAL" clId="{C0BFFE25-4EFA-42D2-8CB4-DC3C2FE8D7BB}" dt="2023-09-01T20:06:43.848" v="4106" actId="478"/>
          <ac:picMkLst>
            <pc:docMk/>
            <pc:sldMk cId="2013529529" sldId="622"/>
            <ac:picMk id="10" creationId="{EE9574E5-4AF1-F66B-365A-DD733A84349F}"/>
          </ac:picMkLst>
        </pc:picChg>
      </pc:sldChg>
      <pc:sldChg chg="addSp delSp modSp add mod">
        <pc:chgData name="Perera P.V.Y. it20382476" userId="98be5126-3bb6-4631-868c-23385c81f625" providerId="ADAL" clId="{C0BFFE25-4EFA-42D2-8CB4-DC3C2FE8D7BB}" dt="2023-09-01T20:07:56.883" v="4182" actId="1076"/>
        <pc:sldMkLst>
          <pc:docMk/>
          <pc:sldMk cId="1941687064" sldId="623"/>
        </pc:sldMkLst>
        <pc:spChg chg="mod">
          <ac:chgData name="Perera P.V.Y. it20382476" userId="98be5126-3bb6-4631-868c-23385c81f625" providerId="ADAL" clId="{C0BFFE25-4EFA-42D2-8CB4-DC3C2FE8D7BB}" dt="2023-09-01T20:07:18.216" v="4124"/>
          <ac:spMkLst>
            <pc:docMk/>
            <pc:sldMk cId="1941687064" sldId="623"/>
            <ac:spMk id="6" creationId="{A9363487-F92E-8D92-6BA3-21DD8687678A}"/>
          </ac:spMkLst>
        </pc:spChg>
        <pc:spChg chg="mod">
          <ac:chgData name="Perera P.V.Y. it20382476" userId="98be5126-3bb6-4631-868c-23385c81f625" providerId="ADAL" clId="{C0BFFE25-4EFA-42D2-8CB4-DC3C2FE8D7BB}" dt="2023-09-01T20:07:27.630" v="4179" actId="1038"/>
          <ac:spMkLst>
            <pc:docMk/>
            <pc:sldMk cId="1941687064" sldId="623"/>
            <ac:spMk id="13" creationId="{9A640695-5528-6DBC-988E-5F139049925D}"/>
          </ac:spMkLst>
        </pc:spChg>
        <pc:spChg chg="del">
          <ac:chgData name="Perera P.V.Y. it20382476" userId="98be5126-3bb6-4631-868c-23385c81f625" providerId="ADAL" clId="{C0BFFE25-4EFA-42D2-8CB4-DC3C2FE8D7BB}" dt="2023-09-01T20:06:33.205" v="4104" actId="478"/>
          <ac:spMkLst>
            <pc:docMk/>
            <pc:sldMk cId="1941687064" sldId="623"/>
            <ac:spMk id="14" creationId="{81A0D997-67DF-B492-A41D-2D0497AA1F07}"/>
          </ac:spMkLst>
        </pc:spChg>
        <pc:spChg chg="mod">
          <ac:chgData name="Perera P.V.Y. it20382476" userId="98be5126-3bb6-4631-868c-23385c81f625" providerId="ADAL" clId="{C0BFFE25-4EFA-42D2-8CB4-DC3C2FE8D7BB}" dt="2023-09-01T20:05:49.141" v="4103" actId="5793"/>
          <ac:spMkLst>
            <pc:docMk/>
            <pc:sldMk cId="1941687064" sldId="623"/>
            <ac:spMk id="22" creationId="{25AFEFAA-77DE-300C-FECB-FAACD44A0696}"/>
          </ac:spMkLst>
        </pc:spChg>
        <pc:picChg chg="add mod">
          <ac:chgData name="Perera P.V.Y. it20382476" userId="98be5126-3bb6-4631-868c-23385c81f625" providerId="ADAL" clId="{C0BFFE25-4EFA-42D2-8CB4-DC3C2FE8D7BB}" dt="2023-09-01T20:05:34.209" v="4058" actId="1076"/>
          <ac:picMkLst>
            <pc:docMk/>
            <pc:sldMk cId="1941687064" sldId="623"/>
            <ac:picMk id="3" creationId="{3313C8A9-F94B-DC33-7177-3A06F9A6F52F}"/>
          </ac:picMkLst>
        </pc:picChg>
        <pc:picChg chg="add mod">
          <ac:chgData name="Perera P.V.Y. it20382476" userId="98be5126-3bb6-4631-868c-23385c81f625" providerId="ADAL" clId="{C0BFFE25-4EFA-42D2-8CB4-DC3C2FE8D7BB}" dt="2023-09-01T20:07:56.883" v="4182" actId="1076"/>
          <ac:picMkLst>
            <pc:docMk/>
            <pc:sldMk cId="1941687064" sldId="623"/>
            <ac:picMk id="10" creationId="{9B1368E4-DBE7-9424-997E-B5A124906EFA}"/>
          </ac:picMkLst>
        </pc:picChg>
        <pc:picChg chg="del">
          <ac:chgData name="Perera P.V.Y. it20382476" userId="98be5126-3bb6-4631-868c-23385c81f625" providerId="ADAL" clId="{C0BFFE25-4EFA-42D2-8CB4-DC3C2FE8D7BB}" dt="2023-09-01T20:04:05.466" v="4055" actId="478"/>
          <ac:picMkLst>
            <pc:docMk/>
            <pc:sldMk cId="1941687064" sldId="623"/>
            <ac:picMk id="11" creationId="{9B2F0CB7-C754-CA9E-9282-ADACD02F8FB7}"/>
          </ac:picMkLst>
        </pc:picChg>
        <pc:picChg chg="del">
          <ac:chgData name="Perera P.V.Y. it20382476" userId="98be5126-3bb6-4631-868c-23385c81f625" providerId="ADAL" clId="{C0BFFE25-4EFA-42D2-8CB4-DC3C2FE8D7BB}" dt="2023-09-01T20:04:03.448" v="4054" actId="478"/>
          <ac:picMkLst>
            <pc:docMk/>
            <pc:sldMk cId="1941687064" sldId="623"/>
            <ac:picMk id="17" creationId="{0F684487-2F28-AA51-7622-F98193888C97}"/>
          </ac:picMkLst>
        </pc:picChg>
      </pc:sldChg>
      <pc:sldChg chg="delSp modSp add mod">
        <pc:chgData name="Perera P.V.Y. it20382476" userId="98be5126-3bb6-4631-868c-23385c81f625" providerId="ADAL" clId="{C0BFFE25-4EFA-42D2-8CB4-DC3C2FE8D7BB}" dt="2023-09-01T20:09:15.691" v="4208" actId="478"/>
        <pc:sldMkLst>
          <pc:docMk/>
          <pc:sldMk cId="1851473790" sldId="627"/>
        </pc:sldMkLst>
        <pc:spChg chg="mod">
          <ac:chgData name="Perera P.V.Y. it20382476" userId="98be5126-3bb6-4631-868c-23385c81f625" providerId="ADAL" clId="{C0BFFE25-4EFA-42D2-8CB4-DC3C2FE8D7BB}" dt="2023-09-01T20:08:19.779" v="4206" actId="1076"/>
          <ac:spMkLst>
            <pc:docMk/>
            <pc:sldMk cId="1851473790" sldId="627"/>
            <ac:spMk id="13" creationId="{9A640695-5528-6DBC-988E-5F139049925D}"/>
          </ac:spMkLst>
        </pc:spChg>
        <pc:picChg chg="del">
          <ac:chgData name="Perera P.V.Y. it20382476" userId="98be5126-3bb6-4631-868c-23385c81f625" providerId="ADAL" clId="{C0BFFE25-4EFA-42D2-8CB4-DC3C2FE8D7BB}" dt="2023-09-01T20:09:14.978" v="4207" actId="478"/>
          <ac:picMkLst>
            <pc:docMk/>
            <pc:sldMk cId="1851473790" sldId="627"/>
            <ac:picMk id="3" creationId="{3313C8A9-F94B-DC33-7177-3A06F9A6F52F}"/>
          </ac:picMkLst>
        </pc:picChg>
        <pc:picChg chg="del">
          <ac:chgData name="Perera P.V.Y. it20382476" userId="98be5126-3bb6-4631-868c-23385c81f625" providerId="ADAL" clId="{C0BFFE25-4EFA-42D2-8CB4-DC3C2FE8D7BB}" dt="2023-09-01T20:09:15.691" v="4208" actId="478"/>
          <ac:picMkLst>
            <pc:docMk/>
            <pc:sldMk cId="1851473790" sldId="627"/>
            <ac:picMk id="10" creationId="{9B1368E4-DBE7-9424-997E-B5A124906EFA}"/>
          </ac:picMkLst>
        </pc:picChg>
      </pc:sldChg>
      <pc:sldChg chg="addSp delSp modSp add mod">
        <pc:chgData name="Perera P.V.Y. it20382476" userId="98be5126-3bb6-4631-868c-23385c81f625" providerId="ADAL" clId="{C0BFFE25-4EFA-42D2-8CB4-DC3C2FE8D7BB}" dt="2023-09-01T20:16:04.500" v="4342"/>
        <pc:sldMkLst>
          <pc:docMk/>
          <pc:sldMk cId="3490030107" sldId="631"/>
        </pc:sldMkLst>
        <pc:spChg chg="mod">
          <ac:chgData name="Perera P.V.Y. it20382476" userId="98be5126-3bb6-4631-868c-23385c81f625" providerId="ADAL" clId="{C0BFFE25-4EFA-42D2-8CB4-DC3C2FE8D7BB}" dt="2023-09-01T20:16:04.500" v="4342"/>
          <ac:spMkLst>
            <pc:docMk/>
            <pc:sldMk cId="3490030107" sldId="631"/>
            <ac:spMk id="6" creationId="{A9363487-F92E-8D92-6BA3-21DD8687678A}"/>
          </ac:spMkLst>
        </pc:spChg>
        <pc:spChg chg="mod">
          <ac:chgData name="Perera P.V.Y. it20382476" userId="98be5126-3bb6-4631-868c-23385c81f625" providerId="ADAL" clId="{C0BFFE25-4EFA-42D2-8CB4-DC3C2FE8D7BB}" dt="2023-09-01T20:11:25.757" v="4330" actId="20577"/>
          <ac:spMkLst>
            <pc:docMk/>
            <pc:sldMk cId="3490030107" sldId="631"/>
            <ac:spMk id="10" creationId="{1CD2E8B3-3C73-7A89-B696-6124763B6117}"/>
          </ac:spMkLst>
        </pc:spChg>
        <pc:picChg chg="add mod">
          <ac:chgData name="Perera P.V.Y. it20382476" userId="98be5126-3bb6-4631-868c-23385c81f625" providerId="ADAL" clId="{C0BFFE25-4EFA-42D2-8CB4-DC3C2FE8D7BB}" dt="2023-09-01T20:12:35.549" v="4339" actId="1076"/>
          <ac:picMkLst>
            <pc:docMk/>
            <pc:sldMk cId="3490030107" sldId="631"/>
            <ac:picMk id="7" creationId="{57633F76-1913-FFBC-5D48-4DE19908AFB8}"/>
          </ac:picMkLst>
        </pc:picChg>
        <pc:picChg chg="del">
          <ac:chgData name="Perera P.V.Y. it20382476" userId="98be5126-3bb6-4631-868c-23385c81f625" providerId="ADAL" clId="{C0BFFE25-4EFA-42D2-8CB4-DC3C2FE8D7BB}" dt="2023-09-01T20:12:04.302" v="4334" actId="478"/>
          <ac:picMkLst>
            <pc:docMk/>
            <pc:sldMk cId="3490030107" sldId="631"/>
            <ac:picMk id="8" creationId="{5E40F511-1C89-66CE-42BA-805F56937768}"/>
          </ac:picMkLst>
        </pc:picChg>
        <pc:picChg chg="del">
          <ac:chgData name="Perera P.V.Y. it20382476" userId="98be5126-3bb6-4631-868c-23385c81f625" providerId="ADAL" clId="{C0BFFE25-4EFA-42D2-8CB4-DC3C2FE8D7BB}" dt="2023-09-01T20:11:48.609" v="4331" actId="478"/>
          <ac:picMkLst>
            <pc:docMk/>
            <pc:sldMk cId="3490030107" sldId="631"/>
            <ac:picMk id="9" creationId="{855AFA8C-C1B4-AEB6-B29F-70C1316C76D9}"/>
          </ac:picMkLst>
        </pc:picChg>
        <pc:picChg chg="add mod">
          <ac:chgData name="Perera P.V.Y. it20382476" userId="98be5126-3bb6-4631-868c-23385c81f625" providerId="ADAL" clId="{C0BFFE25-4EFA-42D2-8CB4-DC3C2FE8D7BB}" dt="2023-09-01T20:15:10.233" v="4340" actId="1076"/>
          <ac:picMkLst>
            <pc:docMk/>
            <pc:sldMk cId="3490030107" sldId="631"/>
            <ac:picMk id="12" creationId="{CD32FD15-B663-CDFE-2F11-EA68BDEC397D}"/>
          </ac:picMkLst>
        </pc:picChg>
        <pc:picChg chg="del">
          <ac:chgData name="Perera P.V.Y. it20382476" userId="98be5126-3bb6-4631-868c-23385c81f625" providerId="ADAL" clId="{C0BFFE25-4EFA-42D2-8CB4-DC3C2FE8D7BB}" dt="2023-09-01T20:10:19.014" v="4210" actId="478"/>
          <ac:picMkLst>
            <pc:docMk/>
            <pc:sldMk cId="3490030107" sldId="631"/>
            <ac:picMk id="18" creationId="{D59F0D4D-4613-7B48-19FE-2619823859B6}"/>
          </ac:picMkLst>
        </pc:picChg>
      </pc:sldChg>
      <pc:sldChg chg="addSp delSp modSp add mod">
        <pc:chgData name="Perera P.V.Y. it20382476" userId="98be5126-3bb6-4631-868c-23385c81f625" providerId="ADAL" clId="{C0BFFE25-4EFA-42D2-8CB4-DC3C2FE8D7BB}" dt="2023-09-03T17:59:34.179" v="9379" actId="1038"/>
        <pc:sldMkLst>
          <pc:docMk/>
          <pc:sldMk cId="1247333854" sldId="632"/>
        </pc:sldMkLst>
        <pc:spChg chg="mod">
          <ac:chgData name="Perera P.V.Y. it20382476" userId="98be5126-3bb6-4631-868c-23385c81f625" providerId="ADAL" clId="{C0BFFE25-4EFA-42D2-8CB4-DC3C2FE8D7BB}" dt="2023-09-01T20:16:08.870" v="4343"/>
          <ac:spMkLst>
            <pc:docMk/>
            <pc:sldMk cId="1247333854" sldId="632"/>
            <ac:spMk id="6" creationId="{A9363487-F92E-8D92-6BA3-21DD8687678A}"/>
          </ac:spMkLst>
        </pc:spChg>
        <pc:picChg chg="add del mod">
          <ac:chgData name="Perera P.V.Y. it20382476" userId="98be5126-3bb6-4631-868c-23385c81f625" providerId="ADAL" clId="{C0BFFE25-4EFA-42D2-8CB4-DC3C2FE8D7BB}" dt="2023-09-03T17:59:29.583" v="9337" actId="478"/>
          <ac:picMkLst>
            <pc:docMk/>
            <pc:sldMk cId="1247333854" sldId="632"/>
            <ac:picMk id="3" creationId="{4A4AF2D0-ED5C-E31C-63C2-8AF91684FB1D}"/>
          </ac:picMkLst>
        </pc:picChg>
        <pc:picChg chg="del">
          <ac:chgData name="Perera P.V.Y. it20382476" userId="98be5126-3bb6-4631-868c-23385c81f625" providerId="ADAL" clId="{C0BFFE25-4EFA-42D2-8CB4-DC3C2FE8D7BB}" dt="2023-09-01T20:16:12.930" v="4344" actId="478"/>
          <ac:picMkLst>
            <pc:docMk/>
            <pc:sldMk cId="1247333854" sldId="632"/>
            <ac:picMk id="7" creationId="{7207DC52-9E1F-BDF7-3B98-3680E729169D}"/>
          </ac:picMkLst>
        </pc:picChg>
        <pc:picChg chg="add mod">
          <ac:chgData name="Perera P.V.Y. it20382476" userId="98be5126-3bb6-4631-868c-23385c81f625" providerId="ADAL" clId="{C0BFFE25-4EFA-42D2-8CB4-DC3C2FE8D7BB}" dt="2023-09-03T17:59:34.179" v="9379" actId="1038"/>
          <ac:picMkLst>
            <pc:docMk/>
            <pc:sldMk cId="1247333854" sldId="632"/>
            <ac:picMk id="8" creationId="{51483C7E-4199-CC48-EE42-0A1F420BAB77}"/>
          </ac:picMkLst>
        </pc:picChg>
        <pc:picChg chg="del">
          <ac:chgData name="Perera P.V.Y. it20382476" userId="98be5126-3bb6-4631-868c-23385c81f625" providerId="ADAL" clId="{C0BFFE25-4EFA-42D2-8CB4-DC3C2FE8D7BB}" dt="2023-09-01T20:16:14.698" v="4346" actId="478"/>
          <ac:picMkLst>
            <pc:docMk/>
            <pc:sldMk cId="1247333854" sldId="632"/>
            <ac:picMk id="12" creationId="{F261DD5D-D206-E29E-6342-1E286A2570B0}"/>
          </ac:picMkLst>
        </pc:picChg>
        <pc:picChg chg="del">
          <ac:chgData name="Perera P.V.Y. it20382476" userId="98be5126-3bb6-4631-868c-23385c81f625" providerId="ADAL" clId="{C0BFFE25-4EFA-42D2-8CB4-DC3C2FE8D7BB}" dt="2023-09-01T20:16:13.897" v="4345" actId="478"/>
          <ac:picMkLst>
            <pc:docMk/>
            <pc:sldMk cId="1247333854" sldId="632"/>
            <ac:picMk id="18" creationId="{F4346AE8-1B6D-2193-0500-6A25D104A671}"/>
          </ac:picMkLst>
        </pc:picChg>
        <pc:picChg chg="del">
          <ac:chgData name="Perera P.V.Y. it20382476" userId="98be5126-3bb6-4631-868c-23385c81f625" providerId="ADAL" clId="{C0BFFE25-4EFA-42D2-8CB4-DC3C2FE8D7BB}" dt="2023-09-01T20:16:15.336" v="4347" actId="478"/>
          <ac:picMkLst>
            <pc:docMk/>
            <pc:sldMk cId="1247333854" sldId="632"/>
            <ac:picMk id="20" creationId="{573D5CAE-3DE5-2302-6857-8C1FFFA8474F}"/>
          </ac:picMkLst>
        </pc:picChg>
      </pc:sldChg>
      <pc:sldChg chg="modSp mod">
        <pc:chgData name="Perera P.V.Y. it20382476" userId="98be5126-3bb6-4631-868c-23385c81f625" providerId="ADAL" clId="{C0BFFE25-4EFA-42D2-8CB4-DC3C2FE8D7BB}" dt="2023-09-03T16:28:58.051" v="9314" actId="20577"/>
        <pc:sldMkLst>
          <pc:docMk/>
          <pc:sldMk cId="1514606" sldId="633"/>
        </pc:sldMkLst>
        <pc:spChg chg="mod">
          <ac:chgData name="Perera P.V.Y. it20382476" userId="98be5126-3bb6-4631-868c-23385c81f625" providerId="ADAL" clId="{C0BFFE25-4EFA-42D2-8CB4-DC3C2FE8D7BB}" dt="2023-09-03T16:28:58.051" v="9314" actId="20577"/>
          <ac:spMkLst>
            <pc:docMk/>
            <pc:sldMk cId="1514606" sldId="633"/>
            <ac:spMk id="33" creationId="{74216452-54B4-DBFB-3519-24CDA4E00A9A}"/>
          </ac:spMkLst>
        </pc:spChg>
      </pc:sldChg>
      <pc:sldChg chg="new del">
        <pc:chgData name="Perera P.V.Y. it20382476" userId="98be5126-3bb6-4631-868c-23385c81f625" providerId="ADAL" clId="{C0BFFE25-4EFA-42D2-8CB4-DC3C2FE8D7BB}" dt="2023-09-02T06:59:50.681" v="4430" actId="680"/>
        <pc:sldMkLst>
          <pc:docMk/>
          <pc:sldMk cId="433837882" sldId="634"/>
        </pc:sldMkLst>
      </pc:sldChg>
      <pc:sldChg chg="modSp add mod">
        <pc:chgData name="Perera P.V.Y. it20382476" userId="98be5126-3bb6-4631-868c-23385c81f625" providerId="ADAL" clId="{C0BFFE25-4EFA-42D2-8CB4-DC3C2FE8D7BB}" dt="2023-09-02T12:43:12.358" v="5850" actId="20577"/>
        <pc:sldMkLst>
          <pc:docMk/>
          <pc:sldMk cId="1682985272" sldId="634"/>
        </pc:sldMkLst>
        <pc:spChg chg="mod">
          <ac:chgData name="Perera P.V.Y. it20382476" userId="98be5126-3bb6-4631-868c-23385c81f625" providerId="ADAL" clId="{C0BFFE25-4EFA-42D2-8CB4-DC3C2FE8D7BB}" dt="2023-09-02T12:43:12.358" v="5850" actId="20577"/>
          <ac:spMkLst>
            <pc:docMk/>
            <pc:sldMk cId="1682985272" sldId="634"/>
            <ac:spMk id="3" creationId="{4981FBC3-7654-70E1-BA54-10525F7180AF}"/>
          </ac:spMkLst>
        </pc:spChg>
        <pc:spChg chg="mod">
          <ac:chgData name="Perera P.V.Y. it20382476" userId="98be5126-3bb6-4631-868c-23385c81f625" providerId="ADAL" clId="{C0BFFE25-4EFA-42D2-8CB4-DC3C2FE8D7BB}" dt="2023-09-02T11:51:08.832" v="5625"/>
          <ac:spMkLst>
            <pc:docMk/>
            <pc:sldMk cId="1682985272" sldId="634"/>
            <ac:spMk id="6" creationId="{A9363487-F92E-8D92-6BA3-21DD8687678A}"/>
          </ac:spMkLst>
        </pc:spChg>
      </pc:sldChg>
      <pc:sldChg chg="add del">
        <pc:chgData name="Perera P.V.Y. it20382476" userId="98be5126-3bb6-4631-868c-23385c81f625" providerId="ADAL" clId="{C0BFFE25-4EFA-42D2-8CB4-DC3C2FE8D7BB}" dt="2023-09-02T10:04:14.460" v="4478" actId="47"/>
        <pc:sldMkLst>
          <pc:docMk/>
          <pc:sldMk cId="2192402400" sldId="634"/>
        </pc:sldMkLst>
      </pc:sldChg>
      <pc:sldChg chg="addSp delSp modSp add del mod">
        <pc:chgData name="Perera P.V.Y. it20382476" userId="98be5126-3bb6-4631-868c-23385c81f625" providerId="ADAL" clId="{C0BFFE25-4EFA-42D2-8CB4-DC3C2FE8D7BB}" dt="2023-09-01T20:23:24.328" v="4358" actId="47"/>
        <pc:sldMkLst>
          <pc:docMk/>
          <pc:sldMk cId="2519579322" sldId="634"/>
        </pc:sldMkLst>
        <pc:graphicFrameChg chg="modGraphic">
          <ac:chgData name="Perera P.V.Y. it20382476" userId="98be5126-3bb6-4631-868c-23385c81f625" providerId="ADAL" clId="{C0BFFE25-4EFA-42D2-8CB4-DC3C2FE8D7BB}" dt="2023-09-01T20:18:57.565" v="4357" actId="20577"/>
          <ac:graphicFrameMkLst>
            <pc:docMk/>
            <pc:sldMk cId="2519579322" sldId="634"/>
            <ac:graphicFrameMk id="2" creationId="{39FB293F-FE3C-61C6-2165-FD2E34DB912D}"/>
          </ac:graphicFrameMkLst>
        </pc:graphicFrameChg>
        <pc:picChg chg="add mod">
          <ac:chgData name="Perera P.V.Y. it20382476" userId="98be5126-3bb6-4631-868c-23385c81f625" providerId="ADAL" clId="{C0BFFE25-4EFA-42D2-8CB4-DC3C2FE8D7BB}" dt="2023-09-01T20:18:27.145" v="4355" actId="1076"/>
          <ac:picMkLst>
            <pc:docMk/>
            <pc:sldMk cId="2519579322" sldId="634"/>
            <ac:picMk id="3" creationId="{8582961B-BFEC-09E9-7107-30D88648DE09}"/>
          </ac:picMkLst>
        </pc:picChg>
        <pc:picChg chg="del">
          <ac:chgData name="Perera P.V.Y. it20382476" userId="98be5126-3bb6-4631-868c-23385c81f625" providerId="ADAL" clId="{C0BFFE25-4EFA-42D2-8CB4-DC3C2FE8D7BB}" dt="2023-09-01T20:18:10.127" v="4349" actId="478"/>
          <ac:picMkLst>
            <pc:docMk/>
            <pc:sldMk cId="2519579322" sldId="634"/>
            <ac:picMk id="8" creationId="{0197B662-5485-66A4-F220-A23858CDB97B}"/>
          </ac:picMkLst>
        </pc:picChg>
        <pc:picChg chg="del">
          <ac:chgData name="Perera P.V.Y. it20382476" userId="98be5126-3bb6-4631-868c-23385c81f625" providerId="ADAL" clId="{C0BFFE25-4EFA-42D2-8CB4-DC3C2FE8D7BB}" dt="2023-09-01T20:18:10.817" v="4350" actId="478"/>
          <ac:picMkLst>
            <pc:docMk/>
            <pc:sldMk cId="2519579322" sldId="634"/>
            <ac:picMk id="9" creationId="{16E3369F-8A7F-5F0F-0D7F-AB8023F3EC89}"/>
          </ac:picMkLst>
        </pc:picChg>
      </pc:sldChg>
      <pc:sldChg chg="new del">
        <pc:chgData name="Perera P.V.Y. it20382476" userId="98be5126-3bb6-4631-868c-23385c81f625" providerId="ADAL" clId="{C0BFFE25-4EFA-42D2-8CB4-DC3C2FE8D7BB}" dt="2023-09-02T04:35:24.687" v="4408" actId="680"/>
        <pc:sldMkLst>
          <pc:docMk/>
          <pc:sldMk cId="3905995439" sldId="634"/>
        </pc:sldMkLst>
      </pc:sldChg>
      <pc:sldChg chg="addSp delSp modSp">
        <pc:chgData name="Perera P.V.Y. it20382476" userId="98be5126-3bb6-4631-868c-23385c81f625" providerId="ADAL" clId="{C0BFFE25-4EFA-42D2-8CB4-DC3C2FE8D7BB}" dt="2023-09-03T19:42:33.554" v="9846"/>
        <pc:sldMkLst>
          <pc:docMk/>
          <pc:sldMk cId="2378320323" sldId="635"/>
        </pc:sldMkLst>
        <pc:picChg chg="add mod">
          <ac:chgData name="Perera P.V.Y. it20382476" userId="98be5126-3bb6-4631-868c-23385c81f625" providerId="ADAL" clId="{C0BFFE25-4EFA-42D2-8CB4-DC3C2FE8D7BB}" dt="2023-09-03T19:42:29.858" v="9844"/>
          <ac:picMkLst>
            <pc:docMk/>
            <pc:sldMk cId="2378320323" sldId="635"/>
            <ac:picMk id="6" creationId="{3230E489-4A0B-77A0-725A-6FE807B479EE}"/>
          </ac:picMkLst>
        </pc:picChg>
        <pc:picChg chg="add del mod">
          <ac:chgData name="Perera P.V.Y. it20382476" userId="98be5126-3bb6-4631-868c-23385c81f625" providerId="ADAL" clId="{C0BFFE25-4EFA-42D2-8CB4-DC3C2FE8D7BB}" dt="2023-09-03T19:42:33.554" v="9846"/>
          <ac:picMkLst>
            <pc:docMk/>
            <pc:sldMk cId="2378320323" sldId="635"/>
            <ac:picMk id="12" creationId="{E1FA9E1F-0507-B5EA-A400-569EC33A5D4D}"/>
          </ac:picMkLst>
        </pc:picChg>
      </pc:sldChg>
      <pc:sldChg chg="modSp add mod">
        <pc:chgData name="Perera P.V.Y. it20382476" userId="98be5126-3bb6-4631-868c-23385c81f625" providerId="ADAL" clId="{C0BFFE25-4EFA-42D2-8CB4-DC3C2FE8D7BB}" dt="2023-09-02T13:56:02.826" v="6229"/>
        <pc:sldMkLst>
          <pc:docMk/>
          <pc:sldMk cId="4015349267" sldId="636"/>
        </pc:sldMkLst>
        <pc:spChg chg="mod">
          <ac:chgData name="Perera P.V.Y. it20382476" userId="98be5126-3bb6-4631-868c-23385c81f625" providerId="ADAL" clId="{C0BFFE25-4EFA-42D2-8CB4-DC3C2FE8D7BB}" dt="2023-09-02T13:56:02.826" v="6229"/>
          <ac:spMkLst>
            <pc:docMk/>
            <pc:sldMk cId="4015349267" sldId="636"/>
            <ac:spMk id="8" creationId="{F413E6A5-B753-523B-EE2E-5F72D08909F0}"/>
          </ac:spMkLst>
        </pc:spChg>
        <pc:graphicFrameChg chg="mod">
          <ac:chgData name="Perera P.V.Y. it20382476" userId="98be5126-3bb6-4631-868c-23385c81f625" providerId="ADAL" clId="{C0BFFE25-4EFA-42D2-8CB4-DC3C2FE8D7BB}" dt="2023-09-02T13:54:14.522" v="6227" actId="14100"/>
          <ac:graphicFrameMkLst>
            <pc:docMk/>
            <pc:sldMk cId="4015349267" sldId="636"/>
            <ac:graphicFrameMk id="24" creationId="{D5FE1949-4FA9-281C-EFD0-2BDF07ECA45B}"/>
          </ac:graphicFrameMkLst>
        </pc:graphicFrameChg>
        <pc:picChg chg="mod">
          <ac:chgData name="Perera P.V.Y. it20382476" userId="98be5126-3bb6-4631-868c-23385c81f625" providerId="ADAL" clId="{C0BFFE25-4EFA-42D2-8CB4-DC3C2FE8D7BB}" dt="2023-09-02T13:49:37.483" v="6213" actId="1076"/>
          <ac:picMkLst>
            <pc:docMk/>
            <pc:sldMk cId="4015349267" sldId="636"/>
            <ac:picMk id="5" creationId="{0CAC3A60-1456-276B-6ADE-DE079DF46B4A}"/>
          </ac:picMkLst>
        </pc:picChg>
      </pc:sldChg>
      <pc:sldChg chg="modSp add mod">
        <pc:chgData name="Perera P.V.Y. it20382476" userId="98be5126-3bb6-4631-868c-23385c81f625" providerId="ADAL" clId="{C0BFFE25-4EFA-42D2-8CB4-DC3C2FE8D7BB}" dt="2023-09-03T11:25:19.930" v="8979" actId="1076"/>
        <pc:sldMkLst>
          <pc:docMk/>
          <pc:sldMk cId="3935222134" sldId="637"/>
        </pc:sldMkLst>
        <pc:spChg chg="mod">
          <ac:chgData name="Perera P.V.Y. it20382476" userId="98be5126-3bb6-4631-868c-23385c81f625" providerId="ADAL" clId="{C0BFFE25-4EFA-42D2-8CB4-DC3C2FE8D7BB}" dt="2023-09-03T11:25:19.930" v="8979" actId="1076"/>
          <ac:spMkLst>
            <pc:docMk/>
            <pc:sldMk cId="3935222134" sldId="637"/>
            <ac:spMk id="10" creationId="{1CD2E8B3-3C73-7A89-B696-6124763B6117}"/>
          </ac:spMkLst>
        </pc:spChg>
      </pc:sldChg>
      <pc:sldChg chg="delSp modSp add mod">
        <pc:chgData name="Perera P.V.Y. it20382476" userId="98be5126-3bb6-4631-868c-23385c81f625" providerId="ADAL" clId="{C0BFFE25-4EFA-42D2-8CB4-DC3C2FE8D7BB}" dt="2023-09-03T09:48:49.551" v="7415" actId="1038"/>
        <pc:sldMkLst>
          <pc:docMk/>
          <pc:sldMk cId="1597319854" sldId="638"/>
        </pc:sldMkLst>
        <pc:spChg chg="mod">
          <ac:chgData name="Perera P.V.Y. it20382476" userId="98be5126-3bb6-4631-868c-23385c81f625" providerId="ADAL" clId="{C0BFFE25-4EFA-42D2-8CB4-DC3C2FE8D7BB}" dt="2023-09-03T09:48:49.551" v="7415" actId="1038"/>
          <ac:spMkLst>
            <pc:docMk/>
            <pc:sldMk cId="1597319854" sldId="638"/>
            <ac:spMk id="23" creationId="{09FAC30C-2EFC-D255-093C-F442484B1777}"/>
          </ac:spMkLst>
        </pc:spChg>
        <pc:picChg chg="del">
          <ac:chgData name="Perera P.V.Y. it20382476" userId="98be5126-3bb6-4631-868c-23385c81f625" providerId="ADAL" clId="{C0BFFE25-4EFA-42D2-8CB4-DC3C2FE8D7BB}" dt="2023-09-03T09:48:40.987" v="7356" actId="478"/>
          <ac:picMkLst>
            <pc:docMk/>
            <pc:sldMk cId="1597319854" sldId="638"/>
            <ac:picMk id="31" creationId="{4009420E-140B-859E-86DB-261BFD79B542}"/>
          </ac:picMkLst>
        </pc:picChg>
      </pc:sldChg>
      <pc:sldChg chg="add del">
        <pc:chgData name="Perera P.V.Y. it20382476" userId="98be5126-3bb6-4631-868c-23385c81f625" providerId="ADAL" clId="{C0BFFE25-4EFA-42D2-8CB4-DC3C2FE8D7BB}" dt="2023-09-03T07:14:10.525" v="7239" actId="47"/>
        <pc:sldMkLst>
          <pc:docMk/>
          <pc:sldMk cId="3986022670" sldId="638"/>
        </pc:sldMkLst>
      </pc:sldChg>
      <pc:sldChg chg="addSp modSp add del mod modTransition">
        <pc:chgData name="Perera P.V.Y. it20382476" userId="98be5126-3bb6-4631-868c-23385c81f625" providerId="ADAL" clId="{C0BFFE25-4EFA-42D2-8CB4-DC3C2FE8D7BB}" dt="2023-09-03T11:00:47.298" v="8254" actId="47"/>
        <pc:sldMkLst>
          <pc:docMk/>
          <pc:sldMk cId="3064035307" sldId="639"/>
        </pc:sldMkLst>
        <pc:spChg chg="add mod">
          <ac:chgData name="Perera P.V.Y. it20382476" userId="98be5126-3bb6-4631-868c-23385c81f625" providerId="ADAL" clId="{C0BFFE25-4EFA-42D2-8CB4-DC3C2FE8D7BB}" dt="2023-09-03T10:01:54.802" v="7587"/>
          <ac:spMkLst>
            <pc:docMk/>
            <pc:sldMk cId="3064035307" sldId="639"/>
            <ac:spMk id="18" creationId="{30F00373-B0D8-1473-1597-C483A10A1AE4}"/>
          </ac:spMkLst>
        </pc:spChg>
        <pc:picChg chg="add mod ord">
          <ac:chgData name="Perera P.V.Y. it20382476" userId="98be5126-3bb6-4631-868c-23385c81f625" providerId="ADAL" clId="{C0BFFE25-4EFA-42D2-8CB4-DC3C2FE8D7BB}" dt="2023-09-03T10:00:15.718" v="7550" actId="167"/>
          <ac:picMkLst>
            <pc:docMk/>
            <pc:sldMk cId="3064035307" sldId="639"/>
            <ac:picMk id="6" creationId="{0662A96D-CEE7-C220-BA24-A1D16D96A4C0}"/>
          </ac:picMkLst>
        </pc:picChg>
        <pc:picChg chg="add mod">
          <ac:chgData name="Perera P.V.Y. it20382476" userId="98be5126-3bb6-4631-868c-23385c81f625" providerId="ADAL" clId="{C0BFFE25-4EFA-42D2-8CB4-DC3C2FE8D7BB}" dt="2023-09-03T10:01:07.763" v="7569"/>
          <ac:picMkLst>
            <pc:docMk/>
            <pc:sldMk cId="3064035307" sldId="639"/>
            <ac:picMk id="17" creationId="{A737EFD0-5DD7-646C-386B-613358138BB5}"/>
          </ac:picMkLst>
        </pc:picChg>
      </pc:sldChg>
      <pc:sldChg chg="addSp modSp add del mod modTransition">
        <pc:chgData name="Perera P.V.Y. it20382476" userId="98be5126-3bb6-4631-868c-23385c81f625" providerId="ADAL" clId="{C0BFFE25-4EFA-42D2-8CB4-DC3C2FE8D7BB}" dt="2023-09-03T11:00:53.845" v="8256" actId="47"/>
        <pc:sldMkLst>
          <pc:docMk/>
          <pc:sldMk cId="2782637823" sldId="640"/>
        </pc:sldMkLst>
        <pc:spChg chg="add mod">
          <ac:chgData name="Perera P.V.Y. it20382476" userId="98be5126-3bb6-4631-868c-23385c81f625" providerId="ADAL" clId="{C0BFFE25-4EFA-42D2-8CB4-DC3C2FE8D7BB}" dt="2023-09-03T10:01:49.922" v="7585"/>
          <ac:spMkLst>
            <pc:docMk/>
            <pc:sldMk cId="2782637823" sldId="640"/>
            <ac:spMk id="9" creationId="{72AB5645-A438-B35D-A6E6-4F09DDA2C913}"/>
          </ac:spMkLst>
        </pc:spChg>
        <pc:picChg chg="add mod ord">
          <ac:chgData name="Perera P.V.Y. it20382476" userId="98be5126-3bb6-4631-868c-23385c81f625" providerId="ADAL" clId="{C0BFFE25-4EFA-42D2-8CB4-DC3C2FE8D7BB}" dt="2023-09-03T10:00:28.171" v="7554" actId="167"/>
          <ac:picMkLst>
            <pc:docMk/>
            <pc:sldMk cId="2782637823" sldId="640"/>
            <ac:picMk id="6" creationId="{B4BE5CA5-E935-E9BE-77B9-F1D7DCD10AE5}"/>
          </ac:picMkLst>
        </pc:picChg>
        <pc:picChg chg="add mod">
          <ac:chgData name="Perera P.V.Y. it20382476" userId="98be5126-3bb6-4631-868c-23385c81f625" providerId="ADAL" clId="{C0BFFE25-4EFA-42D2-8CB4-DC3C2FE8D7BB}" dt="2023-09-03T10:01:11.691" v="7571"/>
          <ac:picMkLst>
            <pc:docMk/>
            <pc:sldMk cId="2782637823" sldId="640"/>
            <ac:picMk id="8" creationId="{4B4F77CA-DB94-DE1E-8A10-74BCF0C3BE31}"/>
          </ac:picMkLst>
        </pc:picChg>
      </pc:sldChg>
      <pc:sldChg chg="addSp modSp add del mod modTransition">
        <pc:chgData name="Perera P.V.Y. it20382476" userId="98be5126-3bb6-4631-868c-23385c81f625" providerId="ADAL" clId="{C0BFFE25-4EFA-42D2-8CB4-DC3C2FE8D7BB}" dt="2023-09-03T11:00:41.585" v="8251" actId="47"/>
        <pc:sldMkLst>
          <pc:docMk/>
          <pc:sldMk cId="3848186154" sldId="641"/>
        </pc:sldMkLst>
        <pc:spChg chg="mod">
          <ac:chgData name="Perera P.V.Y. it20382476" userId="98be5126-3bb6-4631-868c-23385c81f625" providerId="ADAL" clId="{C0BFFE25-4EFA-42D2-8CB4-DC3C2FE8D7BB}" dt="2023-09-03T10:04:50.491" v="7649" actId="1035"/>
          <ac:spMkLst>
            <pc:docMk/>
            <pc:sldMk cId="3848186154" sldId="641"/>
            <ac:spMk id="7" creationId="{BA9C7953-BA29-5BEC-FC69-A72D5E0B20A8}"/>
          </ac:spMkLst>
        </pc:spChg>
        <pc:spChg chg="add mod">
          <ac:chgData name="Perera P.V.Y. it20382476" userId="98be5126-3bb6-4631-868c-23385c81f625" providerId="ADAL" clId="{C0BFFE25-4EFA-42D2-8CB4-DC3C2FE8D7BB}" dt="2023-09-03T10:04:35.113" v="7638" actId="1037"/>
          <ac:spMkLst>
            <pc:docMk/>
            <pc:sldMk cId="3848186154" sldId="641"/>
            <ac:spMk id="10" creationId="{CA4F3A91-6DB1-5B52-C986-43332387339F}"/>
          </ac:spMkLst>
        </pc:spChg>
        <pc:picChg chg="add mod ord">
          <ac:chgData name="Perera P.V.Y. it20382476" userId="98be5126-3bb6-4631-868c-23385c81f625" providerId="ADAL" clId="{C0BFFE25-4EFA-42D2-8CB4-DC3C2FE8D7BB}" dt="2023-09-03T10:00:42.702" v="7560" actId="167"/>
          <ac:picMkLst>
            <pc:docMk/>
            <pc:sldMk cId="3848186154" sldId="641"/>
            <ac:picMk id="3" creationId="{53FC7FBB-2030-208C-9CF9-07C8800848A9}"/>
          </ac:picMkLst>
        </pc:picChg>
        <pc:picChg chg="add mod">
          <ac:chgData name="Perera P.V.Y. it20382476" userId="98be5126-3bb6-4631-868c-23385c81f625" providerId="ADAL" clId="{C0BFFE25-4EFA-42D2-8CB4-DC3C2FE8D7BB}" dt="2023-09-03T10:01:16.162" v="7573"/>
          <ac:picMkLst>
            <pc:docMk/>
            <pc:sldMk cId="3848186154" sldId="641"/>
            <ac:picMk id="9" creationId="{FB90CB5A-27C7-D476-5AF9-277B6474B002}"/>
          </ac:picMkLst>
        </pc:picChg>
      </pc:sldChg>
      <pc:sldChg chg="addSp modSp add del mod modTransition">
        <pc:chgData name="Perera P.V.Y. it20382476" userId="98be5126-3bb6-4631-868c-23385c81f625" providerId="ADAL" clId="{C0BFFE25-4EFA-42D2-8CB4-DC3C2FE8D7BB}" dt="2023-09-03T19:06:10.710" v="9571" actId="2696"/>
        <pc:sldMkLst>
          <pc:docMk/>
          <pc:sldMk cId="3218249495" sldId="642"/>
        </pc:sldMkLst>
        <pc:spChg chg="add mod">
          <ac:chgData name="Perera P.V.Y. it20382476" userId="98be5126-3bb6-4631-868c-23385c81f625" providerId="ADAL" clId="{C0BFFE25-4EFA-42D2-8CB4-DC3C2FE8D7BB}" dt="2023-09-03T10:01:38.869" v="7580"/>
          <ac:spMkLst>
            <pc:docMk/>
            <pc:sldMk cId="3218249495" sldId="642"/>
            <ac:spMk id="9" creationId="{212AD18B-DFB5-076C-FEAF-64522296DBBB}"/>
          </ac:spMkLst>
        </pc:spChg>
        <pc:spChg chg="add mod">
          <ac:chgData name="Perera P.V.Y. it20382476" userId="98be5126-3bb6-4631-868c-23385c81f625" providerId="ADAL" clId="{C0BFFE25-4EFA-42D2-8CB4-DC3C2FE8D7BB}" dt="2023-09-03T11:01:05.429" v="8299" actId="1038"/>
          <ac:spMkLst>
            <pc:docMk/>
            <pc:sldMk cId="3218249495" sldId="642"/>
            <ac:spMk id="12" creationId="{B608AD12-3234-F530-27A4-A34389B586F1}"/>
          </ac:spMkLst>
        </pc:spChg>
        <pc:picChg chg="add mod ord">
          <ac:chgData name="Perera P.V.Y. it20382476" userId="98be5126-3bb6-4631-868c-23385c81f625" providerId="ADAL" clId="{C0BFFE25-4EFA-42D2-8CB4-DC3C2FE8D7BB}" dt="2023-09-03T19:06:04.542" v="9570" actId="167"/>
          <ac:picMkLst>
            <pc:docMk/>
            <pc:sldMk cId="3218249495" sldId="642"/>
            <ac:picMk id="5" creationId="{2F5D85E3-D097-567B-3ADF-8EEC7D36E6D2}"/>
          </ac:picMkLst>
        </pc:picChg>
        <pc:picChg chg="add mod">
          <ac:chgData name="Perera P.V.Y. it20382476" userId="98be5126-3bb6-4631-868c-23385c81f625" providerId="ADAL" clId="{C0BFFE25-4EFA-42D2-8CB4-DC3C2FE8D7BB}" dt="2023-09-03T10:01:19.422" v="7575"/>
          <ac:picMkLst>
            <pc:docMk/>
            <pc:sldMk cId="3218249495" sldId="642"/>
            <ac:picMk id="7" creationId="{7219CE38-84D8-9223-0F3C-B4528CD337F8}"/>
          </ac:picMkLst>
        </pc:picChg>
      </pc:sldChg>
      <pc:sldChg chg="addSp delSp modSp add del mod modTransition">
        <pc:chgData name="Perera P.V.Y. it20382476" userId="98be5126-3bb6-4631-868c-23385c81f625" providerId="ADAL" clId="{C0BFFE25-4EFA-42D2-8CB4-DC3C2FE8D7BB}" dt="2023-09-03T20:01:27.637" v="9875" actId="47"/>
        <pc:sldMkLst>
          <pc:docMk/>
          <pc:sldMk cId="1778642632" sldId="643"/>
        </pc:sldMkLst>
        <pc:spChg chg="add mod">
          <ac:chgData name="Perera P.V.Y. it20382476" userId="98be5126-3bb6-4631-868c-23385c81f625" providerId="ADAL" clId="{C0BFFE25-4EFA-42D2-8CB4-DC3C2FE8D7BB}" dt="2023-09-03T10:28:15.886" v="7883"/>
          <ac:spMkLst>
            <pc:docMk/>
            <pc:sldMk cId="1778642632" sldId="643"/>
            <ac:spMk id="4" creationId="{A1E9971D-FC9A-63EB-8949-65636D79051A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11" creationId="{A1E09ED5-6474-26A6-F115-F4BB1C5C602F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21" creationId="{ED6449DE-21B1-978D-F688-626722AFA5E6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57" creationId="{2FA9A2A0-8E68-600A-EE57-E9E3A0A4212B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71" creationId="{FC006A8B-5802-0765-F5B8-F736C59777D8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72" creationId="{B933B328-DE8D-E52D-E8B5-A91D13B4E2DB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73" creationId="{DC2996C8-D819-F20C-0831-6ADD045CCECF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74" creationId="{EE2BC36C-78ED-53FA-A426-6C48A8F17587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75" creationId="{0223D1FB-BBF0-4A6F-CD8F-5E770FFC8D65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76" creationId="{12FFDBED-5C39-C7E6-6067-A76FF51B9376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77" creationId="{A1794B90-C6D2-B1D6-E60A-CAF229D3D93D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78" creationId="{84439D7F-20D2-A6FA-5B36-31D8BED21BA9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79" creationId="{BA087571-51E2-B420-376D-A12EA685FC64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80" creationId="{E280A2E9-CC98-330F-B7E9-B4E1FA58B2E0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106" creationId="{02FD78F6-C2C8-6BA2-8ABD-91ABA4B96025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107" creationId="{9675D479-82AD-C545-3E5D-A0D324D2D8ED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117" creationId="{D77D933F-F33F-B951-E161-F5B0098793E4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118" creationId="{9B048FB5-A39D-6815-8E69-23FF2FECFF34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123" creationId="{3BBBC238-ABEB-778A-BD48-6D390194CA4C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127" creationId="{300B02D1-E914-5D38-3935-B3CCA380544E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128" creationId="{933E5AD8-0419-5368-AD1A-63B3AA5AB36F}"/>
          </ac:spMkLst>
        </pc:spChg>
        <pc:spChg chg="mod">
          <ac:chgData name="Perera P.V.Y. it20382476" userId="98be5126-3bb6-4631-868c-23385c81f625" providerId="ADAL" clId="{C0BFFE25-4EFA-42D2-8CB4-DC3C2FE8D7BB}" dt="2023-09-03T10:16:55.609" v="7847" actId="164"/>
          <ac:spMkLst>
            <pc:docMk/>
            <pc:sldMk cId="1778642632" sldId="643"/>
            <ac:spMk id="129" creationId="{4E9FE4B8-03EA-A81D-1A78-849699659FD1}"/>
          </ac:spMkLst>
        </pc:spChg>
        <pc:grpChg chg="add mod">
          <ac:chgData name="Perera P.V.Y. it20382476" userId="98be5126-3bb6-4631-868c-23385c81f625" providerId="ADAL" clId="{C0BFFE25-4EFA-42D2-8CB4-DC3C2FE8D7BB}" dt="2023-09-03T10:18:03.979" v="7851" actId="14100"/>
          <ac:grpSpMkLst>
            <pc:docMk/>
            <pc:sldMk cId="1778642632" sldId="643"/>
            <ac:grpSpMk id="2" creationId="{97F14AC8-6F4E-DD04-8867-81DAB4BB5257}"/>
          </ac:grpSpMkLst>
        </pc:grpChg>
        <pc:picChg chg="add mod">
          <ac:chgData name="Perera P.V.Y. it20382476" userId="98be5126-3bb6-4631-868c-23385c81f625" providerId="ADAL" clId="{C0BFFE25-4EFA-42D2-8CB4-DC3C2FE8D7BB}" dt="2023-09-03T10:28:07.238" v="7882"/>
          <ac:picMkLst>
            <pc:docMk/>
            <pc:sldMk cId="1778642632" sldId="643"/>
            <ac:picMk id="3" creationId="{4F9DBA8A-8B01-C947-26CE-2860FE38F27F}"/>
          </ac:picMkLst>
        </pc:picChg>
        <pc:picChg chg="add del mod ord">
          <ac:chgData name="Perera P.V.Y. it20382476" userId="98be5126-3bb6-4631-868c-23385c81f625" providerId="ADAL" clId="{C0BFFE25-4EFA-42D2-8CB4-DC3C2FE8D7BB}" dt="2023-09-03T10:31:07.775" v="7886" actId="478"/>
          <ac:picMkLst>
            <pc:docMk/>
            <pc:sldMk cId="1778642632" sldId="643"/>
            <ac:picMk id="5" creationId="{3A59E01C-FA2F-6DE6-0E6E-B9E52F331897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37" creationId="{9B0DE159-7521-CDC9-1C3D-CA7326DE5B27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43" creationId="{B57008DA-43C8-C90C-54C4-01BFCECA9126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53" creationId="{B58A1AEF-6568-8D1C-6B7E-D499F426A4A4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83" creationId="{76A4A2D9-0DBA-4D8E-67CD-26560343FF7F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84" creationId="{7E120671-DD2A-698D-7A5E-27F999B404F9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96" creationId="{117953BE-8C1A-B25B-5C81-F2C820DC7655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97" creationId="{9F6ACE9B-6725-3680-FFBF-F291A3830FCB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98" creationId="{76B43B6C-9D46-5CF8-B950-FDF427244E46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99" creationId="{6462E2E4-383D-8734-C9BA-F51BB73DDB2B}"/>
          </ac:picMkLst>
        </pc:picChg>
        <pc:picChg chg="mod">
          <ac:chgData name="Perera P.V.Y. it20382476" userId="98be5126-3bb6-4631-868c-23385c81f625" providerId="ADAL" clId="{C0BFFE25-4EFA-42D2-8CB4-DC3C2FE8D7BB}" dt="2023-09-03T10:16:55.609" v="7847" actId="164"/>
          <ac:picMkLst>
            <pc:docMk/>
            <pc:sldMk cId="1778642632" sldId="643"/>
            <ac:picMk id="109" creationId="{F6352D61-CF25-1398-91B3-B79BC8AF7314}"/>
          </ac:picMkLst>
        </pc:pic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18" creationId="{BF782805-67FD-F293-52B2-A7BE53656154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20" creationId="{5E1CFA93-BFD3-30E8-0AF7-BD99CABD09A1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22" creationId="{54B89D95-1BCA-258E-8BEB-720B4C28BC08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35" creationId="{1B145011-1893-0A73-05B5-2DD8A1A8A4DC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38" creationId="{C8A078EE-0AD5-E7AB-C801-0EDC615F617B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39" creationId="{1AD211CC-AEE6-EDB0-7894-B509CFE3EFCA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41" creationId="{907628F6-C9E3-F858-5765-D64E59BD3DA6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42" creationId="{9EC9F415-CAE1-046B-9B4D-928ADEB366FB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44" creationId="{2F97682B-0E81-A5A0-DE8F-438BCDCF888B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46" creationId="{CF17B6AF-9706-5552-85E4-26459E7295EC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58" creationId="{1E22988E-7984-AD8F-1BE7-1B6982411E88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61" creationId="{BDF698E4-B4B4-CF9F-3A44-8B57B9376743}"/>
          </ac:cxnSpMkLst>
        </pc:cxnChg>
        <pc:cxnChg chg="mod">
          <ac:chgData name="Perera P.V.Y. it20382476" userId="98be5126-3bb6-4631-868c-23385c81f625" providerId="ADAL" clId="{C0BFFE25-4EFA-42D2-8CB4-DC3C2FE8D7BB}" dt="2023-09-03T10:16:55.609" v="7847" actId="164"/>
          <ac:cxnSpMkLst>
            <pc:docMk/>
            <pc:sldMk cId="1778642632" sldId="643"/>
            <ac:cxnSpMk id="101" creationId="{F1150040-3A3F-54B8-17EE-5B22D039EC02}"/>
          </ac:cxnSpMkLst>
        </pc:cxnChg>
      </pc:sldChg>
      <pc:sldChg chg="add modTransition">
        <pc:chgData name="Perera P.V.Y. it20382476" userId="98be5126-3bb6-4631-868c-23385c81f625" providerId="ADAL" clId="{C0BFFE25-4EFA-42D2-8CB4-DC3C2FE8D7BB}" dt="2023-09-03T10:19:48.087" v="7855"/>
        <pc:sldMkLst>
          <pc:docMk/>
          <pc:sldMk cId="327623074" sldId="644"/>
        </pc:sldMkLst>
      </pc:sldChg>
      <pc:sldChg chg="addSp modSp add mod modTransition">
        <pc:chgData name="Perera P.V.Y. it20382476" userId="98be5126-3bb6-4631-868c-23385c81f625" providerId="ADAL" clId="{C0BFFE25-4EFA-42D2-8CB4-DC3C2FE8D7BB}" dt="2023-09-03T11:06:34.416" v="8411" actId="1038"/>
        <pc:sldMkLst>
          <pc:docMk/>
          <pc:sldMk cId="2366947396" sldId="644"/>
        </pc:sldMkLst>
        <pc:spChg chg="add mod">
          <ac:chgData name="Perera P.V.Y. it20382476" userId="98be5126-3bb6-4631-868c-23385c81f625" providerId="ADAL" clId="{C0BFFE25-4EFA-42D2-8CB4-DC3C2FE8D7BB}" dt="2023-09-03T10:55:02.792" v="7926"/>
          <ac:spMkLst>
            <pc:docMk/>
            <pc:sldMk cId="2366947396" sldId="644"/>
            <ac:spMk id="9" creationId="{4E8CAF59-AB5A-2DEF-5476-1682F32BDF68}"/>
          </ac:spMkLst>
        </pc:spChg>
        <pc:spChg chg="add mod">
          <ac:chgData name="Perera P.V.Y. it20382476" userId="98be5126-3bb6-4631-868c-23385c81f625" providerId="ADAL" clId="{C0BFFE25-4EFA-42D2-8CB4-DC3C2FE8D7BB}" dt="2023-09-03T11:06:34.416" v="8411" actId="1038"/>
          <ac:spMkLst>
            <pc:docMk/>
            <pc:sldMk cId="2366947396" sldId="644"/>
            <ac:spMk id="14" creationId="{4C878F09-E463-4CE0-1534-4B11AB5846E2}"/>
          </ac:spMkLst>
        </pc:spChg>
        <pc:picChg chg="add mod ord">
          <ac:chgData name="Perera P.V.Y. it20382476" userId="98be5126-3bb6-4631-868c-23385c81f625" providerId="ADAL" clId="{C0BFFE25-4EFA-42D2-8CB4-DC3C2FE8D7BB}" dt="2023-09-03T10:54:43.110" v="7922" actId="167"/>
          <ac:picMkLst>
            <pc:docMk/>
            <pc:sldMk cId="2366947396" sldId="644"/>
            <ac:picMk id="6" creationId="{AC3EFDCA-9123-EF4D-B7F7-FF35DC76EDF8}"/>
          </ac:picMkLst>
        </pc:picChg>
        <pc:picChg chg="add mod">
          <ac:chgData name="Perera P.V.Y. it20382476" userId="98be5126-3bb6-4631-868c-23385c81f625" providerId="ADAL" clId="{C0BFFE25-4EFA-42D2-8CB4-DC3C2FE8D7BB}" dt="2023-09-03T10:54:54.575" v="7924"/>
          <ac:picMkLst>
            <pc:docMk/>
            <pc:sldMk cId="2366947396" sldId="644"/>
            <ac:picMk id="8" creationId="{8D2DAB4C-8F66-68CB-C460-DCC5296271E6}"/>
          </ac:picMkLst>
        </pc:picChg>
      </pc:sldChg>
      <pc:sldChg chg="addSp modSp add mod ord modTransition">
        <pc:chgData name="Perera P.V.Y. it20382476" userId="98be5126-3bb6-4631-868c-23385c81f625" providerId="ADAL" clId="{C0BFFE25-4EFA-42D2-8CB4-DC3C2FE8D7BB}" dt="2023-09-03T19:09:33.308" v="9603"/>
        <pc:sldMkLst>
          <pc:docMk/>
          <pc:sldMk cId="79599223" sldId="645"/>
        </pc:sldMkLst>
        <pc:spChg chg="mod">
          <ac:chgData name="Perera P.V.Y. it20382476" userId="98be5126-3bb6-4631-868c-23385c81f625" providerId="ADAL" clId="{C0BFFE25-4EFA-42D2-8CB4-DC3C2FE8D7BB}" dt="2023-09-03T10:57:21.844" v="8104" actId="255"/>
          <ac:spMkLst>
            <pc:docMk/>
            <pc:sldMk cId="79599223" sldId="645"/>
            <ac:spMk id="28" creationId="{57D2F266-75BC-FCBC-8864-18ECB42A2554}"/>
          </ac:spMkLst>
        </pc:spChg>
        <pc:spChg chg="add mod">
          <ac:chgData name="Perera P.V.Y. it20382476" userId="98be5126-3bb6-4631-868c-23385c81f625" providerId="ADAL" clId="{C0BFFE25-4EFA-42D2-8CB4-DC3C2FE8D7BB}" dt="2023-09-03T10:58:33.553" v="8140" actId="1038"/>
          <ac:spMkLst>
            <pc:docMk/>
            <pc:sldMk cId="79599223" sldId="645"/>
            <ac:spMk id="31" creationId="{608C668D-A5A8-0034-A391-808EA84164A8}"/>
          </ac:spMkLst>
        </pc:spChg>
        <pc:spChg chg="add mod">
          <ac:chgData name="Perera P.V.Y. it20382476" userId="98be5126-3bb6-4631-868c-23385c81f625" providerId="ADAL" clId="{C0BFFE25-4EFA-42D2-8CB4-DC3C2FE8D7BB}" dt="2023-09-03T10:59:00.287" v="8145"/>
          <ac:spMkLst>
            <pc:docMk/>
            <pc:sldMk cId="79599223" sldId="645"/>
            <ac:spMk id="34" creationId="{7A20F85F-165B-7DE6-F77F-3C129F3D175E}"/>
          </ac:spMkLst>
        </pc:spChg>
        <pc:picChg chg="add mod ord">
          <ac:chgData name="Perera P.V.Y. it20382476" userId="98be5126-3bb6-4631-868c-23385c81f625" providerId="ADAL" clId="{C0BFFE25-4EFA-42D2-8CB4-DC3C2FE8D7BB}" dt="2023-09-03T10:57:53.501" v="8136" actId="167"/>
          <ac:picMkLst>
            <pc:docMk/>
            <pc:sldMk cId="79599223" sldId="645"/>
            <ac:picMk id="32" creationId="{B3224E30-4AD9-A8F9-7EB3-89B45510CF7E}"/>
          </ac:picMkLst>
        </pc:picChg>
        <pc:picChg chg="add mod">
          <ac:chgData name="Perera P.V.Y. it20382476" userId="98be5126-3bb6-4631-868c-23385c81f625" providerId="ADAL" clId="{C0BFFE25-4EFA-42D2-8CB4-DC3C2FE8D7BB}" dt="2023-09-03T10:58:39.655" v="8141"/>
          <ac:picMkLst>
            <pc:docMk/>
            <pc:sldMk cId="79599223" sldId="645"/>
            <ac:picMk id="33" creationId="{39BE3384-22E8-37F2-6186-F53D0924D6F5}"/>
          </ac:picMkLst>
        </pc:picChg>
      </pc:sldChg>
      <pc:sldChg chg="addSp modSp add mod ord modTransition">
        <pc:chgData name="Perera P.V.Y. it20382476" userId="98be5126-3bb6-4631-868c-23385c81f625" providerId="ADAL" clId="{C0BFFE25-4EFA-42D2-8CB4-DC3C2FE8D7BB}" dt="2023-09-03T19:09:40.561" v="9605"/>
        <pc:sldMkLst>
          <pc:docMk/>
          <pc:sldMk cId="598040584" sldId="646"/>
        </pc:sldMkLst>
        <pc:spChg chg="add mod">
          <ac:chgData name="Perera P.V.Y. it20382476" userId="98be5126-3bb6-4631-868c-23385c81f625" providerId="ADAL" clId="{C0BFFE25-4EFA-42D2-8CB4-DC3C2FE8D7BB}" dt="2023-09-03T10:59:02.572" v="8146"/>
          <ac:spMkLst>
            <pc:docMk/>
            <pc:sldMk cId="598040584" sldId="646"/>
            <ac:spMk id="17" creationId="{3D4732AE-E573-8B3B-C507-FC7A86E0F961}"/>
          </ac:spMkLst>
        </pc:spChg>
        <pc:spChg chg="add mod">
          <ac:chgData name="Perera P.V.Y. it20382476" userId="98be5126-3bb6-4631-868c-23385c81f625" providerId="ADAL" clId="{C0BFFE25-4EFA-42D2-8CB4-DC3C2FE8D7BB}" dt="2023-09-03T11:06:49.012" v="8443" actId="1035"/>
          <ac:spMkLst>
            <pc:docMk/>
            <pc:sldMk cId="598040584" sldId="646"/>
            <ac:spMk id="19" creationId="{1125B8D0-DFC0-A438-2992-83E97AE9ED8A}"/>
          </ac:spMkLst>
        </pc:spChg>
        <pc:picChg chg="add mod">
          <ac:chgData name="Perera P.V.Y. it20382476" userId="98be5126-3bb6-4631-868c-23385c81f625" providerId="ADAL" clId="{C0BFFE25-4EFA-42D2-8CB4-DC3C2FE8D7BB}" dt="2023-09-03T10:58:44.198" v="8142"/>
          <ac:picMkLst>
            <pc:docMk/>
            <pc:sldMk cId="598040584" sldId="646"/>
            <ac:picMk id="6" creationId="{0BDAB54F-BA64-F631-2336-E120062301BA}"/>
          </ac:picMkLst>
        </pc:picChg>
        <pc:picChg chg="add mod ord">
          <ac:chgData name="Perera P.V.Y. it20382476" userId="98be5126-3bb6-4631-868c-23385c81f625" providerId="ADAL" clId="{C0BFFE25-4EFA-42D2-8CB4-DC3C2FE8D7BB}" dt="2023-09-03T11:00:08.166" v="8243" actId="167"/>
          <ac:picMkLst>
            <pc:docMk/>
            <pc:sldMk cId="598040584" sldId="646"/>
            <ac:picMk id="18" creationId="{7D92A1F7-F2C1-4DC4-F21C-B415C2116F0B}"/>
          </ac:picMkLst>
        </pc:picChg>
      </pc:sldChg>
      <pc:sldChg chg="addSp delSp modSp add mod ord modTransition">
        <pc:chgData name="Perera P.V.Y. it20382476" userId="98be5126-3bb6-4631-868c-23385c81f625" providerId="ADAL" clId="{C0BFFE25-4EFA-42D2-8CB4-DC3C2FE8D7BB}" dt="2023-09-03T19:09:45.829" v="9607"/>
        <pc:sldMkLst>
          <pc:docMk/>
          <pc:sldMk cId="707909044" sldId="647"/>
        </pc:sldMkLst>
        <pc:spChg chg="mod">
          <ac:chgData name="Perera P.V.Y. it20382476" userId="98be5126-3bb6-4631-868c-23385c81f625" providerId="ADAL" clId="{C0BFFE25-4EFA-42D2-8CB4-DC3C2FE8D7BB}" dt="2023-09-03T11:07:46.954" v="8519" actId="1038"/>
          <ac:spMkLst>
            <pc:docMk/>
            <pc:sldMk cId="707909044" sldId="647"/>
            <ac:spMk id="4" creationId="{BF2FFE14-9FE0-8DB6-8C09-DFF05C13CD1A}"/>
          </ac:spMkLst>
        </pc:spChg>
        <pc:spChg chg="mod">
          <ac:chgData name="Perera P.V.Y. it20382476" userId="98be5126-3bb6-4631-868c-23385c81f625" providerId="ADAL" clId="{C0BFFE25-4EFA-42D2-8CB4-DC3C2FE8D7BB}" dt="2023-09-03T10:59:48.051" v="8211" actId="1036"/>
          <ac:spMkLst>
            <pc:docMk/>
            <pc:sldMk cId="707909044" sldId="647"/>
            <ac:spMk id="5" creationId="{B0F69D36-9F27-11A1-AADF-119928E6B27D}"/>
          </ac:spMkLst>
        </pc:spChg>
        <pc:spChg chg="mod">
          <ac:chgData name="Perera P.V.Y. it20382476" userId="98be5126-3bb6-4631-868c-23385c81f625" providerId="ADAL" clId="{C0BFFE25-4EFA-42D2-8CB4-DC3C2FE8D7BB}" dt="2023-09-03T10:59:52.503" v="8226" actId="1035"/>
          <ac:spMkLst>
            <pc:docMk/>
            <pc:sldMk cId="707909044" sldId="647"/>
            <ac:spMk id="6" creationId="{8626ED09-89F1-E772-D124-EB3262BBFE38}"/>
          </ac:spMkLst>
        </pc:spChg>
        <pc:spChg chg="mod">
          <ac:chgData name="Perera P.V.Y. it20382476" userId="98be5126-3bb6-4631-868c-23385c81f625" providerId="ADAL" clId="{C0BFFE25-4EFA-42D2-8CB4-DC3C2FE8D7BB}" dt="2023-09-03T10:59:58.915" v="8241" actId="1035"/>
          <ac:spMkLst>
            <pc:docMk/>
            <pc:sldMk cId="707909044" sldId="647"/>
            <ac:spMk id="7" creationId="{BA9C7953-BA29-5BEC-FC69-A72D5E0B20A8}"/>
          </ac:spMkLst>
        </pc:spChg>
        <pc:spChg chg="add mod">
          <ac:chgData name="Perera P.V.Y. it20382476" userId="98be5126-3bb6-4631-868c-23385c81f625" providerId="ADAL" clId="{C0BFFE25-4EFA-42D2-8CB4-DC3C2FE8D7BB}" dt="2023-09-03T10:59:39.643" v="8193" actId="1038"/>
          <ac:spMkLst>
            <pc:docMk/>
            <pc:sldMk cId="707909044" sldId="647"/>
            <ac:spMk id="9" creationId="{386888CB-F9D1-1089-DB07-8A13960DC1C2}"/>
          </ac:spMkLst>
        </pc:spChg>
        <pc:spChg chg="add del mod">
          <ac:chgData name="Perera P.V.Y. it20382476" userId="98be5126-3bb6-4631-868c-23385c81f625" providerId="ADAL" clId="{C0BFFE25-4EFA-42D2-8CB4-DC3C2FE8D7BB}" dt="2023-09-03T11:08:17.299" v="8610" actId="478"/>
          <ac:spMkLst>
            <pc:docMk/>
            <pc:sldMk cId="707909044" sldId="647"/>
            <ac:spMk id="11" creationId="{F8AFDA2B-288D-3053-F11D-3D0E388FE86A}"/>
          </ac:spMkLst>
        </pc:spChg>
        <pc:spChg chg="add del mod">
          <ac:chgData name="Perera P.V.Y. it20382476" userId="98be5126-3bb6-4631-868c-23385c81f625" providerId="ADAL" clId="{C0BFFE25-4EFA-42D2-8CB4-DC3C2FE8D7BB}" dt="2023-09-03T11:09:05.801" v="8612" actId="478"/>
          <ac:spMkLst>
            <pc:docMk/>
            <pc:sldMk cId="707909044" sldId="647"/>
            <ac:spMk id="12" creationId="{2685ACF7-589E-C784-FC23-051E47304B5C}"/>
          </ac:spMkLst>
        </pc:spChg>
        <pc:picChg chg="add mod">
          <ac:chgData name="Perera P.V.Y. it20382476" userId="98be5126-3bb6-4631-868c-23385c81f625" providerId="ADAL" clId="{C0BFFE25-4EFA-42D2-8CB4-DC3C2FE8D7BB}" dt="2023-09-03T10:58:47.491" v="8143"/>
          <ac:picMkLst>
            <pc:docMk/>
            <pc:sldMk cId="707909044" sldId="647"/>
            <ac:picMk id="3" creationId="{037E10BE-4893-E6D0-055C-185766118C93}"/>
          </ac:picMkLst>
        </pc:picChg>
        <pc:picChg chg="add mod ord">
          <ac:chgData name="Perera P.V.Y. it20382476" userId="98be5126-3bb6-4631-868c-23385c81f625" providerId="ADAL" clId="{C0BFFE25-4EFA-42D2-8CB4-DC3C2FE8D7BB}" dt="2023-09-03T11:00:12.459" v="8245" actId="167"/>
          <ac:picMkLst>
            <pc:docMk/>
            <pc:sldMk cId="707909044" sldId="647"/>
            <ac:picMk id="10" creationId="{32908E25-49F4-5441-3563-0973521FD132}"/>
          </ac:picMkLst>
        </pc:picChg>
        <pc:cxnChg chg="mod">
          <ac:chgData name="Perera P.V.Y. it20382476" userId="98be5126-3bb6-4631-868c-23385c81f625" providerId="ADAL" clId="{C0BFFE25-4EFA-42D2-8CB4-DC3C2FE8D7BB}" dt="2023-09-03T11:07:15.668" v="8498" actId="1076"/>
          <ac:cxnSpMkLst>
            <pc:docMk/>
            <pc:sldMk cId="707909044" sldId="647"/>
            <ac:cxnSpMk id="8" creationId="{04F57763-3CE0-DD3E-0108-35A8D7277E4B}"/>
          </ac:cxnSpMkLst>
        </pc:cxnChg>
      </pc:sldChg>
      <pc:sldChg chg="addSp delSp modSp add mod ord modTransition">
        <pc:chgData name="Perera P.V.Y. it20382476" userId="98be5126-3bb6-4631-868c-23385c81f625" providerId="ADAL" clId="{C0BFFE25-4EFA-42D2-8CB4-DC3C2FE8D7BB}" dt="2023-09-03T19:09:50.964" v="9609"/>
        <pc:sldMkLst>
          <pc:docMk/>
          <pc:sldMk cId="3851854507" sldId="648"/>
        </pc:sldMkLst>
        <pc:spChg chg="add mod">
          <ac:chgData name="Perera P.V.Y. it20382476" userId="98be5126-3bb6-4631-868c-23385c81f625" providerId="ADAL" clId="{C0BFFE25-4EFA-42D2-8CB4-DC3C2FE8D7BB}" dt="2023-09-03T10:59:09.799" v="8148"/>
          <ac:spMkLst>
            <pc:docMk/>
            <pc:sldMk cId="3851854507" sldId="648"/>
            <ac:spMk id="10" creationId="{8E004D57-59A6-A912-6871-1DE8088E0195}"/>
          </ac:spMkLst>
        </pc:spChg>
        <pc:spChg chg="add del mod">
          <ac:chgData name="Perera P.V.Y. it20382476" userId="98be5126-3bb6-4631-868c-23385c81f625" providerId="ADAL" clId="{C0BFFE25-4EFA-42D2-8CB4-DC3C2FE8D7BB}" dt="2023-09-03T11:09:38.677" v="8654" actId="478"/>
          <ac:spMkLst>
            <pc:docMk/>
            <pc:sldMk cId="3851854507" sldId="648"/>
            <ac:spMk id="12" creationId="{4AD21455-6755-C77E-684C-283B24EAC26F}"/>
          </ac:spMkLst>
        </pc:spChg>
        <pc:picChg chg="add mod">
          <ac:chgData name="Perera P.V.Y. it20382476" userId="98be5126-3bb6-4631-868c-23385c81f625" providerId="ADAL" clId="{C0BFFE25-4EFA-42D2-8CB4-DC3C2FE8D7BB}" dt="2023-09-03T10:58:49.359" v="8144"/>
          <ac:picMkLst>
            <pc:docMk/>
            <pc:sldMk cId="3851854507" sldId="648"/>
            <ac:picMk id="9" creationId="{A9846B9A-C398-2001-FDF9-11DD22F69AA8}"/>
          </ac:picMkLst>
        </pc:picChg>
        <pc:picChg chg="add mod ord">
          <ac:chgData name="Perera P.V.Y. it20382476" userId="98be5126-3bb6-4631-868c-23385c81f625" providerId="ADAL" clId="{C0BFFE25-4EFA-42D2-8CB4-DC3C2FE8D7BB}" dt="2023-09-03T11:00:16.285" v="8247" actId="167"/>
          <ac:picMkLst>
            <pc:docMk/>
            <pc:sldMk cId="3851854507" sldId="648"/>
            <ac:picMk id="11" creationId="{BD062835-50FB-B1B6-A066-D480874DAE1F}"/>
          </ac:picMkLst>
        </pc:picChg>
      </pc:sldChg>
      <pc:sldChg chg="addSp modSp add mod modTransition">
        <pc:chgData name="Perera P.V.Y. it20382476" userId="98be5126-3bb6-4631-868c-23385c81f625" providerId="ADAL" clId="{C0BFFE25-4EFA-42D2-8CB4-DC3C2FE8D7BB}" dt="2023-09-03T11:05:24.127" v="8394"/>
        <pc:sldMkLst>
          <pc:docMk/>
          <pc:sldMk cId="3064035307" sldId="649"/>
        </pc:sldMkLst>
        <pc:spChg chg="add mod">
          <ac:chgData name="Perera P.V.Y. it20382476" userId="98be5126-3bb6-4631-868c-23385c81f625" providerId="ADAL" clId="{C0BFFE25-4EFA-42D2-8CB4-DC3C2FE8D7BB}" dt="2023-09-03T11:05:24.127" v="8394"/>
          <ac:spMkLst>
            <pc:docMk/>
            <pc:sldMk cId="3064035307" sldId="649"/>
            <ac:spMk id="18" creationId="{230CE7E5-4AE6-41CC-44B2-06B57D80E32C}"/>
          </ac:spMkLst>
        </pc:spChg>
        <pc:picChg chg="add mod ord">
          <ac:chgData name="Perera P.V.Y. it20382476" userId="98be5126-3bb6-4631-868c-23385c81f625" providerId="ADAL" clId="{C0BFFE25-4EFA-42D2-8CB4-DC3C2FE8D7BB}" dt="2023-09-03T11:04:45.430" v="8386" actId="167"/>
          <ac:picMkLst>
            <pc:docMk/>
            <pc:sldMk cId="3064035307" sldId="649"/>
            <ac:picMk id="6" creationId="{F2FAE001-F49D-29D8-4061-D35B42F1D066}"/>
          </ac:picMkLst>
        </pc:picChg>
        <pc:picChg chg="add mod">
          <ac:chgData name="Perera P.V.Y. it20382476" userId="98be5126-3bb6-4631-868c-23385c81f625" providerId="ADAL" clId="{C0BFFE25-4EFA-42D2-8CB4-DC3C2FE8D7BB}" dt="2023-09-03T11:05:13.636" v="8392"/>
          <ac:picMkLst>
            <pc:docMk/>
            <pc:sldMk cId="3064035307" sldId="649"/>
            <ac:picMk id="17" creationId="{E334D9B4-92FA-AD75-4948-B83B7ABB8803}"/>
          </ac:picMkLst>
        </pc:picChg>
      </pc:sldChg>
      <pc:sldChg chg="add del">
        <pc:chgData name="Perera P.V.Y. it20382476" userId="98be5126-3bb6-4631-868c-23385c81f625" providerId="ADAL" clId="{C0BFFE25-4EFA-42D2-8CB4-DC3C2FE8D7BB}" dt="2023-09-03T11:05:02.963" v="8390"/>
        <pc:sldMkLst>
          <pc:docMk/>
          <pc:sldMk cId="1240190859" sldId="650"/>
        </pc:sldMkLst>
      </pc:sldChg>
      <pc:sldChg chg="addSp modSp new mod">
        <pc:chgData name="Perera P.V.Y. it20382476" userId="98be5126-3bb6-4631-868c-23385c81f625" providerId="ADAL" clId="{C0BFFE25-4EFA-42D2-8CB4-DC3C2FE8D7BB}" dt="2023-09-03T11:30:31.273" v="9126" actId="1076"/>
        <pc:sldMkLst>
          <pc:docMk/>
          <pc:sldMk cId="1585903396" sldId="650"/>
        </pc:sldMkLst>
        <pc:picChg chg="add mod">
          <ac:chgData name="Perera P.V.Y. it20382476" userId="98be5126-3bb6-4631-868c-23385c81f625" providerId="ADAL" clId="{C0BFFE25-4EFA-42D2-8CB4-DC3C2FE8D7BB}" dt="2023-09-03T11:30:31.273" v="9126" actId="1076"/>
          <ac:picMkLst>
            <pc:docMk/>
            <pc:sldMk cId="1585903396" sldId="650"/>
            <ac:picMk id="3" creationId="{56FE8DE8-A163-3355-F22C-63CDBAD37D3D}"/>
          </ac:picMkLst>
        </pc:picChg>
      </pc:sldChg>
      <pc:sldChg chg="modSp mod">
        <pc:chgData name="Perera P.V.Y. it20382476" userId="98be5126-3bb6-4631-868c-23385c81f625" providerId="ADAL" clId="{C0BFFE25-4EFA-42D2-8CB4-DC3C2FE8D7BB}" dt="2023-09-03T19:46:45.329" v="9867" actId="1076"/>
        <pc:sldMkLst>
          <pc:docMk/>
          <pc:sldMk cId="2020551388" sldId="650"/>
        </pc:sldMkLst>
        <pc:spChg chg="mod">
          <ac:chgData name="Perera P.V.Y. it20382476" userId="98be5126-3bb6-4631-868c-23385c81f625" providerId="ADAL" clId="{C0BFFE25-4EFA-42D2-8CB4-DC3C2FE8D7BB}" dt="2023-09-03T19:46:45.242" v="9866" actId="14100"/>
          <ac:spMkLst>
            <pc:docMk/>
            <pc:sldMk cId="2020551388" sldId="650"/>
            <ac:spMk id="16" creationId="{B7CA3811-5F81-A3DE-B718-2E56AC980127}"/>
          </ac:spMkLst>
        </pc:spChg>
        <pc:spChg chg="mod">
          <ac:chgData name="Perera P.V.Y. it20382476" userId="98be5126-3bb6-4631-868c-23385c81f625" providerId="ADAL" clId="{C0BFFE25-4EFA-42D2-8CB4-DC3C2FE8D7BB}" dt="2023-09-03T19:46:36.379" v="9864" actId="255"/>
          <ac:spMkLst>
            <pc:docMk/>
            <pc:sldMk cId="2020551388" sldId="650"/>
            <ac:spMk id="22" creationId="{E589DE0E-CACF-866D-EE06-81568734D371}"/>
          </ac:spMkLst>
        </pc:spChg>
        <pc:picChg chg="mod ord">
          <ac:chgData name="Perera P.V.Y. it20382476" userId="98be5126-3bb6-4631-868c-23385c81f625" providerId="ADAL" clId="{C0BFFE25-4EFA-42D2-8CB4-DC3C2FE8D7BB}" dt="2023-09-03T19:46:45.329" v="9867" actId="1076"/>
          <ac:picMkLst>
            <pc:docMk/>
            <pc:sldMk cId="2020551388" sldId="650"/>
            <ac:picMk id="4" creationId="{38321F7B-87C7-D86F-672E-FB761AA84E0B}"/>
          </ac:picMkLst>
        </pc:picChg>
      </pc:sldChg>
      <pc:sldChg chg="addSp delSp modSp add mod">
        <pc:chgData name="Perera P.V.Y. it20382476" userId="98be5126-3bb6-4631-868c-23385c81f625" providerId="ADAL" clId="{C0BFFE25-4EFA-42D2-8CB4-DC3C2FE8D7BB}" dt="2023-09-06T17:40:57.191" v="10008" actId="478"/>
        <pc:sldMkLst>
          <pc:docMk/>
          <pc:sldMk cId="4034357656" sldId="651"/>
        </pc:sldMkLst>
        <pc:spChg chg="del mod">
          <ac:chgData name="Perera P.V.Y. it20382476" userId="98be5126-3bb6-4631-868c-23385c81f625" providerId="ADAL" clId="{C0BFFE25-4EFA-42D2-8CB4-DC3C2FE8D7BB}" dt="2023-09-06T17:40:44.993" v="10006" actId="478"/>
          <ac:spMkLst>
            <pc:docMk/>
            <pc:sldMk cId="4034357656" sldId="651"/>
            <ac:spMk id="2" creationId="{457A1D85-75DD-C610-45AE-065A71FC7688}"/>
          </ac:spMkLst>
        </pc:spChg>
        <pc:picChg chg="del mod">
          <ac:chgData name="Perera P.V.Y. it20382476" userId="98be5126-3bb6-4631-868c-23385c81f625" providerId="ADAL" clId="{C0BFFE25-4EFA-42D2-8CB4-DC3C2FE8D7BB}" dt="2023-09-06T17:40:57.191" v="10008" actId="478"/>
          <ac:picMkLst>
            <pc:docMk/>
            <pc:sldMk cId="4034357656" sldId="651"/>
            <ac:picMk id="3" creationId="{56E9FAE2-8F9A-06A9-BDEB-6BB0F4A49BAC}"/>
          </ac:picMkLst>
        </pc:picChg>
        <pc:picChg chg="del">
          <ac:chgData name="Perera P.V.Y. it20382476" userId="98be5126-3bb6-4631-868c-23385c81f625" providerId="ADAL" clId="{C0BFFE25-4EFA-42D2-8CB4-DC3C2FE8D7BB}" dt="2023-09-03T18:51:28.869" v="9462" actId="478"/>
          <ac:picMkLst>
            <pc:docMk/>
            <pc:sldMk cId="4034357656" sldId="651"/>
            <ac:picMk id="6" creationId="{5F0AA8DA-421E-D4B7-4CA2-D954E30DC1C7}"/>
          </ac:picMkLst>
        </pc:picChg>
        <pc:picChg chg="add mod">
          <ac:chgData name="Perera P.V.Y. it20382476" userId="98be5126-3bb6-4631-868c-23385c81f625" providerId="ADAL" clId="{C0BFFE25-4EFA-42D2-8CB4-DC3C2FE8D7BB}" dt="2023-09-03T18:57:33.783" v="9497" actId="1076"/>
          <ac:picMkLst>
            <pc:docMk/>
            <pc:sldMk cId="4034357656" sldId="651"/>
            <ac:picMk id="7" creationId="{6BE843D4-840F-7E10-6147-B27DDFC8250F}"/>
          </ac:picMkLst>
        </pc:picChg>
        <pc:picChg chg="add mod">
          <ac:chgData name="Perera P.V.Y. it20382476" userId="98be5126-3bb6-4631-868c-23385c81f625" providerId="ADAL" clId="{C0BFFE25-4EFA-42D2-8CB4-DC3C2FE8D7BB}" dt="2023-09-03T18:57:45.537" v="9500" actId="14100"/>
          <ac:picMkLst>
            <pc:docMk/>
            <pc:sldMk cId="4034357656" sldId="651"/>
            <ac:picMk id="9" creationId="{73ABEFBE-7A79-7463-87B7-18A2AF0DDF5C}"/>
          </ac:picMkLst>
        </pc:picChg>
        <pc:picChg chg="add del mod">
          <ac:chgData name="Perera P.V.Y. it20382476" userId="98be5126-3bb6-4631-868c-23385c81f625" providerId="ADAL" clId="{C0BFFE25-4EFA-42D2-8CB4-DC3C2FE8D7BB}" dt="2023-09-03T18:57:19.128" v="9494"/>
          <ac:picMkLst>
            <pc:docMk/>
            <pc:sldMk cId="4034357656" sldId="651"/>
            <ac:picMk id="10" creationId="{F76CDE4E-6B8C-0CAA-D0B3-6A74F83072FD}"/>
          </ac:picMkLst>
        </pc:picChg>
        <pc:picChg chg="add mod">
          <ac:chgData name="Perera P.V.Y. it20382476" userId="98be5126-3bb6-4631-868c-23385c81f625" providerId="ADAL" clId="{C0BFFE25-4EFA-42D2-8CB4-DC3C2FE8D7BB}" dt="2023-09-03T18:57:48.058" v="9501" actId="1076"/>
          <ac:picMkLst>
            <pc:docMk/>
            <pc:sldMk cId="4034357656" sldId="651"/>
            <ac:picMk id="12" creationId="{52AECB45-9C2B-5CDC-0EA7-DEF8702533B8}"/>
          </ac:picMkLst>
        </pc:picChg>
      </pc:sldChg>
      <pc:sldChg chg="addSp delSp modSp add mod">
        <pc:chgData name="Perera P.V.Y. it20382476" userId="98be5126-3bb6-4631-868c-23385c81f625" providerId="ADAL" clId="{C0BFFE25-4EFA-42D2-8CB4-DC3C2FE8D7BB}" dt="2023-09-03T19:22:11.095" v="9730" actId="20577"/>
        <pc:sldMkLst>
          <pc:docMk/>
          <pc:sldMk cId="1113465071" sldId="652"/>
        </pc:sldMkLst>
        <pc:spChg chg="mod">
          <ac:chgData name="Perera P.V.Y. it20382476" userId="98be5126-3bb6-4631-868c-23385c81f625" providerId="ADAL" clId="{C0BFFE25-4EFA-42D2-8CB4-DC3C2FE8D7BB}" dt="2023-09-03T19:22:11.095" v="9730" actId="20577"/>
          <ac:spMkLst>
            <pc:docMk/>
            <pc:sldMk cId="1113465071" sldId="652"/>
            <ac:spMk id="2" creationId="{6B8ADD62-224D-44A9-064D-EBA67B033D5B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5" creationId="{A610DC6C-095E-D6AC-52F5-9740968726C1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6" creationId="{BE5CA607-88FC-1F7F-9FD1-A21729D509F0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8" creationId="{D0D03090-2402-EACF-4235-0CB02FD5CB08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9" creationId="{38CDB2CE-90D8-47C7-5847-5E63E237EEB6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10" creationId="{A2D940B7-99A8-5A48-DA8F-2C2C4470D6A5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16" creationId="{232682E7-D4D6-E096-BEA5-C63DE69B31F1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19" creationId="{0D87EDDA-4386-AD20-200C-4A813B8E8421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20" creationId="{67FA14E6-5BB5-A838-E6D0-2D6D962D51C5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21" creationId="{20ADC1AE-3066-D2D4-CB71-02D2EAABFAEC}"/>
          </ac:spMkLst>
        </pc:spChg>
        <pc:spChg chg="mod">
          <ac:chgData name="Perera P.V.Y. it20382476" userId="98be5126-3bb6-4631-868c-23385c81f625" providerId="ADAL" clId="{C0BFFE25-4EFA-42D2-8CB4-DC3C2FE8D7BB}" dt="2023-09-03T19:21:43.403" v="9664"/>
          <ac:spMkLst>
            <pc:docMk/>
            <pc:sldMk cId="1113465071" sldId="652"/>
            <ac:spMk id="22" creationId="{BA5097FA-BCB0-ED35-753F-EC72A1A54A03}"/>
          </ac:spMkLst>
        </pc:spChg>
        <pc:grpChg chg="add mod">
          <ac:chgData name="Perera P.V.Y. it20382476" userId="98be5126-3bb6-4631-868c-23385c81f625" providerId="ADAL" clId="{C0BFFE25-4EFA-42D2-8CB4-DC3C2FE8D7BB}" dt="2023-09-03T19:21:57.422" v="9713" actId="1035"/>
          <ac:grpSpMkLst>
            <pc:docMk/>
            <pc:sldMk cId="1113465071" sldId="652"/>
            <ac:grpSpMk id="4" creationId="{33526267-C5B1-E879-CEBF-031FEA3F22F0}"/>
          </ac:grpSpMkLst>
        </pc:grpChg>
        <pc:picChg chg="add del mod">
          <ac:chgData name="Perera P.V.Y. it20382476" userId="98be5126-3bb6-4631-868c-23385c81f625" providerId="ADAL" clId="{C0BFFE25-4EFA-42D2-8CB4-DC3C2FE8D7BB}" dt="2023-09-03T19:21:27.757" v="9663" actId="478"/>
          <ac:picMkLst>
            <pc:docMk/>
            <pc:sldMk cId="1113465071" sldId="652"/>
            <ac:picMk id="3" creationId="{D7B8E5B0-B890-1821-2FD2-D946738D2502}"/>
          </ac:picMkLst>
        </pc:picChg>
        <pc:picChg chg="mod ord">
          <ac:chgData name="Perera P.V.Y. it20382476" userId="98be5126-3bb6-4631-868c-23385c81f625" providerId="ADAL" clId="{C0BFFE25-4EFA-42D2-8CB4-DC3C2FE8D7BB}" dt="2023-09-03T19:21:51.088" v="9667" actId="167"/>
          <ac:picMkLst>
            <pc:docMk/>
            <pc:sldMk cId="1113465071" sldId="652"/>
            <ac:picMk id="7" creationId="{6056F267-1E83-4D7A-75E9-8B05E92FCC53}"/>
          </ac:picMkLst>
        </pc:picChg>
        <pc:picChg chg="del">
          <ac:chgData name="Perera P.V.Y. it20382476" userId="98be5126-3bb6-4631-868c-23385c81f625" providerId="ADAL" clId="{C0BFFE25-4EFA-42D2-8CB4-DC3C2FE8D7BB}" dt="2023-09-03T18:58:38.610" v="9503" actId="478"/>
          <ac:picMkLst>
            <pc:docMk/>
            <pc:sldMk cId="1113465071" sldId="652"/>
            <ac:picMk id="18" creationId="{8DBBE108-1FEA-2448-5A6F-B582BA49A19D}"/>
          </ac:picMkLst>
        </pc:picChg>
        <pc:cxnChg chg="mod">
          <ac:chgData name="Perera P.V.Y. it20382476" userId="98be5126-3bb6-4631-868c-23385c81f625" providerId="ADAL" clId="{C0BFFE25-4EFA-42D2-8CB4-DC3C2FE8D7BB}" dt="2023-09-03T19:21:43.403" v="9664"/>
          <ac:cxnSpMkLst>
            <pc:docMk/>
            <pc:sldMk cId="1113465071" sldId="652"/>
            <ac:cxnSpMk id="11" creationId="{547E5BAA-3CAA-3434-EFA3-6A2935E575D1}"/>
          </ac:cxnSpMkLst>
        </pc:cxnChg>
        <pc:cxnChg chg="mod">
          <ac:chgData name="Perera P.V.Y. it20382476" userId="98be5126-3bb6-4631-868c-23385c81f625" providerId="ADAL" clId="{C0BFFE25-4EFA-42D2-8CB4-DC3C2FE8D7BB}" dt="2023-09-03T19:21:43.403" v="9664"/>
          <ac:cxnSpMkLst>
            <pc:docMk/>
            <pc:sldMk cId="1113465071" sldId="652"/>
            <ac:cxnSpMk id="12" creationId="{9B5A2A33-9811-E2FD-7915-E610D9617EDF}"/>
          </ac:cxnSpMkLst>
        </pc:cxnChg>
        <pc:cxnChg chg="mod">
          <ac:chgData name="Perera P.V.Y. it20382476" userId="98be5126-3bb6-4631-868c-23385c81f625" providerId="ADAL" clId="{C0BFFE25-4EFA-42D2-8CB4-DC3C2FE8D7BB}" dt="2023-09-03T19:21:43.403" v="9664"/>
          <ac:cxnSpMkLst>
            <pc:docMk/>
            <pc:sldMk cId="1113465071" sldId="652"/>
            <ac:cxnSpMk id="14" creationId="{E7A100FB-768A-B97D-8093-AB1E43BA7824}"/>
          </ac:cxnSpMkLst>
        </pc:cxnChg>
        <pc:cxnChg chg="mod">
          <ac:chgData name="Perera P.V.Y. it20382476" userId="98be5126-3bb6-4631-868c-23385c81f625" providerId="ADAL" clId="{C0BFFE25-4EFA-42D2-8CB4-DC3C2FE8D7BB}" dt="2023-09-03T19:21:43.403" v="9664"/>
          <ac:cxnSpMkLst>
            <pc:docMk/>
            <pc:sldMk cId="1113465071" sldId="652"/>
            <ac:cxnSpMk id="15" creationId="{BFDCEFCC-58F2-5243-935A-6C1F701A8B0D}"/>
          </ac:cxnSpMkLst>
        </pc:cxnChg>
        <pc:cxnChg chg="mod">
          <ac:chgData name="Perera P.V.Y. it20382476" userId="98be5126-3bb6-4631-868c-23385c81f625" providerId="ADAL" clId="{C0BFFE25-4EFA-42D2-8CB4-DC3C2FE8D7BB}" dt="2023-09-03T19:21:43.403" v="9664"/>
          <ac:cxnSpMkLst>
            <pc:docMk/>
            <pc:sldMk cId="1113465071" sldId="652"/>
            <ac:cxnSpMk id="17" creationId="{7253697E-EF2C-1025-7743-CCA4EB155D1E}"/>
          </ac:cxnSpMkLst>
        </pc:cxnChg>
      </pc:sldChg>
      <pc:sldChg chg="add del">
        <pc:chgData name="Perera P.V.Y. it20382476" userId="98be5126-3bb6-4631-868c-23385c81f625" providerId="ADAL" clId="{C0BFFE25-4EFA-42D2-8CB4-DC3C2FE8D7BB}" dt="2023-09-03T18:58:49.493" v="9505"/>
        <pc:sldMkLst>
          <pc:docMk/>
          <pc:sldMk cId="2760451013" sldId="653"/>
        </pc:sldMkLst>
      </pc:sldChg>
      <pc:sldChg chg="add">
        <pc:chgData name="Perera P.V.Y. it20382476" userId="98be5126-3bb6-4631-868c-23385c81f625" providerId="ADAL" clId="{C0BFFE25-4EFA-42D2-8CB4-DC3C2FE8D7BB}" dt="2023-09-03T19:03:03.787" v="9550"/>
        <pc:sldMkLst>
          <pc:docMk/>
          <pc:sldMk cId="3189742363" sldId="653"/>
        </pc:sldMkLst>
      </pc:sldChg>
      <pc:sldChg chg="addSp delSp modSp add mod ord">
        <pc:chgData name="Perera P.V.Y. it20382476" userId="98be5126-3bb6-4631-868c-23385c81f625" providerId="ADAL" clId="{C0BFFE25-4EFA-42D2-8CB4-DC3C2FE8D7BB}" dt="2023-09-03T19:09:56.195" v="9611"/>
        <pc:sldMkLst>
          <pc:docMk/>
          <pc:sldMk cId="771715708" sldId="654"/>
        </pc:sldMkLst>
        <pc:spChg chg="add mod">
          <ac:chgData name="Perera P.V.Y. it20382476" userId="98be5126-3bb6-4631-868c-23385c81f625" providerId="ADAL" clId="{C0BFFE25-4EFA-42D2-8CB4-DC3C2FE8D7BB}" dt="2023-09-03T19:07:12.328" v="9589" actId="1076"/>
          <ac:spMkLst>
            <pc:docMk/>
            <pc:sldMk cId="771715708" sldId="654"/>
            <ac:spMk id="9" creationId="{A5544324-3785-D2F9-AC31-995F5C41B0D8}"/>
          </ac:spMkLst>
        </pc:spChg>
        <pc:picChg chg="del">
          <ac:chgData name="Perera P.V.Y. it20382476" userId="98be5126-3bb6-4631-868c-23385c81f625" providerId="ADAL" clId="{C0BFFE25-4EFA-42D2-8CB4-DC3C2FE8D7BB}" dt="2023-09-03T19:06:24.271" v="9573" actId="478"/>
          <ac:picMkLst>
            <pc:docMk/>
            <pc:sldMk cId="771715708" sldId="654"/>
            <ac:picMk id="3" creationId="{DB86B03C-A34B-4AC8-145F-21167FC02476}"/>
          </ac:picMkLst>
        </pc:picChg>
        <pc:picChg chg="add mod">
          <ac:chgData name="Perera P.V.Y. it20382476" userId="98be5126-3bb6-4631-868c-23385c81f625" providerId="ADAL" clId="{C0BFFE25-4EFA-42D2-8CB4-DC3C2FE8D7BB}" dt="2023-09-03T19:07:15.698" v="9601" actId="1038"/>
          <ac:picMkLst>
            <pc:docMk/>
            <pc:sldMk cId="771715708" sldId="654"/>
            <ac:picMk id="7" creationId="{238AC1DC-8874-253A-550A-56E554612B72}"/>
          </ac:picMkLst>
        </pc:picChg>
        <pc:cxnChg chg="del">
          <ac:chgData name="Perera P.V.Y. it20382476" userId="98be5126-3bb6-4631-868c-23385c81f625" providerId="ADAL" clId="{C0BFFE25-4EFA-42D2-8CB4-DC3C2FE8D7BB}" dt="2023-09-03T19:06:27.615" v="9574" actId="478"/>
          <ac:cxnSpMkLst>
            <pc:docMk/>
            <pc:sldMk cId="771715708" sldId="654"/>
            <ac:cxnSpMk id="8" creationId="{B80E1CF7-3ECE-7D75-476B-95B215062426}"/>
          </ac:cxnSpMkLst>
        </pc:cxnChg>
      </pc:sldChg>
      <pc:sldChg chg="delSp modSp add mod">
        <pc:chgData name="Perera P.V.Y. it20382476" userId="98be5126-3bb6-4631-868c-23385c81f625" providerId="ADAL" clId="{C0BFFE25-4EFA-42D2-8CB4-DC3C2FE8D7BB}" dt="2023-09-03T19:19:20.305" v="9661" actId="5793"/>
        <pc:sldMkLst>
          <pc:docMk/>
          <pc:sldMk cId="2892395642" sldId="655"/>
        </pc:sldMkLst>
        <pc:spChg chg="del mod">
          <ac:chgData name="Perera P.V.Y. it20382476" userId="98be5126-3bb6-4631-868c-23385c81f625" providerId="ADAL" clId="{C0BFFE25-4EFA-42D2-8CB4-DC3C2FE8D7BB}" dt="2023-09-03T19:17:46.154" v="9642" actId="478"/>
          <ac:spMkLst>
            <pc:docMk/>
            <pc:sldMk cId="2892395642" sldId="655"/>
            <ac:spMk id="2" creationId="{C56A1694-E40C-23D4-AEE4-29A58B527F07}"/>
          </ac:spMkLst>
        </pc:spChg>
        <pc:spChg chg="mod">
          <ac:chgData name="Perera P.V.Y. it20382476" userId="98be5126-3bb6-4631-868c-23385c81f625" providerId="ADAL" clId="{C0BFFE25-4EFA-42D2-8CB4-DC3C2FE8D7BB}" dt="2023-09-03T19:19:20.305" v="9661" actId="5793"/>
          <ac:spMkLst>
            <pc:docMk/>
            <pc:sldMk cId="2892395642" sldId="655"/>
            <ac:spMk id="4" creationId="{CE92D300-D3B0-3074-93FE-A8AFCE9A97AF}"/>
          </ac:spMkLst>
        </pc:spChg>
        <pc:cxnChg chg="del">
          <ac:chgData name="Perera P.V.Y. it20382476" userId="98be5126-3bb6-4631-868c-23385c81f625" providerId="ADAL" clId="{C0BFFE25-4EFA-42D2-8CB4-DC3C2FE8D7BB}" dt="2023-09-03T19:17:35.841" v="9640" actId="478"/>
          <ac:cxnSpMkLst>
            <pc:docMk/>
            <pc:sldMk cId="2892395642" sldId="655"/>
            <ac:cxnSpMk id="5" creationId="{93AD702D-7D9C-F562-3EC4-31C20A0E1237}"/>
          </ac:cxnSpMkLst>
        </pc:cxnChg>
      </pc:sldChg>
      <pc:sldChg chg="modSp mod">
        <pc:chgData name="Perera P.V.Y. it20382476" userId="98be5126-3bb6-4631-868c-23385c81f625" providerId="ADAL" clId="{C0BFFE25-4EFA-42D2-8CB4-DC3C2FE8D7BB}" dt="2023-09-03T20:07:20.730" v="9900" actId="14100"/>
        <pc:sldMkLst>
          <pc:docMk/>
          <pc:sldMk cId="2875792302" sldId="656"/>
        </pc:sldMkLst>
        <pc:spChg chg="mod">
          <ac:chgData name="Perera P.V.Y. it20382476" userId="98be5126-3bb6-4631-868c-23385c81f625" providerId="ADAL" clId="{C0BFFE25-4EFA-42D2-8CB4-DC3C2FE8D7BB}" dt="2023-09-03T20:07:20.730" v="9900" actId="14100"/>
          <ac:spMkLst>
            <pc:docMk/>
            <pc:sldMk cId="2875792302" sldId="656"/>
            <ac:spMk id="6" creationId="{8F48803A-EA5B-5904-DF2B-58DCC5C4A383}"/>
          </ac:spMkLst>
        </pc:spChg>
      </pc:sldChg>
      <pc:sldChg chg="add">
        <pc:chgData name="Perera P.V.Y. it20382476" userId="98be5126-3bb6-4631-868c-23385c81f625" providerId="ADAL" clId="{C0BFFE25-4EFA-42D2-8CB4-DC3C2FE8D7BB}" dt="2023-09-03T19:21:24.712" v="9662"/>
        <pc:sldMkLst>
          <pc:docMk/>
          <pc:sldMk cId="1666525899" sldId="657"/>
        </pc:sldMkLst>
      </pc:sldChg>
      <pc:sldChg chg="modSp mod">
        <pc:chgData name="Perera P.V.Y. it20382476" userId="98be5126-3bb6-4631-868c-23385c81f625" providerId="ADAL" clId="{C0BFFE25-4EFA-42D2-8CB4-DC3C2FE8D7BB}" dt="2023-09-03T20:08:59.438" v="9914" actId="1035"/>
        <pc:sldMkLst>
          <pc:docMk/>
          <pc:sldMk cId="2414862610" sldId="658"/>
        </pc:sldMkLst>
        <pc:spChg chg="mod">
          <ac:chgData name="Perera P.V.Y. it20382476" userId="98be5126-3bb6-4631-868c-23385c81f625" providerId="ADAL" clId="{C0BFFE25-4EFA-42D2-8CB4-DC3C2FE8D7BB}" dt="2023-09-03T19:25:39.496" v="9740" actId="255"/>
          <ac:spMkLst>
            <pc:docMk/>
            <pc:sldMk cId="2414862610" sldId="658"/>
            <ac:spMk id="2" creationId="{384339CC-128C-B3A0-6A0C-30DE1A74527E}"/>
          </ac:spMkLst>
        </pc:spChg>
        <pc:spChg chg="mod">
          <ac:chgData name="Perera P.V.Y. it20382476" userId="98be5126-3bb6-4631-868c-23385c81f625" providerId="ADAL" clId="{C0BFFE25-4EFA-42D2-8CB4-DC3C2FE8D7BB}" dt="2023-09-03T20:08:59.438" v="9914" actId="1035"/>
          <ac:spMkLst>
            <pc:docMk/>
            <pc:sldMk cId="2414862610" sldId="658"/>
            <ac:spMk id="6" creationId="{EB6B9CC4-7130-5617-AA63-39929A1AE1A6}"/>
          </ac:spMkLst>
        </pc:spChg>
        <pc:spChg chg="mod">
          <ac:chgData name="Perera P.V.Y. it20382476" userId="98be5126-3bb6-4631-868c-23385c81f625" providerId="ADAL" clId="{C0BFFE25-4EFA-42D2-8CB4-DC3C2FE8D7BB}" dt="2023-09-03T19:25:56.547" v="9742" actId="255"/>
          <ac:spMkLst>
            <pc:docMk/>
            <pc:sldMk cId="2414862610" sldId="658"/>
            <ac:spMk id="7" creationId="{A7470199-E487-2FA8-BEED-980D720E3ED2}"/>
          </ac:spMkLst>
        </pc:spChg>
        <pc:picChg chg="ord">
          <ac:chgData name="Perera P.V.Y. it20382476" userId="98be5126-3bb6-4631-868c-23385c81f625" providerId="ADAL" clId="{C0BFFE25-4EFA-42D2-8CB4-DC3C2FE8D7BB}" dt="2023-09-03T19:25:11.221" v="9738" actId="167"/>
          <ac:picMkLst>
            <pc:docMk/>
            <pc:sldMk cId="2414862610" sldId="658"/>
            <ac:picMk id="3" creationId="{8F411BF6-8A6B-AA53-96F9-5B13E901B550}"/>
          </ac:picMkLst>
        </pc:picChg>
      </pc:sldChg>
      <pc:sldChg chg="add del">
        <pc:chgData name="Perera P.V.Y. it20382476" userId="98be5126-3bb6-4631-868c-23385c81f625" providerId="ADAL" clId="{C0BFFE25-4EFA-42D2-8CB4-DC3C2FE8D7BB}" dt="2023-09-03T19:40:06.172" v="9824"/>
        <pc:sldMkLst>
          <pc:docMk/>
          <pc:sldMk cId="855157401" sldId="659"/>
        </pc:sldMkLst>
      </pc:sldChg>
      <pc:sldChg chg="del">
        <pc:chgData name="Perera P.V.Y. it20382476" userId="98be5126-3bb6-4631-868c-23385c81f625" providerId="ADAL" clId="{C0BFFE25-4EFA-42D2-8CB4-DC3C2FE8D7BB}" dt="2023-09-03T19:35:26.454" v="9822" actId="47"/>
        <pc:sldMkLst>
          <pc:docMk/>
          <pc:sldMk cId="2339802450" sldId="659"/>
        </pc:sldMkLst>
      </pc:sldChg>
      <pc:sldChg chg="add">
        <pc:chgData name="Perera P.V.Y. it20382476" userId="98be5126-3bb6-4631-868c-23385c81f625" providerId="ADAL" clId="{C0BFFE25-4EFA-42D2-8CB4-DC3C2FE8D7BB}" dt="2023-09-03T19:40:11.815" v="9825"/>
        <pc:sldMkLst>
          <pc:docMk/>
          <pc:sldMk cId="3006746320" sldId="659"/>
        </pc:sldMkLst>
      </pc:sldChg>
      <pc:sldChg chg="modSp add del mod">
        <pc:chgData name="Perera P.V.Y. it20382476" userId="98be5126-3bb6-4631-868c-23385c81f625" providerId="ADAL" clId="{C0BFFE25-4EFA-42D2-8CB4-DC3C2FE8D7BB}" dt="2023-09-03T19:31:45.669" v="9810" actId="47"/>
        <pc:sldMkLst>
          <pc:docMk/>
          <pc:sldMk cId="3433594045" sldId="660"/>
        </pc:sldMkLst>
        <pc:spChg chg="mod">
          <ac:chgData name="Perera P.V.Y. it20382476" userId="98be5126-3bb6-4631-868c-23385c81f625" providerId="ADAL" clId="{C0BFFE25-4EFA-42D2-8CB4-DC3C2FE8D7BB}" dt="2023-09-03T19:31:15.144" v="9809" actId="5793"/>
          <ac:spMkLst>
            <pc:docMk/>
            <pc:sldMk cId="3433594045" sldId="660"/>
            <ac:spMk id="6" creationId="{8F48803A-EA5B-5904-DF2B-58DCC5C4A383}"/>
          </ac:spMkLst>
        </pc:spChg>
      </pc:sldChg>
      <pc:sldChg chg="addSp delSp modSp add mod ord">
        <pc:chgData name="Perera P.V.Y. it20382476" userId="98be5126-3bb6-4631-868c-23385c81f625" providerId="ADAL" clId="{C0BFFE25-4EFA-42D2-8CB4-DC3C2FE8D7BB}" dt="2023-09-03T19:43:32.289" v="9858" actId="1076"/>
        <pc:sldMkLst>
          <pc:docMk/>
          <pc:sldMk cId="3499334395" sldId="660"/>
        </pc:sldMkLst>
        <pc:picChg chg="mod">
          <ac:chgData name="Perera P.V.Y. it20382476" userId="98be5126-3bb6-4631-868c-23385c81f625" providerId="ADAL" clId="{C0BFFE25-4EFA-42D2-8CB4-DC3C2FE8D7BB}" dt="2023-09-03T19:43:24.822" v="9856" actId="1076"/>
          <ac:picMkLst>
            <pc:docMk/>
            <pc:sldMk cId="3499334395" sldId="660"/>
            <ac:picMk id="4" creationId="{71E984AB-A47F-8FD3-6898-E8C5D519634B}"/>
          </ac:picMkLst>
        </pc:picChg>
        <pc:picChg chg="add mod">
          <ac:chgData name="Perera P.V.Y. it20382476" userId="98be5126-3bb6-4631-868c-23385c81f625" providerId="ADAL" clId="{C0BFFE25-4EFA-42D2-8CB4-DC3C2FE8D7BB}" dt="2023-09-03T19:43:32.289" v="9858" actId="1076"/>
          <ac:picMkLst>
            <pc:docMk/>
            <pc:sldMk cId="3499334395" sldId="660"/>
            <ac:picMk id="7" creationId="{EB997D6A-6E0D-2828-843A-F71B1CB1AD81}"/>
          </ac:picMkLst>
        </pc:picChg>
        <pc:picChg chg="del">
          <ac:chgData name="Perera P.V.Y. it20382476" userId="98be5126-3bb6-4631-868c-23385c81f625" providerId="ADAL" clId="{C0BFFE25-4EFA-42D2-8CB4-DC3C2FE8D7BB}" dt="2023-09-03T19:43:10.375" v="9850" actId="478"/>
          <ac:picMkLst>
            <pc:docMk/>
            <pc:sldMk cId="3499334395" sldId="660"/>
            <ac:picMk id="9" creationId="{200D31F0-FA73-15F5-A7C3-D8AF8411A05F}"/>
          </ac:picMkLst>
        </pc:picChg>
      </pc:sldChg>
      <pc:sldChg chg="add ord">
        <pc:chgData name="Perera P.V.Y. it20382476" userId="98be5126-3bb6-4631-868c-23385c81f625" providerId="ADAL" clId="{C0BFFE25-4EFA-42D2-8CB4-DC3C2FE8D7BB}" dt="2023-09-03T19:43:54.250" v="9861"/>
        <pc:sldMkLst>
          <pc:docMk/>
          <pc:sldMk cId="3692830051" sldId="661"/>
        </pc:sldMkLst>
      </pc:sldChg>
      <pc:sldChg chg="addSp delSp add del mod">
        <pc:chgData name="Perera P.V.Y. it20382476" userId="98be5126-3bb6-4631-868c-23385c81f625" providerId="ADAL" clId="{C0BFFE25-4EFA-42D2-8CB4-DC3C2FE8D7BB}" dt="2023-09-03T20:01:19.975" v="9874" actId="47"/>
        <pc:sldMkLst>
          <pc:docMk/>
          <pc:sldMk cId="608735817" sldId="662"/>
        </pc:sldMkLst>
        <pc:spChg chg="del">
          <ac:chgData name="Perera P.V.Y. it20382476" userId="98be5126-3bb6-4631-868c-23385c81f625" providerId="ADAL" clId="{C0BFFE25-4EFA-42D2-8CB4-DC3C2FE8D7BB}" dt="2023-09-03T20:00:19.050" v="9869" actId="478"/>
          <ac:spMkLst>
            <pc:docMk/>
            <pc:sldMk cId="608735817" sldId="662"/>
            <ac:spMk id="23" creationId="{09FAC30C-2EFC-D255-093C-F442484B1777}"/>
          </ac:spMkLst>
        </pc:spChg>
        <pc:picChg chg="add del">
          <ac:chgData name="Perera P.V.Y. it20382476" userId="98be5126-3bb6-4631-868c-23385c81f625" providerId="ADAL" clId="{C0BFFE25-4EFA-42D2-8CB4-DC3C2FE8D7BB}" dt="2023-09-03T20:00:40.728" v="9872" actId="478"/>
          <ac:picMkLst>
            <pc:docMk/>
            <pc:sldMk cId="608735817" sldId="662"/>
            <ac:picMk id="5" creationId="{C2F2ADF6-439B-53A6-98B7-2457AED7635F}"/>
          </ac:picMkLst>
        </pc:picChg>
        <pc:picChg chg="del">
          <ac:chgData name="Perera P.V.Y. it20382476" userId="98be5126-3bb6-4631-868c-23385c81f625" providerId="ADAL" clId="{C0BFFE25-4EFA-42D2-8CB4-DC3C2FE8D7BB}" dt="2023-09-03T20:00:21.358" v="9870" actId="478"/>
          <ac:picMkLst>
            <pc:docMk/>
            <pc:sldMk cId="608735817" sldId="662"/>
            <ac:picMk id="19" creationId="{10AEDB79-6758-2DC0-01B6-374EF67BF1F1}"/>
          </ac:picMkLst>
        </pc:picChg>
      </pc:sldChg>
      <pc:sldChg chg="addSp delSp modSp mod">
        <pc:chgData name="Perera P.V.Y. it20382476" userId="98be5126-3bb6-4631-868c-23385c81f625" providerId="ADAL" clId="{C0BFFE25-4EFA-42D2-8CB4-DC3C2FE8D7BB}" dt="2023-09-03T20:19:16.571" v="9961" actId="1076"/>
        <pc:sldMkLst>
          <pc:docMk/>
          <pc:sldMk cId="176909547" sldId="664"/>
        </pc:sldMkLst>
        <pc:picChg chg="add mod">
          <ac:chgData name="Perera P.V.Y. it20382476" userId="98be5126-3bb6-4631-868c-23385c81f625" providerId="ADAL" clId="{C0BFFE25-4EFA-42D2-8CB4-DC3C2FE8D7BB}" dt="2023-09-03T20:19:16.571" v="9961" actId="1076"/>
          <ac:picMkLst>
            <pc:docMk/>
            <pc:sldMk cId="176909547" sldId="664"/>
            <ac:picMk id="13" creationId="{3C93539D-328B-873C-9809-DD7F3F16FB78}"/>
          </ac:picMkLst>
        </pc:picChg>
        <pc:picChg chg="del">
          <ac:chgData name="Perera P.V.Y. it20382476" userId="98be5126-3bb6-4631-868c-23385c81f625" providerId="ADAL" clId="{C0BFFE25-4EFA-42D2-8CB4-DC3C2FE8D7BB}" dt="2023-09-03T20:19:10.569" v="9958" actId="478"/>
          <ac:picMkLst>
            <pc:docMk/>
            <pc:sldMk cId="176909547" sldId="664"/>
            <ac:picMk id="14" creationId="{9D922934-33B7-7395-DFC5-C7A05A7C2729}"/>
          </ac:picMkLst>
        </pc:picChg>
        <pc:picChg chg="add del mod">
          <ac:chgData name="Perera P.V.Y. it20382476" userId="98be5126-3bb6-4631-868c-23385c81f625" providerId="ADAL" clId="{C0BFFE25-4EFA-42D2-8CB4-DC3C2FE8D7BB}" dt="2023-09-03T20:18:50.483" v="9956" actId="478"/>
          <ac:picMkLst>
            <pc:docMk/>
            <pc:sldMk cId="176909547" sldId="664"/>
            <ac:picMk id="16" creationId="{1C04717C-9CD1-9091-5F21-32B8193C0138}"/>
          </ac:picMkLst>
        </pc:picChg>
        <pc:picChg chg="add mod">
          <ac:chgData name="Perera P.V.Y. it20382476" userId="98be5126-3bb6-4631-868c-23385c81f625" providerId="ADAL" clId="{C0BFFE25-4EFA-42D2-8CB4-DC3C2FE8D7BB}" dt="2023-09-03T20:19:15.056" v="9960" actId="1076"/>
          <ac:picMkLst>
            <pc:docMk/>
            <pc:sldMk cId="176909547" sldId="664"/>
            <ac:picMk id="18" creationId="{5AEE691B-4C01-8F15-0720-5EB2AB67BB7F}"/>
          </ac:picMkLst>
        </pc:picChg>
      </pc:sldChg>
    </pc:docChg>
  </pc:docChgLst>
  <pc:docChgLst>
    <pc:chgData name="Perera P.V.Y. it20382476" userId="98be5126-3bb6-4631-868c-23385c81f625" providerId="ADAL" clId="{CA09F4DB-CB3C-4406-8339-BB0BA0F62A93}"/>
    <pc:docChg chg="undo redo custSel addSld delSld modSld sldOrd">
      <pc:chgData name="Perera P.V.Y. it20382476" userId="98be5126-3bb6-4631-868c-23385c81f625" providerId="ADAL" clId="{CA09F4DB-CB3C-4406-8339-BB0BA0F62A93}" dt="2023-05-21T17:53:58.814" v="2647"/>
      <pc:docMkLst>
        <pc:docMk/>
      </pc:docMkLst>
      <pc:sldChg chg="addSp delSp modSp mod">
        <pc:chgData name="Perera P.V.Y. it20382476" userId="98be5126-3bb6-4631-868c-23385c81f625" providerId="ADAL" clId="{CA09F4DB-CB3C-4406-8339-BB0BA0F62A93}" dt="2023-05-20T17:02:55.088" v="1929" actId="478"/>
        <pc:sldMkLst>
          <pc:docMk/>
          <pc:sldMk cId="2218658336" sldId="262"/>
        </pc:sldMkLst>
        <pc:spChg chg="add del mod">
          <ac:chgData name="Perera P.V.Y. it20382476" userId="98be5126-3bb6-4631-868c-23385c81f625" providerId="ADAL" clId="{CA09F4DB-CB3C-4406-8339-BB0BA0F62A93}" dt="2023-05-20T17:02:55.088" v="1929" actId="478"/>
          <ac:spMkLst>
            <pc:docMk/>
            <pc:sldMk cId="2218658336" sldId="262"/>
            <ac:spMk id="4" creationId="{FD356096-E135-AA32-6E03-4847FED4146D}"/>
          </ac:spMkLst>
        </pc:spChg>
        <pc:spChg chg="mod">
          <ac:chgData name="Perera P.V.Y. it20382476" userId="98be5126-3bb6-4631-868c-23385c81f625" providerId="ADAL" clId="{CA09F4DB-CB3C-4406-8339-BB0BA0F62A93}" dt="2023-05-19T11:53:49.317" v="201" actId="20577"/>
          <ac:spMkLst>
            <pc:docMk/>
            <pc:sldMk cId="2218658336" sldId="262"/>
            <ac:spMk id="15" creationId="{DBB9DF2F-DD14-3A0D-0FDC-AEB95CFB4D20}"/>
          </ac:spMkLst>
        </pc:spChg>
        <pc:picChg chg="mod">
          <ac:chgData name="Perera P.V.Y. it20382476" userId="98be5126-3bb6-4631-868c-23385c81f625" providerId="ADAL" clId="{CA09F4DB-CB3C-4406-8339-BB0BA0F62A93}" dt="2023-05-20T17:02:52.612" v="1928" actId="1076"/>
          <ac:picMkLst>
            <pc:docMk/>
            <pc:sldMk cId="2218658336" sldId="262"/>
            <ac:picMk id="12" creationId="{E23C8D07-7D15-E911-4596-85460D8543BE}"/>
          </ac:picMkLst>
        </pc:picChg>
      </pc:sldChg>
      <pc:sldChg chg="modSp mod">
        <pc:chgData name="Perera P.V.Y. it20382476" userId="98be5126-3bb6-4631-868c-23385c81f625" providerId="ADAL" clId="{CA09F4DB-CB3C-4406-8339-BB0BA0F62A93}" dt="2023-05-20T14:31:22.418" v="1860"/>
        <pc:sldMkLst>
          <pc:docMk/>
          <pc:sldMk cId="95445225" sldId="268"/>
        </pc:sldMkLst>
        <pc:spChg chg="mod">
          <ac:chgData name="Perera P.V.Y. it20382476" userId="98be5126-3bb6-4631-868c-23385c81f625" providerId="ADAL" clId="{CA09F4DB-CB3C-4406-8339-BB0BA0F62A93}" dt="2023-05-19T11:47:24.671" v="187" actId="1076"/>
          <ac:spMkLst>
            <pc:docMk/>
            <pc:sldMk cId="95445225" sldId="268"/>
            <ac:spMk id="2" creationId="{E16BFFFE-1836-EE19-EF75-F2729F7BDCF3}"/>
          </ac:spMkLst>
        </pc:spChg>
        <pc:spChg chg="mod">
          <ac:chgData name="Perera P.V.Y. it20382476" userId="98be5126-3bb6-4631-868c-23385c81f625" providerId="ADAL" clId="{CA09F4DB-CB3C-4406-8339-BB0BA0F62A93}" dt="2023-05-20T14:31:22.418" v="1860"/>
          <ac:spMkLst>
            <pc:docMk/>
            <pc:sldMk cId="95445225" sldId="268"/>
            <ac:spMk id="3" creationId="{D254D203-3208-27F5-B964-BA3764084EFC}"/>
          </ac:spMkLst>
        </pc:spChg>
        <pc:spChg chg="mod">
          <ac:chgData name="Perera P.V.Y. it20382476" userId="98be5126-3bb6-4631-868c-23385c81f625" providerId="ADAL" clId="{CA09F4DB-CB3C-4406-8339-BB0BA0F62A93}" dt="2023-05-19T11:48:39.983" v="195" actId="20577"/>
          <ac:spMkLst>
            <pc:docMk/>
            <pc:sldMk cId="95445225" sldId="268"/>
            <ac:spMk id="7" creationId="{ED049291-F7A2-024C-F4D0-8034F8CF29E7}"/>
          </ac:spMkLst>
        </pc:spChg>
        <pc:picChg chg="mod">
          <ac:chgData name="Perera P.V.Y. it20382476" userId="98be5126-3bb6-4631-868c-23385c81f625" providerId="ADAL" clId="{CA09F4DB-CB3C-4406-8339-BB0BA0F62A93}" dt="2023-05-19T11:47:28.968" v="189" actId="1076"/>
          <ac:picMkLst>
            <pc:docMk/>
            <pc:sldMk cId="95445225" sldId="268"/>
            <ac:picMk id="6" creationId="{4F351E32-D541-0F32-7A44-CE46732D368A}"/>
          </ac:picMkLst>
        </pc:picChg>
      </pc:sldChg>
      <pc:sldChg chg="del">
        <pc:chgData name="Perera P.V.Y. it20382476" userId="98be5126-3bb6-4631-868c-23385c81f625" providerId="ADAL" clId="{CA09F4DB-CB3C-4406-8339-BB0BA0F62A93}" dt="2023-05-20T15:13:21.146" v="1886" actId="47"/>
        <pc:sldMkLst>
          <pc:docMk/>
          <pc:sldMk cId="4141751527" sldId="277"/>
        </pc:sldMkLst>
      </pc:sldChg>
      <pc:sldChg chg="del">
        <pc:chgData name="Perera P.V.Y. it20382476" userId="98be5126-3bb6-4631-868c-23385c81f625" providerId="ADAL" clId="{CA09F4DB-CB3C-4406-8339-BB0BA0F62A93}" dt="2023-05-20T15:13:26.706" v="1888" actId="47"/>
        <pc:sldMkLst>
          <pc:docMk/>
          <pc:sldMk cId="3680440301" sldId="280"/>
        </pc:sldMkLst>
      </pc:sldChg>
      <pc:sldChg chg="del">
        <pc:chgData name="Perera P.V.Y. it20382476" userId="98be5126-3bb6-4631-868c-23385c81f625" providerId="ADAL" clId="{CA09F4DB-CB3C-4406-8339-BB0BA0F62A93}" dt="2023-05-20T15:13:28.661" v="1889" actId="47"/>
        <pc:sldMkLst>
          <pc:docMk/>
          <pc:sldMk cId="131559952" sldId="283"/>
        </pc:sldMkLst>
      </pc:sldChg>
      <pc:sldChg chg="delSp modSp mod">
        <pc:chgData name="Perera P.V.Y. it20382476" userId="98be5126-3bb6-4631-868c-23385c81f625" providerId="ADAL" clId="{CA09F4DB-CB3C-4406-8339-BB0BA0F62A93}" dt="2023-05-20T18:26:01.953" v="2636" actId="1076"/>
        <pc:sldMkLst>
          <pc:docMk/>
          <pc:sldMk cId="3705697845" sldId="286"/>
        </pc:sldMkLst>
        <pc:spChg chg="mod">
          <ac:chgData name="Perera P.V.Y. it20382476" userId="98be5126-3bb6-4631-868c-23385c81f625" providerId="ADAL" clId="{CA09F4DB-CB3C-4406-8339-BB0BA0F62A93}" dt="2023-05-20T18:19:07.682" v="2556" actId="20577"/>
          <ac:spMkLst>
            <pc:docMk/>
            <pc:sldMk cId="3705697845" sldId="286"/>
            <ac:spMk id="2" creationId="{4EFA597D-C6E4-43EE-876D-69EBBB7388A6}"/>
          </ac:spMkLst>
        </pc:spChg>
        <pc:spChg chg="mod">
          <ac:chgData name="Perera P.V.Y. it20382476" userId="98be5126-3bb6-4631-868c-23385c81f625" providerId="ADAL" clId="{CA09F4DB-CB3C-4406-8339-BB0BA0F62A93}" dt="2023-05-20T18:26:01.953" v="2636" actId="1076"/>
          <ac:spMkLst>
            <pc:docMk/>
            <pc:sldMk cId="3705697845" sldId="286"/>
            <ac:spMk id="4" creationId="{D99E6EED-AC5F-C5DA-6722-5CB8C51FCE52}"/>
          </ac:spMkLst>
        </pc:spChg>
        <pc:spChg chg="mod">
          <ac:chgData name="Perera P.V.Y. it20382476" userId="98be5126-3bb6-4631-868c-23385c81f625" providerId="ADAL" clId="{CA09F4DB-CB3C-4406-8339-BB0BA0F62A93}" dt="2023-05-19T11:56:23.680" v="219" actId="20577"/>
          <ac:spMkLst>
            <pc:docMk/>
            <pc:sldMk cId="3705697845" sldId="286"/>
            <ac:spMk id="6" creationId="{8ACFA3BB-D3EB-E728-BF42-9BA7739E6918}"/>
          </ac:spMkLst>
        </pc:spChg>
        <pc:picChg chg="mod">
          <ac:chgData name="Perera P.V.Y. it20382476" userId="98be5126-3bb6-4631-868c-23385c81f625" providerId="ADAL" clId="{CA09F4DB-CB3C-4406-8339-BB0BA0F62A93}" dt="2023-05-19T12:15:55.106" v="786" actId="1037"/>
          <ac:picMkLst>
            <pc:docMk/>
            <pc:sldMk cId="3705697845" sldId="286"/>
            <ac:picMk id="5" creationId="{6D5B244D-1888-CC7A-7B58-603D0BB880E6}"/>
          </ac:picMkLst>
        </pc:picChg>
        <pc:picChg chg="del mod">
          <ac:chgData name="Perera P.V.Y. it20382476" userId="98be5126-3bb6-4631-868c-23385c81f625" providerId="ADAL" clId="{CA09F4DB-CB3C-4406-8339-BB0BA0F62A93}" dt="2023-05-20T18:19:44.558" v="2632" actId="478"/>
          <ac:picMkLst>
            <pc:docMk/>
            <pc:sldMk cId="3705697845" sldId="286"/>
            <ac:picMk id="7" creationId="{158183FB-B88F-1E3C-70AE-C6ED76B6E883}"/>
          </ac:picMkLst>
        </pc:picChg>
      </pc:sldChg>
      <pc:sldChg chg="modSp mod">
        <pc:chgData name="Perera P.V.Y. it20382476" userId="98be5126-3bb6-4631-868c-23385c81f625" providerId="ADAL" clId="{CA09F4DB-CB3C-4406-8339-BB0BA0F62A93}" dt="2023-05-20T11:15:07.518" v="1439" actId="20577"/>
        <pc:sldMkLst>
          <pc:docMk/>
          <pc:sldMk cId="170568754" sldId="289"/>
        </pc:sldMkLst>
        <pc:spChg chg="mod">
          <ac:chgData name="Perera P.V.Y. it20382476" userId="98be5126-3bb6-4631-868c-23385c81f625" providerId="ADAL" clId="{CA09F4DB-CB3C-4406-8339-BB0BA0F62A93}" dt="2023-05-20T11:15:07.518" v="1439" actId="20577"/>
          <ac:spMkLst>
            <pc:docMk/>
            <pc:sldMk cId="170568754" sldId="289"/>
            <ac:spMk id="5" creationId="{CE5A876B-4290-2291-C648-17E62613FDA1}"/>
          </ac:spMkLst>
        </pc:spChg>
      </pc:sldChg>
      <pc:sldChg chg="addSp delSp modSp mod">
        <pc:chgData name="Perera P.V.Y. it20382476" userId="98be5126-3bb6-4631-868c-23385c81f625" providerId="ADAL" clId="{CA09F4DB-CB3C-4406-8339-BB0BA0F62A93}" dt="2023-05-19T18:24:30.059" v="1150" actId="5793"/>
        <pc:sldMkLst>
          <pc:docMk/>
          <pc:sldMk cId="536392220" sldId="292"/>
        </pc:sldMkLst>
        <pc:spChg chg="mod">
          <ac:chgData name="Perera P.V.Y. it20382476" userId="98be5126-3bb6-4631-868c-23385c81f625" providerId="ADAL" clId="{CA09F4DB-CB3C-4406-8339-BB0BA0F62A93}" dt="2023-05-19T12:17:13.977" v="795" actId="20577"/>
          <ac:spMkLst>
            <pc:docMk/>
            <pc:sldMk cId="536392220" sldId="292"/>
            <ac:spMk id="2" creationId="{99C9236C-8EBA-C8CC-7FCE-8E3047ACE74A}"/>
          </ac:spMkLst>
        </pc:spChg>
        <pc:spChg chg="add del mod">
          <ac:chgData name="Perera P.V.Y. it20382476" userId="98be5126-3bb6-4631-868c-23385c81f625" providerId="ADAL" clId="{CA09F4DB-CB3C-4406-8339-BB0BA0F62A93}" dt="2023-05-19T18:24:30.059" v="1150" actId="5793"/>
          <ac:spMkLst>
            <pc:docMk/>
            <pc:sldMk cId="536392220" sldId="292"/>
            <ac:spMk id="4" creationId="{202ACE7C-F645-FD48-7258-9F3BBD863131}"/>
          </ac:spMkLst>
        </pc:spChg>
        <pc:spChg chg="mod">
          <ac:chgData name="Perera P.V.Y. it20382476" userId="98be5126-3bb6-4631-868c-23385c81f625" providerId="ADAL" clId="{CA09F4DB-CB3C-4406-8339-BB0BA0F62A93}" dt="2023-05-19T12:17:29.029" v="801" actId="20577"/>
          <ac:spMkLst>
            <pc:docMk/>
            <pc:sldMk cId="536392220" sldId="292"/>
            <ac:spMk id="6" creationId="{3328202A-E396-A4D6-6530-7434B8283088}"/>
          </ac:spMkLst>
        </pc:spChg>
      </pc:sldChg>
      <pc:sldChg chg="del">
        <pc:chgData name="Perera P.V.Y. it20382476" userId="98be5126-3bb6-4631-868c-23385c81f625" providerId="ADAL" clId="{CA09F4DB-CB3C-4406-8339-BB0BA0F62A93}" dt="2023-05-19T12:59:05.573" v="936" actId="47"/>
        <pc:sldMkLst>
          <pc:docMk/>
          <pc:sldMk cId="3275612842" sldId="295"/>
        </pc:sldMkLst>
      </pc:sldChg>
      <pc:sldChg chg="addSp modSp del mod">
        <pc:chgData name="Perera P.V.Y. it20382476" userId="98be5126-3bb6-4631-868c-23385c81f625" providerId="ADAL" clId="{CA09F4DB-CB3C-4406-8339-BB0BA0F62A93}" dt="2023-05-20T17:07:00.127" v="1955" actId="47"/>
        <pc:sldMkLst>
          <pc:docMk/>
          <pc:sldMk cId="3473027233" sldId="298"/>
        </pc:sldMkLst>
        <pc:spChg chg="add mod">
          <ac:chgData name="Perera P.V.Y. it20382476" userId="98be5126-3bb6-4631-868c-23385c81f625" providerId="ADAL" clId="{CA09F4DB-CB3C-4406-8339-BB0BA0F62A93}" dt="2023-05-19T13:00:57.390" v="941" actId="1076"/>
          <ac:spMkLst>
            <pc:docMk/>
            <pc:sldMk cId="3473027233" sldId="298"/>
            <ac:spMk id="2" creationId="{7267F0DF-A46A-E2B5-D2D4-83B9981D4799}"/>
          </ac:spMkLst>
        </pc:spChg>
        <pc:spChg chg="add mod">
          <ac:chgData name="Perera P.V.Y. it20382476" userId="98be5126-3bb6-4631-868c-23385c81f625" providerId="ADAL" clId="{CA09F4DB-CB3C-4406-8339-BB0BA0F62A93}" dt="2023-05-20T11:50:10.354" v="1462" actId="20577"/>
          <ac:spMkLst>
            <pc:docMk/>
            <pc:sldMk cId="3473027233" sldId="298"/>
            <ac:spMk id="5" creationId="{688DE375-C22D-2643-AEFC-3C5976434382}"/>
          </ac:spMkLst>
        </pc:spChg>
        <pc:spChg chg="mod">
          <ac:chgData name="Perera P.V.Y. it20382476" userId="98be5126-3bb6-4631-868c-23385c81f625" providerId="ADAL" clId="{CA09F4DB-CB3C-4406-8339-BB0BA0F62A93}" dt="2023-05-19T13:01:40.479" v="948" actId="1076"/>
          <ac:spMkLst>
            <pc:docMk/>
            <pc:sldMk cId="3473027233" sldId="298"/>
            <ac:spMk id="7" creationId="{0F3AA1A0-FEF8-6ECB-1A36-62C7093F12A2}"/>
          </ac:spMkLst>
        </pc:spChg>
        <pc:spChg chg="mod">
          <ac:chgData name="Perera P.V.Y. it20382476" userId="98be5126-3bb6-4631-868c-23385c81f625" providerId="ADAL" clId="{CA09F4DB-CB3C-4406-8339-BB0BA0F62A93}" dt="2023-05-19T13:02:36.264" v="954" actId="20577"/>
          <ac:spMkLst>
            <pc:docMk/>
            <pc:sldMk cId="3473027233" sldId="298"/>
            <ac:spMk id="8" creationId="{AA42C1AE-A6AF-5BF3-FFD2-0CF7FCD06229}"/>
          </ac:spMkLst>
        </pc:spChg>
        <pc:picChg chg="mod">
          <ac:chgData name="Perera P.V.Y. it20382476" userId="98be5126-3bb6-4631-868c-23385c81f625" providerId="ADAL" clId="{CA09F4DB-CB3C-4406-8339-BB0BA0F62A93}" dt="2023-05-19T13:01:21.928" v="946" actId="1076"/>
          <ac:picMkLst>
            <pc:docMk/>
            <pc:sldMk cId="3473027233" sldId="298"/>
            <ac:picMk id="4" creationId="{71E984AB-A47F-8FD3-6898-E8C5D519634B}"/>
          </ac:picMkLst>
        </pc:picChg>
      </pc:sldChg>
      <pc:sldChg chg="addSp delSp modSp mod">
        <pc:chgData name="Perera P.V.Y. it20382476" userId="98be5126-3bb6-4631-868c-23385c81f625" providerId="ADAL" clId="{CA09F4DB-CB3C-4406-8339-BB0BA0F62A93}" dt="2023-05-20T17:07:03.759" v="1956" actId="478"/>
        <pc:sldMkLst>
          <pc:docMk/>
          <pc:sldMk cId="1802301087" sldId="301"/>
        </pc:sldMkLst>
        <pc:spChg chg="mod">
          <ac:chgData name="Perera P.V.Y. it20382476" userId="98be5126-3bb6-4631-868c-23385c81f625" providerId="ADAL" clId="{CA09F4DB-CB3C-4406-8339-BB0BA0F62A93}" dt="2023-05-20T11:13:32.365" v="1373" actId="20577"/>
          <ac:spMkLst>
            <pc:docMk/>
            <pc:sldMk cId="1802301087" sldId="301"/>
            <ac:spMk id="5" creationId="{B94E7382-1020-457B-9FCC-587846AB3C55}"/>
          </ac:spMkLst>
        </pc:spChg>
        <pc:picChg chg="del">
          <ac:chgData name="Perera P.V.Y. it20382476" userId="98be5126-3bb6-4631-868c-23385c81f625" providerId="ADAL" clId="{CA09F4DB-CB3C-4406-8339-BB0BA0F62A93}" dt="2023-05-19T20:54:41.685" v="1177" actId="478"/>
          <ac:picMkLst>
            <pc:docMk/>
            <pc:sldMk cId="1802301087" sldId="301"/>
            <ac:picMk id="4" creationId="{08BA2AF0-3FAB-EFAF-A873-A7154E744402}"/>
          </ac:picMkLst>
        </pc:picChg>
        <pc:picChg chg="add del mod">
          <ac:chgData name="Perera P.V.Y. it20382476" userId="98be5126-3bb6-4631-868c-23385c81f625" providerId="ADAL" clId="{CA09F4DB-CB3C-4406-8339-BB0BA0F62A93}" dt="2023-05-20T11:36:28.671" v="1447" actId="478"/>
          <ac:picMkLst>
            <pc:docMk/>
            <pc:sldMk cId="1802301087" sldId="301"/>
            <ac:picMk id="7" creationId="{C95BDD51-8B68-BBF3-5033-8AC4E9F1181E}"/>
          </ac:picMkLst>
        </pc:picChg>
        <pc:picChg chg="add del mod">
          <ac:chgData name="Perera P.V.Y. it20382476" userId="98be5126-3bb6-4631-868c-23385c81f625" providerId="ADAL" clId="{CA09F4DB-CB3C-4406-8339-BB0BA0F62A93}" dt="2023-05-20T11:34:31.682" v="1440" actId="478"/>
          <ac:picMkLst>
            <pc:docMk/>
            <pc:sldMk cId="1802301087" sldId="301"/>
            <ac:picMk id="8" creationId="{2AAC6FDE-3B1A-F515-C4DB-90751CAAFA99}"/>
          </ac:picMkLst>
        </pc:picChg>
        <pc:picChg chg="add del mod">
          <ac:chgData name="Perera P.V.Y. it20382476" userId="98be5126-3bb6-4631-868c-23385c81f625" providerId="ADAL" clId="{CA09F4DB-CB3C-4406-8339-BB0BA0F62A93}" dt="2023-05-20T17:07:03.759" v="1956" actId="478"/>
          <ac:picMkLst>
            <pc:docMk/>
            <pc:sldMk cId="1802301087" sldId="301"/>
            <ac:picMk id="10" creationId="{625220FC-B64C-F70D-88CE-F777A84480B8}"/>
          </ac:picMkLst>
        </pc:picChg>
      </pc:sldChg>
      <pc:sldChg chg="addSp delSp modSp mod">
        <pc:chgData name="Perera P.V.Y. it20382476" userId="98be5126-3bb6-4631-868c-23385c81f625" providerId="ADAL" clId="{CA09F4DB-CB3C-4406-8339-BB0BA0F62A93}" dt="2023-05-20T18:21:41.197" v="2635"/>
        <pc:sldMkLst>
          <pc:docMk/>
          <pc:sldMk cId="4119766830" sldId="304"/>
        </pc:sldMkLst>
        <pc:spChg chg="add del mod">
          <ac:chgData name="Perera P.V.Y. it20382476" userId="98be5126-3bb6-4631-868c-23385c81f625" providerId="ADAL" clId="{CA09F4DB-CB3C-4406-8339-BB0BA0F62A93}" dt="2023-05-20T17:24:59.921" v="2155" actId="478"/>
          <ac:spMkLst>
            <pc:docMk/>
            <pc:sldMk cId="4119766830" sldId="304"/>
            <ac:spMk id="7" creationId="{1886F894-ED29-A289-745F-23CECD07D04A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16" creationId="{02B37C93-D309-BCAA-77F1-C5F26BFF80BD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21" creationId="{282A3387-B097-56E1-7D2C-D755820502FF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22" creationId="{137C6DB5-CCD8-A594-50C6-50F9A6C70917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23" creationId="{1EBF547A-366E-89CF-930F-A753132C7A0F}"/>
          </ac:spMkLst>
        </pc:spChg>
        <pc:spChg chg="del">
          <ac:chgData name="Perera P.V.Y. it20382476" userId="98be5126-3bb6-4631-868c-23385c81f625" providerId="ADAL" clId="{CA09F4DB-CB3C-4406-8339-BB0BA0F62A93}" dt="2023-05-20T18:21:38.653" v="2634" actId="478"/>
          <ac:spMkLst>
            <pc:docMk/>
            <pc:sldMk cId="4119766830" sldId="304"/>
            <ac:spMk id="39" creationId="{D48E6940-EE58-3304-64F9-BC44A9A36363}"/>
          </ac:spMkLst>
        </pc:spChg>
        <pc:spChg chg="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42" creationId="{17AAAE2B-557C-C9B0-E743-04DE133CBD97}"/>
          </ac:spMkLst>
        </pc:spChg>
        <pc:spChg chg="add 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43" creationId="{A0F74E21-9133-133C-B8BB-E37D4A0ECE9F}"/>
          </ac:spMkLst>
        </pc:spChg>
        <pc:spChg chg="add mod">
          <ac:chgData name="Perera P.V.Y. it20382476" userId="98be5126-3bb6-4631-868c-23385c81f625" providerId="ADAL" clId="{CA09F4DB-CB3C-4406-8339-BB0BA0F62A93}" dt="2023-05-20T18:21:41.197" v="2635"/>
          <ac:spMkLst>
            <pc:docMk/>
            <pc:sldMk cId="4119766830" sldId="304"/>
            <ac:spMk id="44" creationId="{802D8BCC-5B0E-A091-E790-121095D7D2CD}"/>
          </ac:spMkLst>
        </pc:spChg>
        <pc:grpChg chg="add mod">
          <ac:chgData name="Perera P.V.Y. it20382476" userId="98be5126-3bb6-4631-868c-23385c81f625" providerId="ADAL" clId="{CA09F4DB-CB3C-4406-8339-BB0BA0F62A93}" dt="2023-05-20T18:21:41.197" v="2635"/>
          <ac:grpSpMkLst>
            <pc:docMk/>
            <pc:sldMk cId="4119766830" sldId="304"/>
            <ac:grpSpMk id="11" creationId="{5B6ADEFA-5CBE-06CD-DB0D-527FB96CE2DB}"/>
          </ac:grpSpMkLst>
        </pc:grpChg>
        <pc:grpChg chg="mod">
          <ac:chgData name="Perera P.V.Y. it20382476" userId="98be5126-3bb6-4631-868c-23385c81f625" providerId="ADAL" clId="{CA09F4DB-CB3C-4406-8339-BB0BA0F62A93}" dt="2023-05-20T18:21:41.197" v="2635"/>
          <ac:grpSpMkLst>
            <pc:docMk/>
            <pc:sldMk cId="4119766830" sldId="304"/>
            <ac:grpSpMk id="14" creationId="{2E97F3CC-869E-4527-CFB3-764EEDB9FB7F}"/>
          </ac:grpSpMkLst>
        </pc:grpChg>
        <pc:grpChg chg="mod">
          <ac:chgData name="Perera P.V.Y. it20382476" userId="98be5126-3bb6-4631-868c-23385c81f625" providerId="ADAL" clId="{CA09F4DB-CB3C-4406-8339-BB0BA0F62A93}" dt="2023-05-20T18:21:41.197" v="2635"/>
          <ac:grpSpMkLst>
            <pc:docMk/>
            <pc:sldMk cId="4119766830" sldId="304"/>
            <ac:grpSpMk id="18" creationId="{53D724BF-6A5D-34BE-FC8C-53F02F354F8D}"/>
          </ac:grpSpMkLst>
        </pc:grpChg>
        <pc:grpChg chg="del">
          <ac:chgData name="Perera P.V.Y. it20382476" userId="98be5126-3bb6-4631-868c-23385c81f625" providerId="ADAL" clId="{CA09F4DB-CB3C-4406-8339-BB0BA0F62A93}" dt="2023-05-20T18:21:38.653" v="2634" actId="478"/>
          <ac:grpSpMkLst>
            <pc:docMk/>
            <pc:sldMk cId="4119766830" sldId="304"/>
            <ac:grpSpMk id="25" creationId="{E3896834-ACBB-1CC2-FD92-E29BA222AE71}"/>
          </ac:grpSpMkLst>
        </pc:grpChg>
        <pc:graphicFrameChg chg="mod">
          <ac:chgData name="Perera P.V.Y. it20382476" userId="98be5126-3bb6-4631-868c-23385c81f625" providerId="ADAL" clId="{CA09F4DB-CB3C-4406-8339-BB0BA0F62A93}" dt="2023-05-20T15:24:58.755" v="1925" actId="20577"/>
          <ac:graphicFrameMkLst>
            <pc:docMk/>
            <pc:sldMk cId="4119766830" sldId="304"/>
            <ac:graphicFrameMk id="6" creationId="{C8B976A3-30C7-6382-71AD-1D80AEF0F30A}"/>
          </ac:graphicFrameMkLst>
        </pc:graphicFrameChg>
        <pc:picChg chg="mod">
          <ac:chgData name="Perera P.V.Y. it20382476" userId="98be5126-3bb6-4631-868c-23385c81f625" providerId="ADAL" clId="{CA09F4DB-CB3C-4406-8339-BB0BA0F62A93}" dt="2023-05-19T20:56:43.608" v="1186" actId="1076"/>
          <ac:picMkLst>
            <pc:docMk/>
            <pc:sldMk cId="4119766830" sldId="304"/>
            <ac:picMk id="4" creationId="{C7FE69FC-797A-0815-41CA-598EED9B8CDB}"/>
          </ac:picMkLst>
        </pc:picChg>
        <pc:picChg chg="del">
          <ac:chgData name="Perera P.V.Y. it20382476" userId="98be5126-3bb6-4631-868c-23385c81f625" providerId="ADAL" clId="{CA09F4DB-CB3C-4406-8339-BB0BA0F62A93}" dt="2023-05-20T18:21:38.653" v="2634" actId="478"/>
          <ac:picMkLst>
            <pc:docMk/>
            <pc:sldMk cId="4119766830" sldId="304"/>
            <ac:picMk id="8" creationId="{A36206CB-B894-08F5-EDCF-1FFD11A614FE}"/>
          </ac:picMkLst>
        </pc:picChg>
        <pc:picChg chg="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13" creationId="{ECC11FC8-5B41-50DB-39B8-E10940DD1297}"/>
          </ac:picMkLst>
        </pc:picChg>
        <pc:picChg chg="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15" creationId="{6FFE397D-4463-7BEE-DA7F-664A7078EE0D}"/>
          </ac:picMkLst>
        </pc:picChg>
        <pc:picChg chg="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17" creationId="{1B4ABB90-92F7-192A-6D54-0A62D1C99B04}"/>
          </ac:picMkLst>
        </pc:picChg>
        <pc:picChg chg="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19" creationId="{C3874572-FA9D-F4A9-6D02-D801664A6F47}"/>
          </ac:picMkLst>
        </pc:picChg>
        <pc:picChg chg="del">
          <ac:chgData name="Perera P.V.Y. it20382476" userId="98be5126-3bb6-4631-868c-23385c81f625" providerId="ADAL" clId="{CA09F4DB-CB3C-4406-8339-BB0BA0F62A93}" dt="2023-05-20T18:21:38.653" v="2634" actId="478"/>
          <ac:picMkLst>
            <pc:docMk/>
            <pc:sldMk cId="4119766830" sldId="304"/>
            <ac:picMk id="38" creationId="{4D9E1F56-A7F4-C8E4-603F-A0A56D608393}"/>
          </ac:picMkLst>
        </pc:picChg>
        <pc:picChg chg="del">
          <ac:chgData name="Perera P.V.Y. it20382476" userId="98be5126-3bb6-4631-868c-23385c81f625" providerId="ADAL" clId="{CA09F4DB-CB3C-4406-8339-BB0BA0F62A93}" dt="2023-05-20T18:21:38.653" v="2634" actId="478"/>
          <ac:picMkLst>
            <pc:docMk/>
            <pc:sldMk cId="4119766830" sldId="304"/>
            <ac:picMk id="41" creationId="{6713BCA4-E245-4AB7-460D-886203D156B4}"/>
          </ac:picMkLst>
        </pc:picChg>
        <pc:picChg chg="add 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45" creationId="{136A1FF6-5B96-A4BF-1EF8-A72E32AB3B0D}"/>
          </ac:picMkLst>
        </pc:picChg>
        <pc:picChg chg="add 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46" creationId="{3C69DDDD-E758-FA9A-8988-6B8E04314214}"/>
          </ac:picMkLst>
        </pc:picChg>
        <pc:picChg chg="add mod">
          <ac:chgData name="Perera P.V.Y. it20382476" userId="98be5126-3bb6-4631-868c-23385c81f625" providerId="ADAL" clId="{CA09F4DB-CB3C-4406-8339-BB0BA0F62A93}" dt="2023-05-20T18:21:41.197" v="2635"/>
          <ac:picMkLst>
            <pc:docMk/>
            <pc:sldMk cId="4119766830" sldId="304"/>
            <ac:picMk id="47" creationId="{54CB950F-DCDA-EE46-1913-766B04FEFDB1}"/>
          </ac:picMkLst>
        </pc:picChg>
        <pc:cxnChg chg="add 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9" creationId="{CC04D897-C1E0-E83D-AABE-72C113F79C71}"/>
          </ac:cxnSpMkLst>
        </pc:cxnChg>
        <pc:cxnChg chg="add 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10" creationId="{42798A86-FD95-3995-67D7-F69D5569C8C0}"/>
          </ac:cxnSpMkLst>
        </pc:cxnChg>
        <pc:cxnChg chg="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12" creationId="{58A41B0D-4B85-27CE-387E-34E4DF59178D}"/>
          </ac:cxnSpMkLst>
        </pc:cxnChg>
        <pc:cxnChg chg="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20" creationId="{57344776-376F-5227-7467-1979F99EE40C}"/>
          </ac:cxnSpMkLst>
        </pc:cxnChg>
        <pc:cxnChg chg="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24" creationId="{CDCA70C0-2EEF-C7F6-3A80-76408B0E2B28}"/>
          </ac:cxnSpMkLst>
        </pc:cxnChg>
        <pc:cxnChg chg="mod">
          <ac:chgData name="Perera P.V.Y. it20382476" userId="98be5126-3bb6-4631-868c-23385c81f625" providerId="ADAL" clId="{CA09F4DB-CB3C-4406-8339-BB0BA0F62A93}" dt="2023-05-20T18:21:41.197" v="2635"/>
          <ac:cxnSpMkLst>
            <pc:docMk/>
            <pc:sldMk cId="4119766830" sldId="304"/>
            <ac:cxnSpMk id="27" creationId="{DF850F04-B235-DB9C-1102-67CF0A8C83DD}"/>
          </ac:cxnSpMkLst>
        </pc:cxnChg>
        <pc:cxnChg chg="mod">
          <ac:chgData name="Perera P.V.Y. it20382476" userId="98be5126-3bb6-4631-868c-23385c81f625" providerId="ADAL" clId="{CA09F4DB-CB3C-4406-8339-BB0BA0F62A93}" dt="2023-05-20T18:21:38.653" v="2634" actId="478"/>
          <ac:cxnSpMkLst>
            <pc:docMk/>
            <pc:sldMk cId="4119766830" sldId="304"/>
            <ac:cxnSpMk id="29" creationId="{3D4CA719-2E62-7C49-EB7F-F415E82DA173}"/>
          </ac:cxnSpMkLst>
        </pc:cxnChg>
        <pc:cxnChg chg="mod">
          <ac:chgData name="Perera P.V.Y. it20382476" userId="98be5126-3bb6-4631-868c-23385c81f625" providerId="ADAL" clId="{CA09F4DB-CB3C-4406-8339-BB0BA0F62A93}" dt="2023-05-20T18:21:38.653" v="2634" actId="478"/>
          <ac:cxnSpMkLst>
            <pc:docMk/>
            <pc:sldMk cId="4119766830" sldId="304"/>
            <ac:cxnSpMk id="33" creationId="{C2748665-5C33-3DF2-DD08-28BBEBB23CA7}"/>
          </ac:cxnSpMkLst>
        </pc:cxnChg>
        <pc:cxnChg chg="mod">
          <ac:chgData name="Perera P.V.Y. it20382476" userId="98be5126-3bb6-4631-868c-23385c81f625" providerId="ADAL" clId="{CA09F4DB-CB3C-4406-8339-BB0BA0F62A93}" dt="2023-05-20T18:21:38.653" v="2634" actId="478"/>
          <ac:cxnSpMkLst>
            <pc:docMk/>
            <pc:sldMk cId="4119766830" sldId="304"/>
            <ac:cxnSpMk id="34" creationId="{F961105A-7248-31B1-FAD7-AFE2A1468603}"/>
          </ac:cxnSpMkLst>
        </pc:cxnChg>
        <pc:cxnChg chg="del mod">
          <ac:chgData name="Perera P.V.Y. it20382476" userId="98be5126-3bb6-4631-868c-23385c81f625" providerId="ADAL" clId="{CA09F4DB-CB3C-4406-8339-BB0BA0F62A93}" dt="2023-05-20T18:21:38.653" v="2634" actId="478"/>
          <ac:cxnSpMkLst>
            <pc:docMk/>
            <pc:sldMk cId="4119766830" sldId="304"/>
            <ac:cxnSpMk id="40" creationId="{411BE527-22DC-E720-B895-41AD4261E49D}"/>
          </ac:cxnSpMkLst>
        </pc:cxnChg>
      </pc:sldChg>
      <pc:sldChg chg="addSp delSp modSp mod">
        <pc:chgData name="Perera P.V.Y. it20382476" userId="98be5126-3bb6-4631-868c-23385c81f625" providerId="ADAL" clId="{CA09F4DB-CB3C-4406-8339-BB0BA0F62A93}" dt="2023-05-20T17:26:53.631" v="2204"/>
        <pc:sldMkLst>
          <pc:docMk/>
          <pc:sldMk cId="2866828572" sldId="307"/>
        </pc:sldMkLst>
        <pc:spChg chg="mod">
          <ac:chgData name="Perera P.V.Y. it20382476" userId="98be5126-3bb6-4631-868c-23385c81f625" providerId="ADAL" clId="{CA09F4DB-CB3C-4406-8339-BB0BA0F62A93}" dt="2023-05-20T10:58:54.484" v="1366" actId="20577"/>
          <ac:spMkLst>
            <pc:docMk/>
            <pc:sldMk cId="2866828572" sldId="307"/>
            <ac:spMk id="5" creationId="{61660B07-54D2-1455-9A46-AF8A8E94E068}"/>
          </ac:spMkLst>
        </pc:spChg>
        <pc:graphicFrameChg chg="del">
          <ac:chgData name="Perera P.V.Y. it20382476" userId="98be5126-3bb6-4631-868c-23385c81f625" providerId="ADAL" clId="{CA09F4DB-CB3C-4406-8339-BB0BA0F62A93}" dt="2023-05-20T10:57:56.311" v="1350" actId="478"/>
          <ac:graphicFrameMkLst>
            <pc:docMk/>
            <pc:sldMk cId="2866828572" sldId="307"/>
            <ac:graphicFrameMk id="4" creationId="{5BDF8941-0B2F-BD04-17D9-26E7E5E1B60F}"/>
          </ac:graphicFrameMkLst>
        </pc:graphicFrameChg>
        <pc:graphicFrameChg chg="add mod">
          <ac:chgData name="Perera P.V.Y. it20382476" userId="98be5126-3bb6-4631-868c-23385c81f625" providerId="ADAL" clId="{CA09F4DB-CB3C-4406-8339-BB0BA0F62A93}" dt="2023-05-20T17:26:53.631" v="2204"/>
          <ac:graphicFrameMkLst>
            <pc:docMk/>
            <pc:sldMk cId="2866828572" sldId="307"/>
            <ac:graphicFrameMk id="7" creationId="{19E69D96-C509-EB23-85F0-57B2F76FAC32}"/>
          </ac:graphicFrameMkLst>
        </pc:graphicFrameChg>
        <pc:picChg chg="add del mod">
          <ac:chgData name="Perera P.V.Y. it20382476" userId="98be5126-3bb6-4631-868c-23385c81f625" providerId="ADAL" clId="{CA09F4DB-CB3C-4406-8339-BB0BA0F62A93}" dt="2023-05-20T17:26:52.274" v="2203" actId="478"/>
          <ac:picMkLst>
            <pc:docMk/>
            <pc:sldMk cId="2866828572" sldId="307"/>
            <ac:picMk id="6" creationId="{458DB48C-20E4-7100-01BA-2B2D5B400E9A}"/>
          </ac:picMkLst>
        </pc:picChg>
      </pc:sldChg>
      <pc:sldChg chg="addSp delSp modSp del mod">
        <pc:chgData name="Perera P.V.Y. it20382476" userId="98be5126-3bb6-4631-868c-23385c81f625" providerId="ADAL" clId="{CA09F4DB-CB3C-4406-8339-BB0BA0F62A93}" dt="2023-05-20T17:54:04.244" v="2510" actId="47"/>
        <pc:sldMkLst>
          <pc:docMk/>
          <pc:sldMk cId="3576358562" sldId="310"/>
        </pc:sldMkLst>
        <pc:spChg chg="add mod">
          <ac:chgData name="Perera P.V.Y. it20382476" userId="98be5126-3bb6-4631-868c-23385c81f625" providerId="ADAL" clId="{CA09F4DB-CB3C-4406-8339-BB0BA0F62A93}" dt="2023-05-20T14:15:00.640" v="1822" actId="207"/>
          <ac:spMkLst>
            <pc:docMk/>
            <pc:sldMk cId="3576358562" sldId="310"/>
            <ac:spMk id="4" creationId="{4EEEBA68-3747-81BF-047B-E6E6BFAF821D}"/>
          </ac:spMkLst>
        </pc:spChg>
        <pc:spChg chg="mod">
          <ac:chgData name="Perera P.V.Y. it20382476" userId="98be5126-3bb6-4631-868c-23385c81f625" providerId="ADAL" clId="{CA09F4DB-CB3C-4406-8339-BB0BA0F62A93}" dt="2023-05-20T11:38:45.172" v="1461" actId="20577"/>
          <ac:spMkLst>
            <pc:docMk/>
            <pc:sldMk cId="3576358562" sldId="310"/>
            <ac:spMk id="6" creationId="{4B22CE41-5163-B2C5-25D4-69E90AFC24CE}"/>
          </ac:spMkLst>
        </pc:spChg>
        <pc:spChg chg="add mod">
          <ac:chgData name="Perera P.V.Y. it20382476" userId="98be5126-3bb6-4631-868c-23385c81f625" providerId="ADAL" clId="{CA09F4DB-CB3C-4406-8339-BB0BA0F62A93}" dt="2023-05-20T13:58:41.871" v="1533" actId="1036"/>
          <ac:spMkLst>
            <pc:docMk/>
            <pc:sldMk cId="3576358562" sldId="310"/>
            <ac:spMk id="8" creationId="{2DFF8F10-30DC-AA12-F6A7-E34C98158DEF}"/>
          </ac:spMkLst>
        </pc:spChg>
        <pc:spChg chg="add del mod">
          <ac:chgData name="Perera P.V.Y. it20382476" userId="98be5126-3bb6-4631-868c-23385c81f625" providerId="ADAL" clId="{CA09F4DB-CB3C-4406-8339-BB0BA0F62A93}" dt="2023-05-20T14:00:02.280" v="1536" actId="478"/>
          <ac:spMkLst>
            <pc:docMk/>
            <pc:sldMk cId="3576358562" sldId="310"/>
            <ac:spMk id="9" creationId="{8B07769C-3C77-848A-BC23-9B5E04A94EC2}"/>
          </ac:spMkLst>
        </pc:spChg>
        <pc:spChg chg="add mod">
          <ac:chgData name="Perera P.V.Y. it20382476" userId="98be5126-3bb6-4631-868c-23385c81f625" providerId="ADAL" clId="{CA09F4DB-CB3C-4406-8339-BB0BA0F62A93}" dt="2023-05-20T14:00:07.600" v="1538" actId="1076"/>
          <ac:spMkLst>
            <pc:docMk/>
            <pc:sldMk cId="3576358562" sldId="310"/>
            <ac:spMk id="10" creationId="{E2B992B3-9528-B259-FDE8-B3F6A97E85D7}"/>
          </ac:spMkLst>
        </pc:spChg>
        <pc:spChg chg="add mod">
          <ac:chgData name="Perera P.V.Y. it20382476" userId="98be5126-3bb6-4631-868c-23385c81f625" providerId="ADAL" clId="{CA09F4DB-CB3C-4406-8339-BB0BA0F62A93}" dt="2023-05-20T14:00:26.887" v="1559" actId="14100"/>
          <ac:spMkLst>
            <pc:docMk/>
            <pc:sldMk cId="3576358562" sldId="310"/>
            <ac:spMk id="11" creationId="{2439A75F-0A47-B84A-5229-6ACFCACD8312}"/>
          </ac:spMkLst>
        </pc:spChg>
        <pc:graphicFrameChg chg="mod">
          <ac:chgData name="Perera P.V.Y. it20382476" userId="98be5126-3bb6-4631-868c-23385c81f625" providerId="ADAL" clId="{CA09F4DB-CB3C-4406-8339-BB0BA0F62A93}" dt="2023-05-20T14:14:51.346" v="1821" actId="207"/>
          <ac:graphicFrameMkLst>
            <pc:docMk/>
            <pc:sldMk cId="3576358562" sldId="310"/>
            <ac:graphicFrameMk id="7" creationId="{8558938A-3155-88BA-AC48-0A48E1C95FAC}"/>
          </ac:graphicFrameMkLst>
        </pc:graphicFrameChg>
      </pc:sldChg>
      <pc:sldChg chg="modSp mod">
        <pc:chgData name="Perera P.V.Y. it20382476" userId="98be5126-3bb6-4631-868c-23385c81f625" providerId="ADAL" clId="{CA09F4DB-CB3C-4406-8339-BB0BA0F62A93}" dt="2023-05-20T14:30:38.964" v="1848" actId="1036"/>
        <pc:sldMkLst>
          <pc:docMk/>
          <pc:sldMk cId="183459186" sldId="316"/>
        </pc:sldMkLst>
        <pc:spChg chg="mod">
          <ac:chgData name="Perera P.V.Y. it20382476" userId="98be5126-3bb6-4631-868c-23385c81f625" providerId="ADAL" clId="{CA09F4DB-CB3C-4406-8339-BB0BA0F62A93}" dt="2023-05-20T14:30:38.964" v="1848" actId="1036"/>
          <ac:spMkLst>
            <pc:docMk/>
            <pc:sldMk cId="183459186" sldId="316"/>
            <ac:spMk id="4" creationId="{0862A9E4-C866-95FD-E853-AF9045AA7321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24.508" v="1415" actId="20577"/>
        <pc:sldMkLst>
          <pc:docMk/>
          <pc:sldMk cId="1193230490" sldId="370"/>
        </pc:sldMkLst>
        <pc:spChg chg="mod">
          <ac:chgData name="Perera P.V.Y. it20382476" userId="98be5126-3bb6-4631-868c-23385c81f625" providerId="ADAL" clId="{CA09F4DB-CB3C-4406-8339-BB0BA0F62A93}" dt="2023-05-20T11:14:24.508" v="1415" actId="20577"/>
          <ac:spMkLst>
            <pc:docMk/>
            <pc:sldMk cId="1193230490" sldId="370"/>
            <ac:spMk id="32" creationId="{0BBCFA4B-9444-4FCD-DDA9-0CBE9F70A4AD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32.469" v="1421" actId="20577"/>
        <pc:sldMkLst>
          <pc:docMk/>
          <pc:sldMk cId="1703892325" sldId="373"/>
        </pc:sldMkLst>
        <pc:spChg chg="mod">
          <ac:chgData name="Perera P.V.Y. it20382476" userId="98be5126-3bb6-4631-868c-23385c81f625" providerId="ADAL" clId="{CA09F4DB-CB3C-4406-8339-BB0BA0F62A93}" dt="2023-05-20T11:14:32.469" v="1421" actId="20577"/>
          <ac:spMkLst>
            <pc:docMk/>
            <pc:sldMk cId="1703892325" sldId="373"/>
            <ac:spMk id="5" creationId="{6F5CD8E8-1318-AC90-8F76-CEB149D7440C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8:21:21.841" v="2633" actId="1076"/>
        <pc:sldMkLst>
          <pc:docMk/>
          <pc:sldMk cId="2945299996" sldId="415"/>
        </pc:sldMkLst>
        <pc:picChg chg="mod">
          <ac:chgData name="Perera P.V.Y. it20382476" userId="98be5126-3bb6-4631-868c-23385c81f625" providerId="ADAL" clId="{CA09F4DB-CB3C-4406-8339-BB0BA0F62A93}" dt="2023-05-20T18:21:21.841" v="2633" actId="1076"/>
          <ac:picMkLst>
            <pc:docMk/>
            <pc:sldMk cId="2945299996" sldId="415"/>
            <ac:picMk id="5" creationId="{0CAC3A60-1456-276B-6ADE-DE079DF46B4A}"/>
          </ac:picMkLst>
        </pc:picChg>
      </pc:sldChg>
      <pc:sldChg chg="modSp mod">
        <pc:chgData name="Perera P.V.Y. it20382476" userId="98be5126-3bb6-4631-868c-23385c81f625" providerId="ADAL" clId="{CA09F4DB-CB3C-4406-8339-BB0BA0F62A93}" dt="2023-05-20T12:26:39.730" v="1508" actId="1076"/>
        <pc:sldMkLst>
          <pc:docMk/>
          <pc:sldMk cId="37802988" sldId="421"/>
        </pc:sldMkLst>
        <pc:picChg chg="mod">
          <ac:chgData name="Perera P.V.Y. it20382476" userId="98be5126-3bb6-4631-868c-23385c81f625" providerId="ADAL" clId="{CA09F4DB-CB3C-4406-8339-BB0BA0F62A93}" dt="2023-05-20T12:26:39.730" v="1508" actId="1076"/>
          <ac:picMkLst>
            <pc:docMk/>
            <pc:sldMk cId="37802988" sldId="421"/>
            <ac:picMk id="4" creationId="{D1C49179-10A7-A8D3-FDC3-F0B54D216DA7}"/>
          </ac:picMkLst>
        </pc:picChg>
      </pc:sldChg>
      <pc:sldChg chg="del">
        <pc:chgData name="Perera P.V.Y. it20382476" userId="98be5126-3bb6-4631-868c-23385c81f625" providerId="ADAL" clId="{CA09F4DB-CB3C-4406-8339-BB0BA0F62A93}" dt="2023-05-20T15:13:23.234" v="1887" actId="47"/>
        <pc:sldMkLst>
          <pc:docMk/>
          <pc:sldMk cId="3298173890" sldId="472"/>
        </pc:sldMkLst>
      </pc:sldChg>
      <pc:sldChg chg="modSp mod">
        <pc:chgData name="Perera P.V.Y. it20382476" userId="98be5126-3bb6-4631-868c-23385c81f625" providerId="ADAL" clId="{CA09F4DB-CB3C-4406-8339-BB0BA0F62A93}" dt="2023-05-20T11:13:46.599" v="1379" actId="20577"/>
        <pc:sldMkLst>
          <pc:docMk/>
          <pc:sldMk cId="4152135632" sldId="479"/>
        </pc:sldMkLst>
        <pc:spChg chg="mod">
          <ac:chgData name="Perera P.V.Y. it20382476" userId="98be5126-3bb6-4631-868c-23385c81f625" providerId="ADAL" clId="{CA09F4DB-CB3C-4406-8339-BB0BA0F62A93}" dt="2023-05-20T11:13:46.599" v="1379" actId="20577"/>
          <ac:spMkLst>
            <pc:docMk/>
            <pc:sldMk cId="4152135632" sldId="479"/>
            <ac:spMk id="3" creationId="{BB19FCE5-E942-F9EE-AC5E-3E8A93C8B214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3:58.864" v="1391" actId="20577"/>
        <pc:sldMkLst>
          <pc:docMk/>
          <pc:sldMk cId="4292380428" sldId="481"/>
        </pc:sldMkLst>
        <pc:spChg chg="mod">
          <ac:chgData name="Perera P.V.Y. it20382476" userId="98be5126-3bb6-4631-868c-23385c81f625" providerId="ADAL" clId="{CA09F4DB-CB3C-4406-8339-BB0BA0F62A93}" dt="2023-05-20T11:13:58.864" v="1391" actId="20577"/>
          <ac:spMkLst>
            <pc:docMk/>
            <pc:sldMk cId="4292380428" sldId="481"/>
            <ac:spMk id="5" creationId="{B77FFEBF-442C-09B5-7B97-B0B2029DAFC7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06.775" v="1397" actId="20577"/>
        <pc:sldMkLst>
          <pc:docMk/>
          <pc:sldMk cId="866094594" sldId="485"/>
        </pc:sldMkLst>
        <pc:spChg chg="mod">
          <ac:chgData name="Perera P.V.Y. it20382476" userId="98be5126-3bb6-4631-868c-23385c81f625" providerId="ADAL" clId="{CA09F4DB-CB3C-4406-8339-BB0BA0F62A93}" dt="2023-05-20T11:14:06.775" v="1397" actId="20577"/>
          <ac:spMkLst>
            <pc:docMk/>
            <pc:sldMk cId="866094594" sldId="485"/>
            <ac:spMk id="8" creationId="{CB07841D-5F19-C182-B6BF-7C3DC95C89B0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3:51.866" v="1385" actId="20577"/>
        <pc:sldMkLst>
          <pc:docMk/>
          <pc:sldMk cId="1047830798" sldId="487"/>
        </pc:sldMkLst>
        <pc:spChg chg="mod">
          <ac:chgData name="Perera P.V.Y. it20382476" userId="98be5126-3bb6-4631-868c-23385c81f625" providerId="ADAL" clId="{CA09F4DB-CB3C-4406-8339-BB0BA0F62A93}" dt="2023-05-20T11:13:51.866" v="1385" actId="20577"/>
          <ac:spMkLst>
            <pc:docMk/>
            <pc:sldMk cId="1047830798" sldId="487"/>
            <ac:spMk id="7" creationId="{80231161-073D-0E9B-1758-9283A4A576AB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13.040" v="1403" actId="20577"/>
        <pc:sldMkLst>
          <pc:docMk/>
          <pc:sldMk cId="3772389291" sldId="489"/>
        </pc:sldMkLst>
        <pc:spChg chg="mod">
          <ac:chgData name="Perera P.V.Y. it20382476" userId="98be5126-3bb6-4631-868c-23385c81f625" providerId="ADAL" clId="{CA09F4DB-CB3C-4406-8339-BB0BA0F62A93}" dt="2023-05-20T11:14:13.040" v="1403" actId="20577"/>
          <ac:spMkLst>
            <pc:docMk/>
            <pc:sldMk cId="3772389291" sldId="489"/>
            <ac:spMk id="7" creationId="{84AD6E5B-BDBC-3EB2-B140-B4B8F2371CD9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18.576" v="1409" actId="20577"/>
        <pc:sldMkLst>
          <pc:docMk/>
          <pc:sldMk cId="24149127" sldId="490"/>
        </pc:sldMkLst>
        <pc:spChg chg="mod">
          <ac:chgData name="Perera P.V.Y. it20382476" userId="98be5126-3bb6-4631-868c-23385c81f625" providerId="ADAL" clId="{CA09F4DB-CB3C-4406-8339-BB0BA0F62A93}" dt="2023-05-20T11:14:18.576" v="1409" actId="20577"/>
          <ac:spMkLst>
            <pc:docMk/>
            <pc:sldMk cId="24149127" sldId="490"/>
            <ac:spMk id="6" creationId="{08F9C4E8-2094-435C-B607-64FB66CB0B3D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38.056" v="1427" actId="20577"/>
        <pc:sldMkLst>
          <pc:docMk/>
          <pc:sldMk cId="2959668252" sldId="507"/>
        </pc:sldMkLst>
        <pc:spChg chg="mod">
          <ac:chgData name="Perera P.V.Y. it20382476" userId="98be5126-3bb6-4631-868c-23385c81f625" providerId="ADAL" clId="{CA09F4DB-CB3C-4406-8339-BB0BA0F62A93}" dt="2023-05-20T11:14:38.056" v="1427" actId="20577"/>
          <ac:spMkLst>
            <pc:docMk/>
            <pc:sldMk cId="2959668252" sldId="507"/>
            <ac:spMk id="4" creationId="{5D5220FF-B527-5A0A-95C2-35EAE645FB2D}"/>
          </ac:spMkLst>
        </pc:spChg>
      </pc:sldChg>
      <pc:sldChg chg="modSp mod">
        <pc:chgData name="Perera P.V.Y. it20382476" userId="98be5126-3bb6-4631-868c-23385c81f625" providerId="ADAL" clId="{CA09F4DB-CB3C-4406-8339-BB0BA0F62A93}" dt="2023-05-20T11:14:43.852" v="1433" actId="20577"/>
        <pc:sldMkLst>
          <pc:docMk/>
          <pc:sldMk cId="690372716" sldId="508"/>
        </pc:sldMkLst>
        <pc:spChg chg="mod">
          <ac:chgData name="Perera P.V.Y. it20382476" userId="98be5126-3bb6-4631-868c-23385c81f625" providerId="ADAL" clId="{CA09F4DB-CB3C-4406-8339-BB0BA0F62A93}" dt="2023-05-20T11:14:43.852" v="1433" actId="20577"/>
          <ac:spMkLst>
            <pc:docMk/>
            <pc:sldMk cId="690372716" sldId="508"/>
            <ac:spMk id="2" creationId="{6C1DA912-CD14-4BE6-DED7-55D581F508DC}"/>
          </ac:spMkLst>
        </pc:spChg>
      </pc:sldChg>
      <pc:sldChg chg="addSp modSp new del">
        <pc:chgData name="Perera P.V.Y. it20382476" userId="98be5126-3bb6-4631-868c-23385c81f625" providerId="ADAL" clId="{CA09F4DB-CB3C-4406-8339-BB0BA0F62A93}" dt="2023-05-19T20:55:37.351" v="1183" actId="47"/>
        <pc:sldMkLst>
          <pc:docMk/>
          <pc:sldMk cId="738019456" sldId="529"/>
        </pc:sldMkLst>
        <pc:picChg chg="add mod">
          <ac:chgData name="Perera P.V.Y. it20382476" userId="98be5126-3bb6-4631-868c-23385c81f625" providerId="ADAL" clId="{CA09F4DB-CB3C-4406-8339-BB0BA0F62A93}" dt="2023-05-19T19:46:28.084" v="1176"/>
          <ac:picMkLst>
            <pc:docMk/>
            <pc:sldMk cId="738019456" sldId="529"/>
            <ac:picMk id="3" creationId="{DB60C180-B78C-7259-A578-82EF68485233}"/>
          </ac:picMkLst>
        </pc:picChg>
      </pc:sldChg>
      <pc:sldChg chg="addSp modSp new del mod">
        <pc:chgData name="Perera P.V.Y. it20382476" userId="98be5126-3bb6-4631-868c-23385c81f625" providerId="ADAL" clId="{CA09F4DB-CB3C-4406-8339-BB0BA0F62A93}" dt="2023-05-20T15:25:08.734" v="1926" actId="47"/>
        <pc:sldMkLst>
          <pc:docMk/>
          <pc:sldMk cId="135293054" sldId="531"/>
        </pc:sldMkLst>
        <pc:spChg chg="add mod">
          <ac:chgData name="Perera P.V.Y. it20382476" userId="98be5126-3bb6-4631-868c-23385c81f625" providerId="ADAL" clId="{CA09F4DB-CB3C-4406-8339-BB0BA0F62A93}" dt="2023-05-19T20:57:03.544" v="1189" actId="1076"/>
          <ac:spMkLst>
            <pc:docMk/>
            <pc:sldMk cId="135293054" sldId="531"/>
            <ac:spMk id="3" creationId="{FBCF3738-B16C-A681-FF8B-25E606A46F91}"/>
          </ac:spMkLst>
        </pc:spChg>
        <pc:spChg chg="add mod">
          <ac:chgData name="Perera P.V.Y. it20382476" userId="98be5126-3bb6-4631-868c-23385c81f625" providerId="ADAL" clId="{CA09F4DB-CB3C-4406-8339-BB0BA0F62A93}" dt="2023-05-20T08:39:25.878" v="1315" actId="20577"/>
          <ac:spMkLst>
            <pc:docMk/>
            <pc:sldMk cId="135293054" sldId="531"/>
            <ac:spMk id="4" creationId="{DFC51AE0-23F8-733C-CC86-626621B44D14}"/>
          </ac:spMkLst>
        </pc:spChg>
        <pc:spChg chg="add mod">
          <ac:chgData name="Perera P.V.Y. it20382476" userId="98be5126-3bb6-4631-868c-23385c81f625" providerId="ADAL" clId="{CA09F4DB-CB3C-4406-8339-BB0BA0F62A93}" dt="2023-05-20T08:38:35.204" v="1287" actId="20577"/>
          <ac:spMkLst>
            <pc:docMk/>
            <pc:sldMk cId="135293054" sldId="531"/>
            <ac:spMk id="15" creationId="{1A09A6B6-97A6-0D25-4208-ECEF9282BAF5}"/>
          </ac:spMkLst>
        </pc:spChg>
        <pc:picChg chg="add mod">
          <ac:chgData name="Perera P.V.Y. it20382476" userId="98be5126-3bb6-4631-868c-23385c81f625" providerId="ADAL" clId="{CA09F4DB-CB3C-4406-8339-BB0BA0F62A93}" dt="2023-05-20T08:34:32.168" v="1257" actId="1076"/>
          <ac:picMkLst>
            <pc:docMk/>
            <pc:sldMk cId="135293054" sldId="531"/>
            <ac:picMk id="2" creationId="{3FF7BAA3-2B37-B816-7792-B3539483BDAF}"/>
          </ac:picMkLst>
        </pc:picChg>
        <pc:picChg chg="add mod">
          <ac:chgData name="Perera P.V.Y. it20382476" userId="98be5126-3bb6-4631-868c-23385c81f625" providerId="ADAL" clId="{CA09F4DB-CB3C-4406-8339-BB0BA0F62A93}" dt="2023-05-20T08:39:53.673" v="1318" actId="1076"/>
          <ac:picMkLst>
            <pc:docMk/>
            <pc:sldMk cId="135293054" sldId="531"/>
            <ac:picMk id="6" creationId="{4FCF2917-2B72-02D2-2ABD-9B449EFC947D}"/>
          </ac:picMkLst>
        </pc:picChg>
        <pc:picChg chg="add mod">
          <ac:chgData name="Perera P.V.Y. it20382476" userId="98be5126-3bb6-4631-868c-23385c81f625" providerId="ADAL" clId="{CA09F4DB-CB3C-4406-8339-BB0BA0F62A93}" dt="2023-05-20T08:40:07.051" v="1322" actId="1076"/>
          <ac:picMkLst>
            <pc:docMk/>
            <pc:sldMk cId="135293054" sldId="531"/>
            <ac:picMk id="8" creationId="{D5EF2777-2AC0-B219-B5CA-A59BBE5786AE}"/>
          </ac:picMkLst>
        </pc:picChg>
        <pc:picChg chg="add mod">
          <ac:chgData name="Perera P.V.Y. it20382476" userId="98be5126-3bb6-4631-868c-23385c81f625" providerId="ADAL" clId="{CA09F4DB-CB3C-4406-8339-BB0BA0F62A93}" dt="2023-05-20T08:40:01.826" v="1320" actId="1076"/>
          <ac:picMkLst>
            <pc:docMk/>
            <pc:sldMk cId="135293054" sldId="531"/>
            <ac:picMk id="10" creationId="{26D3C9CC-C746-9458-4A30-7A991468E28D}"/>
          </ac:picMkLst>
        </pc:picChg>
        <pc:picChg chg="add mod">
          <ac:chgData name="Perera P.V.Y. it20382476" userId="98be5126-3bb6-4631-868c-23385c81f625" providerId="ADAL" clId="{CA09F4DB-CB3C-4406-8339-BB0BA0F62A93}" dt="2023-05-20T08:39:58.003" v="1319" actId="1076"/>
          <ac:picMkLst>
            <pc:docMk/>
            <pc:sldMk cId="135293054" sldId="531"/>
            <ac:picMk id="12" creationId="{0FBFBC21-DF4B-0296-A0C8-72B2CFD765B0}"/>
          </ac:picMkLst>
        </pc:picChg>
        <pc:picChg chg="add mod">
          <ac:chgData name="Perera P.V.Y. it20382476" userId="98be5126-3bb6-4631-868c-23385c81f625" providerId="ADAL" clId="{CA09F4DB-CB3C-4406-8339-BB0BA0F62A93}" dt="2023-05-20T08:37:50.751" v="1277" actId="1076"/>
          <ac:picMkLst>
            <pc:docMk/>
            <pc:sldMk cId="135293054" sldId="531"/>
            <ac:picMk id="14" creationId="{248C77F5-56FD-E0E1-8029-D68E80F17B9A}"/>
          </ac:picMkLst>
        </pc:picChg>
        <pc:picChg chg="add mod">
          <ac:chgData name="Perera P.V.Y. it20382476" userId="98be5126-3bb6-4631-868c-23385c81f625" providerId="ADAL" clId="{CA09F4DB-CB3C-4406-8339-BB0BA0F62A93}" dt="2023-05-20T08:38:43.336" v="1288"/>
          <ac:picMkLst>
            <pc:docMk/>
            <pc:sldMk cId="135293054" sldId="531"/>
            <ac:picMk id="16" creationId="{ABD61567-B235-7287-A315-1BF8FF93DD72}"/>
          </ac:picMkLst>
        </pc:picChg>
        <pc:picChg chg="add mod">
          <ac:chgData name="Perera P.V.Y. it20382476" userId="98be5126-3bb6-4631-868c-23385c81f625" providerId="ADAL" clId="{CA09F4DB-CB3C-4406-8339-BB0BA0F62A93}" dt="2023-05-20T08:40:09.667" v="1323" actId="1076"/>
          <ac:picMkLst>
            <pc:docMk/>
            <pc:sldMk cId="135293054" sldId="531"/>
            <ac:picMk id="18" creationId="{9651B172-4FDC-127E-FD5E-FAF23AA35581}"/>
          </ac:picMkLst>
        </pc:picChg>
      </pc:sldChg>
      <pc:sldChg chg="addSp delSp modSp new del mod">
        <pc:chgData name="Perera P.V.Y. it20382476" userId="98be5126-3bb6-4631-868c-23385c81f625" providerId="ADAL" clId="{CA09F4DB-CB3C-4406-8339-BB0BA0F62A93}" dt="2023-05-20T10:59:02.178" v="1367" actId="2696"/>
        <pc:sldMkLst>
          <pc:docMk/>
          <pc:sldMk cId="851592675" sldId="532"/>
        </pc:sldMkLst>
        <pc:graphicFrameChg chg="add del modGraphic">
          <ac:chgData name="Perera P.V.Y. it20382476" userId="98be5126-3bb6-4631-868c-23385c81f625" providerId="ADAL" clId="{CA09F4DB-CB3C-4406-8339-BB0BA0F62A93}" dt="2023-05-20T08:49:40.889" v="1328" actId="478"/>
          <ac:graphicFrameMkLst>
            <pc:docMk/>
            <pc:sldMk cId="851592675" sldId="532"/>
            <ac:graphicFrameMk id="3" creationId="{EB98E061-1C71-AFC3-0550-7CD8D8BAE496}"/>
          </ac:graphicFrameMkLst>
        </pc:graphicFrameChg>
        <pc:graphicFrameChg chg="add del mod modGraphic">
          <ac:chgData name="Perera P.V.Y. it20382476" userId="98be5126-3bb6-4631-868c-23385c81f625" providerId="ADAL" clId="{CA09F4DB-CB3C-4406-8339-BB0BA0F62A93}" dt="2023-05-20T08:50:57.852" v="1345" actId="478"/>
          <ac:graphicFrameMkLst>
            <pc:docMk/>
            <pc:sldMk cId="851592675" sldId="532"/>
            <ac:graphicFrameMk id="4" creationId="{F8E613BD-9DCC-D050-B751-6CEEC44D4BB4}"/>
          </ac:graphicFrameMkLst>
        </pc:graphicFrameChg>
        <pc:picChg chg="add del mod">
          <ac:chgData name="Perera P.V.Y. it20382476" userId="98be5126-3bb6-4631-868c-23385c81f625" providerId="ADAL" clId="{CA09F4DB-CB3C-4406-8339-BB0BA0F62A93}" dt="2023-05-20T10:57:48.513" v="1346" actId="478"/>
          <ac:picMkLst>
            <pc:docMk/>
            <pc:sldMk cId="851592675" sldId="532"/>
            <ac:picMk id="2" creationId="{614F39C5-1439-BEF0-6C09-4FEDE9134E99}"/>
          </ac:picMkLst>
        </pc:picChg>
        <pc:picChg chg="add mod">
          <ac:chgData name="Perera P.V.Y. it20382476" userId="98be5126-3bb6-4631-868c-23385c81f625" providerId="ADAL" clId="{CA09F4DB-CB3C-4406-8339-BB0BA0F62A93}" dt="2023-05-20T10:57:51.233" v="1349" actId="962"/>
          <ac:picMkLst>
            <pc:docMk/>
            <pc:sldMk cId="851592675" sldId="532"/>
            <ac:picMk id="6" creationId="{F87AA0E5-4DBE-C803-1C05-CF8A6314571D}"/>
          </ac:picMkLst>
        </pc:picChg>
      </pc:sldChg>
      <pc:sldChg chg="addSp modSp new del mod">
        <pc:chgData name="Perera P.V.Y. it20382476" userId="98be5126-3bb6-4631-868c-23385c81f625" providerId="ADAL" clId="{CA09F4DB-CB3C-4406-8339-BB0BA0F62A93}" dt="2023-05-20T18:14:02.919" v="2548" actId="47"/>
        <pc:sldMkLst>
          <pc:docMk/>
          <pc:sldMk cId="3784568312" sldId="532"/>
        </pc:sldMkLst>
        <pc:spChg chg="add mod">
          <ac:chgData name="Perera P.V.Y. it20382476" userId="98be5126-3bb6-4631-868c-23385c81f625" providerId="ADAL" clId="{CA09F4DB-CB3C-4406-8339-BB0BA0F62A93}" dt="2023-05-20T11:51:55.288" v="1506" actId="1076"/>
          <ac:spMkLst>
            <pc:docMk/>
            <pc:sldMk cId="3784568312" sldId="532"/>
            <ac:spMk id="2" creationId="{0D5803BA-4E3F-C00E-8530-78D1DC6A7A27}"/>
          </ac:spMkLst>
        </pc:spChg>
        <pc:picChg chg="add mod">
          <ac:chgData name="Perera P.V.Y. it20382476" userId="98be5126-3bb6-4631-868c-23385c81f625" providerId="ADAL" clId="{CA09F4DB-CB3C-4406-8339-BB0BA0F62A93}" dt="2023-05-20T18:00:35.697" v="2513" actId="27614"/>
          <ac:picMkLst>
            <pc:docMk/>
            <pc:sldMk cId="3784568312" sldId="532"/>
            <ac:picMk id="5" creationId="{728F8DDB-957B-2BD1-895C-ADCFE582D9E8}"/>
          </ac:picMkLst>
        </pc:picChg>
      </pc:sldChg>
      <pc:sldChg chg="modSp mod">
        <pc:chgData name="Perera P.V.Y. it20382476" userId="98be5126-3bb6-4631-868c-23385c81f625" providerId="ADAL" clId="{CA09F4DB-CB3C-4406-8339-BB0BA0F62A93}" dt="2023-05-20T17:04:43.348" v="1954" actId="20577"/>
        <pc:sldMkLst>
          <pc:docMk/>
          <pc:sldMk cId="2912047924" sldId="537"/>
        </pc:sldMkLst>
        <pc:spChg chg="mod">
          <ac:chgData name="Perera P.V.Y. it20382476" userId="98be5126-3bb6-4631-868c-23385c81f625" providerId="ADAL" clId="{CA09F4DB-CB3C-4406-8339-BB0BA0F62A93}" dt="2023-05-20T17:04:43.348" v="1954" actId="20577"/>
          <ac:spMkLst>
            <pc:docMk/>
            <pc:sldMk cId="2912047924" sldId="537"/>
            <ac:spMk id="5" creationId="{8F642944-B700-B379-36E5-5CB2155CF175}"/>
          </ac:spMkLst>
        </pc:spChg>
      </pc:sldChg>
      <pc:sldChg chg="addSp delSp modSp new del mod">
        <pc:chgData name="Perera P.V.Y. it20382476" userId="98be5126-3bb6-4631-868c-23385c81f625" providerId="ADAL" clId="{CA09F4DB-CB3C-4406-8339-BB0BA0F62A93}" dt="2023-05-20T17:26:58.542" v="2205" actId="47"/>
        <pc:sldMkLst>
          <pc:docMk/>
          <pc:sldMk cId="1152636307" sldId="539"/>
        </pc:sldMkLst>
        <pc:spChg chg="add mod">
          <ac:chgData name="Perera P.V.Y. it20382476" userId="98be5126-3bb6-4631-868c-23385c81f625" providerId="ADAL" clId="{CA09F4DB-CB3C-4406-8339-BB0BA0F62A93}" dt="2023-05-20T17:07:49.728" v="1958"/>
          <ac:spMkLst>
            <pc:docMk/>
            <pc:sldMk cId="1152636307" sldId="539"/>
            <ac:spMk id="3" creationId="{105F0B94-A5BE-CF24-B547-864A5BC7F093}"/>
          </ac:spMkLst>
        </pc:spChg>
        <pc:spChg chg="add mod">
          <ac:chgData name="Perera P.V.Y. it20382476" userId="98be5126-3bb6-4631-868c-23385c81f625" providerId="ADAL" clId="{CA09F4DB-CB3C-4406-8339-BB0BA0F62A93}" dt="2023-05-20T17:07:49.728" v="1958"/>
          <ac:spMkLst>
            <pc:docMk/>
            <pc:sldMk cId="1152636307" sldId="539"/>
            <ac:spMk id="4" creationId="{BA0E7DC8-DC12-4F45-D394-1622C807E58D}"/>
          </ac:spMkLst>
        </pc:spChg>
        <pc:grpChg chg="add del mod">
          <ac:chgData name="Perera P.V.Y. it20382476" userId="98be5126-3bb6-4631-868c-23385c81f625" providerId="ADAL" clId="{CA09F4DB-CB3C-4406-8339-BB0BA0F62A93}" dt="2023-05-20T17:08:03.552" v="1961" actId="478"/>
          <ac:grpSpMkLst>
            <pc:docMk/>
            <pc:sldMk cId="1152636307" sldId="539"/>
            <ac:grpSpMk id="2" creationId="{59FF1B23-2A60-9F04-3EF1-2ABD8486C516}"/>
          </ac:grpSpMkLst>
        </pc:grpChg>
        <pc:graphicFrameChg chg="add mod">
          <ac:chgData name="Perera P.V.Y. it20382476" userId="98be5126-3bb6-4631-868c-23385c81f625" providerId="ADAL" clId="{CA09F4DB-CB3C-4406-8339-BB0BA0F62A93}" dt="2023-05-20T17:26:39.019" v="2202" actId="20577"/>
          <ac:graphicFrameMkLst>
            <pc:docMk/>
            <pc:sldMk cId="1152636307" sldId="539"/>
            <ac:graphicFrameMk id="5" creationId="{C284FF7A-705F-57BD-C944-F43D6EB2D9A2}"/>
          </ac:graphicFrameMkLst>
        </pc:graphicFrameChg>
      </pc:sldChg>
      <pc:sldChg chg="addSp modSp new">
        <pc:chgData name="Perera P.V.Y. it20382476" userId="98be5126-3bb6-4631-868c-23385c81f625" providerId="ADAL" clId="{CA09F4DB-CB3C-4406-8339-BB0BA0F62A93}" dt="2023-05-20T17:18:55.204" v="2114"/>
        <pc:sldMkLst>
          <pc:docMk/>
          <pc:sldMk cId="729641661" sldId="540"/>
        </pc:sldMkLst>
        <pc:picChg chg="add mod">
          <ac:chgData name="Perera P.V.Y. it20382476" userId="98be5126-3bb6-4631-868c-23385c81f625" providerId="ADAL" clId="{CA09F4DB-CB3C-4406-8339-BB0BA0F62A93}" dt="2023-05-20T17:18:55.204" v="2114"/>
          <ac:picMkLst>
            <pc:docMk/>
            <pc:sldMk cId="729641661" sldId="540"/>
            <ac:picMk id="3" creationId="{AF445674-3D56-F7DB-7785-FA48D89A29E3}"/>
          </ac:picMkLst>
        </pc:picChg>
      </pc:sldChg>
      <pc:sldChg chg="addSp delSp modSp del mod">
        <pc:chgData name="Perera P.V.Y. it20382476" userId="98be5126-3bb6-4631-868c-23385c81f625" providerId="ADAL" clId="{CA09F4DB-CB3C-4406-8339-BB0BA0F62A93}" dt="2023-05-20T17:23:30.811" v="2154" actId="47"/>
        <pc:sldMkLst>
          <pc:docMk/>
          <pc:sldMk cId="729641661" sldId="541"/>
        </pc:sldMkLst>
        <pc:picChg chg="del mod">
          <ac:chgData name="Perera P.V.Y. it20382476" userId="98be5126-3bb6-4631-868c-23385c81f625" providerId="ADAL" clId="{CA09F4DB-CB3C-4406-8339-BB0BA0F62A93}" dt="2023-05-20T17:21:41.830" v="2116" actId="478"/>
          <ac:picMkLst>
            <pc:docMk/>
            <pc:sldMk cId="729641661" sldId="541"/>
            <ac:picMk id="3" creationId="{AF445674-3D56-F7DB-7785-FA48D89A29E3}"/>
          </ac:picMkLst>
        </pc:picChg>
        <pc:picChg chg="add mod">
          <ac:chgData name="Perera P.V.Y. it20382476" userId="98be5126-3bb6-4631-868c-23385c81f625" providerId="ADAL" clId="{CA09F4DB-CB3C-4406-8339-BB0BA0F62A93}" dt="2023-05-20T17:22:04.129" v="2121" actId="1076"/>
          <ac:picMkLst>
            <pc:docMk/>
            <pc:sldMk cId="729641661" sldId="541"/>
            <ac:picMk id="5" creationId="{8267C66F-1C8E-D5B4-AE2F-1F1713ADD112}"/>
          </ac:picMkLst>
        </pc:picChg>
      </pc:sldChg>
      <pc:sldChg chg="addSp delSp modSp add mod">
        <pc:chgData name="Perera P.V.Y. it20382476" userId="98be5126-3bb6-4631-868c-23385c81f625" providerId="ADAL" clId="{CA09F4DB-CB3C-4406-8339-BB0BA0F62A93}" dt="2023-05-21T17:03:33.579" v="2645" actId="14100"/>
        <pc:sldMkLst>
          <pc:docMk/>
          <pc:sldMk cId="9302915" sldId="542"/>
        </pc:sldMkLst>
        <pc:spChg chg="mod">
          <ac:chgData name="Perera P.V.Y. it20382476" userId="98be5126-3bb6-4631-868c-23385c81f625" providerId="ADAL" clId="{CA09F4DB-CB3C-4406-8339-BB0BA0F62A93}" dt="2023-05-20T17:23:23.881" v="2153" actId="20577"/>
          <ac:spMkLst>
            <pc:docMk/>
            <pc:sldMk cId="9302915" sldId="542"/>
            <ac:spMk id="6" creationId="{A9363487-F92E-8D92-6BA3-21DD8687678A}"/>
          </ac:spMkLst>
        </pc:spChg>
        <pc:picChg chg="add del mod">
          <ac:chgData name="Perera P.V.Y. it20382476" userId="98be5126-3bb6-4631-868c-23385c81f625" providerId="ADAL" clId="{CA09F4DB-CB3C-4406-8339-BB0BA0F62A93}" dt="2023-05-21T17:03:19.948" v="2639" actId="478"/>
          <ac:picMkLst>
            <pc:docMk/>
            <pc:sldMk cId="9302915" sldId="542"/>
            <ac:picMk id="3" creationId="{5CA9748A-C680-427C-6D5A-0368D5C5373B}"/>
          </ac:picMkLst>
        </pc:picChg>
        <pc:picChg chg="mod">
          <ac:chgData name="Perera P.V.Y. it20382476" userId="98be5126-3bb6-4631-868c-23385c81f625" providerId="ADAL" clId="{CA09F4DB-CB3C-4406-8339-BB0BA0F62A93}" dt="2023-05-21T16:57:46.019" v="2638" actId="1076"/>
          <ac:picMkLst>
            <pc:docMk/>
            <pc:sldMk cId="9302915" sldId="542"/>
            <ac:picMk id="5" creationId="{0CAC3A60-1456-276B-6ADE-DE079DF46B4A}"/>
          </ac:picMkLst>
        </pc:picChg>
        <pc:picChg chg="add mod">
          <ac:chgData name="Perera P.V.Y. it20382476" userId="98be5126-3bb6-4631-868c-23385c81f625" providerId="ADAL" clId="{CA09F4DB-CB3C-4406-8339-BB0BA0F62A93}" dt="2023-05-21T17:03:33.579" v="2645" actId="14100"/>
          <ac:picMkLst>
            <pc:docMk/>
            <pc:sldMk cId="9302915" sldId="542"/>
            <ac:picMk id="8" creationId="{2A8AD42C-1220-2A89-1318-D49F7BDBA369}"/>
          </ac:picMkLst>
        </pc:picChg>
        <pc:picChg chg="del">
          <ac:chgData name="Perera P.V.Y. it20382476" userId="98be5126-3bb6-4631-868c-23385c81f625" providerId="ADAL" clId="{CA09F4DB-CB3C-4406-8339-BB0BA0F62A93}" dt="2023-05-20T17:22:55.769" v="2126" actId="478"/>
          <ac:picMkLst>
            <pc:docMk/>
            <pc:sldMk cId="9302915" sldId="542"/>
            <ac:picMk id="13" creationId="{8165BC18-3FFF-E04C-5F41-89C267E092F3}"/>
          </ac:picMkLst>
        </pc:picChg>
      </pc:sldChg>
      <pc:sldChg chg="new del">
        <pc:chgData name="Perera P.V.Y. it20382476" userId="98be5126-3bb6-4631-868c-23385c81f625" providerId="ADAL" clId="{CA09F4DB-CB3C-4406-8339-BB0BA0F62A93}" dt="2023-05-20T17:22:28.790" v="2123" actId="47"/>
        <pc:sldMkLst>
          <pc:docMk/>
          <pc:sldMk cId="2670013708" sldId="542"/>
        </pc:sldMkLst>
      </pc:sldChg>
      <pc:sldChg chg="new del">
        <pc:chgData name="Perera P.V.Y. it20382476" userId="98be5126-3bb6-4631-868c-23385c81f625" providerId="ADAL" clId="{CA09F4DB-CB3C-4406-8339-BB0BA0F62A93}" dt="2023-05-20T17:46:55.382" v="2208" actId="47"/>
        <pc:sldMkLst>
          <pc:docMk/>
          <pc:sldMk cId="1121171771" sldId="544"/>
        </pc:sldMkLst>
      </pc:sldChg>
      <pc:sldChg chg="delSp modSp add mod">
        <pc:chgData name="Perera P.V.Y. it20382476" userId="98be5126-3bb6-4631-868c-23385c81f625" providerId="ADAL" clId="{CA09F4DB-CB3C-4406-8339-BB0BA0F62A93}" dt="2023-05-20T17:53:08.244" v="2509" actId="20577"/>
        <pc:sldMkLst>
          <pc:docMk/>
          <pc:sldMk cId="4282583753" sldId="545"/>
        </pc:sldMkLst>
        <pc:spChg chg="mod">
          <ac:chgData name="Perera P.V.Y. it20382476" userId="98be5126-3bb6-4631-868c-23385c81f625" providerId="ADAL" clId="{CA09F4DB-CB3C-4406-8339-BB0BA0F62A93}" dt="2023-05-20T17:53:08.244" v="2509" actId="20577"/>
          <ac:spMkLst>
            <pc:docMk/>
            <pc:sldMk cId="4282583753" sldId="545"/>
            <ac:spMk id="8" creationId="{78011597-E411-9FF8-CB50-02E784257075}"/>
          </ac:spMkLst>
        </pc:spChg>
        <pc:spChg chg="mod">
          <ac:chgData name="Perera P.V.Y. it20382476" userId="98be5126-3bb6-4631-868c-23385c81f625" providerId="ADAL" clId="{CA09F4DB-CB3C-4406-8339-BB0BA0F62A93}" dt="2023-05-20T17:47:37.759" v="2226" actId="20577"/>
          <ac:spMkLst>
            <pc:docMk/>
            <pc:sldMk cId="4282583753" sldId="545"/>
            <ac:spMk id="1129" creationId="{C97BFD11-B7FC-0053-B8CC-68593BD6464D}"/>
          </ac:spMkLst>
        </pc:spChg>
        <pc:spChg chg="mod">
          <ac:chgData name="Perera P.V.Y. it20382476" userId="98be5126-3bb6-4631-868c-23385c81f625" providerId="ADAL" clId="{CA09F4DB-CB3C-4406-8339-BB0BA0F62A93}" dt="2023-05-20T17:49:31.909" v="2254" actId="20577"/>
          <ac:spMkLst>
            <pc:docMk/>
            <pc:sldMk cId="4282583753" sldId="545"/>
            <ac:spMk id="1132" creationId="{F4B441CD-ACEF-F498-F3A9-9FCF99993F3F}"/>
          </ac:spMkLst>
        </pc:spChg>
        <pc:spChg chg="mod">
          <ac:chgData name="Perera P.V.Y. it20382476" userId="98be5126-3bb6-4631-868c-23385c81f625" providerId="ADAL" clId="{CA09F4DB-CB3C-4406-8339-BB0BA0F62A93}" dt="2023-05-20T17:50:05.658" v="2277" actId="20577"/>
          <ac:spMkLst>
            <pc:docMk/>
            <pc:sldMk cId="4282583753" sldId="545"/>
            <ac:spMk id="1135" creationId="{B955F74A-E76D-C8C9-BBFB-226F3235B709}"/>
          </ac:spMkLst>
        </pc:spChg>
        <pc:spChg chg="mod">
          <ac:chgData name="Perera P.V.Y. it20382476" userId="98be5126-3bb6-4631-868c-23385c81f625" providerId="ADAL" clId="{CA09F4DB-CB3C-4406-8339-BB0BA0F62A93}" dt="2023-05-20T17:51:04.925" v="2356" actId="20577"/>
          <ac:spMkLst>
            <pc:docMk/>
            <pc:sldMk cId="4282583753" sldId="545"/>
            <ac:spMk id="1141" creationId="{F94095A5-C9E9-23A7-546D-006AC7316897}"/>
          </ac:spMkLst>
        </pc:spChg>
        <pc:spChg chg="del topLvl">
          <ac:chgData name="Perera P.V.Y. it20382476" userId="98be5126-3bb6-4631-868c-23385c81f625" providerId="ADAL" clId="{CA09F4DB-CB3C-4406-8339-BB0BA0F62A93}" dt="2023-05-20T17:51:57.130" v="2406" actId="478"/>
          <ac:spMkLst>
            <pc:docMk/>
            <pc:sldMk cId="4282583753" sldId="545"/>
            <ac:spMk id="1143" creationId="{05D0C770-2806-616D-F659-D8C61BEB6D43}"/>
          </ac:spMkLst>
        </pc:spChg>
        <pc:spChg chg="del mod topLvl">
          <ac:chgData name="Perera P.V.Y. it20382476" userId="98be5126-3bb6-4631-868c-23385c81f625" providerId="ADAL" clId="{CA09F4DB-CB3C-4406-8339-BB0BA0F62A93}" dt="2023-05-20T17:51:55.415" v="2405" actId="478"/>
          <ac:spMkLst>
            <pc:docMk/>
            <pc:sldMk cId="4282583753" sldId="545"/>
            <ac:spMk id="1144" creationId="{42E98962-0962-FBCB-26DD-9600391DF020}"/>
          </ac:spMkLst>
        </pc:spChg>
        <pc:spChg chg="mod">
          <ac:chgData name="Perera P.V.Y. it20382476" userId="98be5126-3bb6-4631-868c-23385c81f625" providerId="ADAL" clId="{CA09F4DB-CB3C-4406-8339-BB0BA0F62A93}" dt="2023-05-20T17:52:11.671" v="2425" actId="20577"/>
          <ac:spMkLst>
            <pc:docMk/>
            <pc:sldMk cId="4282583753" sldId="545"/>
            <ac:spMk id="1150" creationId="{778E397E-AC75-3E9D-44F9-76E1149FAB86}"/>
          </ac:spMkLst>
        </pc:spChg>
        <pc:spChg chg="mod">
          <ac:chgData name="Perera P.V.Y. it20382476" userId="98be5126-3bb6-4631-868c-23385c81f625" providerId="ADAL" clId="{CA09F4DB-CB3C-4406-8339-BB0BA0F62A93}" dt="2023-05-20T17:52:23.757" v="2461" actId="20577"/>
          <ac:spMkLst>
            <pc:docMk/>
            <pc:sldMk cId="4282583753" sldId="545"/>
            <ac:spMk id="1153" creationId="{A77EF29C-BD2E-6E64-7D37-03C6AFDA128E}"/>
          </ac:spMkLst>
        </pc:spChg>
        <pc:spChg chg="mod">
          <ac:chgData name="Perera P.V.Y. it20382476" userId="98be5126-3bb6-4631-868c-23385c81f625" providerId="ADAL" clId="{CA09F4DB-CB3C-4406-8339-BB0BA0F62A93}" dt="2023-05-20T17:52:43.182" v="2482" actId="20577"/>
          <ac:spMkLst>
            <pc:docMk/>
            <pc:sldMk cId="4282583753" sldId="545"/>
            <ac:spMk id="1162" creationId="{2F309C95-03A1-DA47-C4B0-262D00D07D9D}"/>
          </ac:spMkLst>
        </pc:spChg>
        <pc:grpChg chg="del">
          <ac:chgData name="Perera P.V.Y. it20382476" userId="98be5126-3bb6-4631-868c-23385c81f625" providerId="ADAL" clId="{CA09F4DB-CB3C-4406-8339-BB0BA0F62A93}" dt="2023-05-20T17:51:55.415" v="2405" actId="478"/>
          <ac:grpSpMkLst>
            <pc:docMk/>
            <pc:sldMk cId="4282583753" sldId="545"/>
            <ac:grpSpMk id="1142" creationId="{44EF1562-6B6B-183E-6686-4B2261B1D6F1}"/>
          </ac:grpSpMkLst>
        </pc:grpChg>
        <pc:picChg chg="mod">
          <ac:chgData name="Perera P.V.Y. it20382476" userId="98be5126-3bb6-4631-868c-23385c81f625" providerId="ADAL" clId="{CA09F4DB-CB3C-4406-8339-BB0BA0F62A93}" dt="2023-05-20T17:49:52.643" v="2255" actId="1076"/>
          <ac:picMkLst>
            <pc:docMk/>
            <pc:sldMk cId="4282583753" sldId="545"/>
            <ac:picMk id="4" creationId="{D1C49179-10A7-A8D3-FDC3-F0B54D216DA7}"/>
          </ac:picMkLst>
        </pc:picChg>
        <pc:cxnChg chg="del">
          <ac:chgData name="Perera P.V.Y. it20382476" userId="98be5126-3bb6-4631-868c-23385c81f625" providerId="ADAL" clId="{CA09F4DB-CB3C-4406-8339-BB0BA0F62A93}" dt="2023-05-20T17:51:59.912" v="2407" actId="478"/>
          <ac:cxnSpMkLst>
            <pc:docMk/>
            <pc:sldMk cId="4282583753" sldId="545"/>
            <ac:cxnSpMk id="1163" creationId="{72868E66-1D41-918F-E34E-509197C54CB5}"/>
          </ac:cxnSpMkLst>
        </pc:cxnChg>
        <pc:cxnChg chg="mod">
          <ac:chgData name="Perera P.V.Y. it20382476" userId="98be5126-3bb6-4631-868c-23385c81f625" providerId="ADAL" clId="{CA09F4DB-CB3C-4406-8339-BB0BA0F62A93}" dt="2023-05-20T17:51:55.415" v="2405" actId="478"/>
          <ac:cxnSpMkLst>
            <pc:docMk/>
            <pc:sldMk cId="4282583753" sldId="545"/>
            <ac:cxnSpMk id="1164" creationId="{A9AF5F36-3E8B-590B-86DB-6BFDAD656A66}"/>
          </ac:cxnSpMkLst>
        </pc:cxnChg>
      </pc:sldChg>
      <pc:sldChg chg="addSp delSp modSp add mod">
        <pc:chgData name="Perera P.V.Y. it20382476" userId="98be5126-3bb6-4631-868c-23385c81f625" providerId="ADAL" clId="{CA09F4DB-CB3C-4406-8339-BB0BA0F62A93}" dt="2023-05-20T18:13:43.446" v="2547" actId="1076"/>
        <pc:sldMkLst>
          <pc:docMk/>
          <pc:sldMk cId="3871648942" sldId="547"/>
        </pc:sldMkLst>
        <pc:spChg chg="mod">
          <ac:chgData name="Perera P.V.Y. it20382476" userId="98be5126-3bb6-4631-868c-23385c81f625" providerId="ADAL" clId="{CA09F4DB-CB3C-4406-8339-BB0BA0F62A93}" dt="2023-05-20T18:13:37.960" v="2545" actId="20577"/>
          <ac:spMkLst>
            <pc:docMk/>
            <pc:sldMk cId="3871648942" sldId="547"/>
            <ac:spMk id="7" creationId="{2E72B982-5B1C-DB79-5099-F5F1FE3AC244}"/>
          </ac:spMkLst>
        </pc:spChg>
        <pc:picChg chg="add mod">
          <ac:chgData name="Perera P.V.Y. it20382476" userId="98be5126-3bb6-4631-868c-23385c81f625" providerId="ADAL" clId="{CA09F4DB-CB3C-4406-8339-BB0BA0F62A93}" dt="2023-05-20T18:13:43.446" v="2547" actId="1076"/>
          <ac:picMkLst>
            <pc:docMk/>
            <pc:sldMk cId="3871648942" sldId="547"/>
            <ac:picMk id="2" creationId="{408F7A9D-A4AB-7DFC-3D47-6DBFEA46C89A}"/>
          </ac:picMkLst>
        </pc:picChg>
        <pc:picChg chg="mod">
          <ac:chgData name="Perera P.V.Y. it20382476" userId="98be5126-3bb6-4631-868c-23385c81f625" providerId="ADAL" clId="{CA09F4DB-CB3C-4406-8339-BB0BA0F62A93}" dt="2023-05-20T18:04:05.700" v="2519" actId="1076"/>
          <ac:picMkLst>
            <pc:docMk/>
            <pc:sldMk cId="3871648942" sldId="547"/>
            <ac:picMk id="3" creationId="{48B1B668-AAA9-10EE-B6CD-9F8B41FB409C}"/>
          </ac:picMkLst>
        </pc:picChg>
        <pc:picChg chg="del">
          <ac:chgData name="Perera P.V.Y. it20382476" userId="98be5126-3bb6-4631-868c-23385c81f625" providerId="ADAL" clId="{CA09F4DB-CB3C-4406-8339-BB0BA0F62A93}" dt="2023-05-20T18:04:00.452" v="2516" actId="478"/>
          <ac:picMkLst>
            <pc:docMk/>
            <pc:sldMk cId="3871648942" sldId="547"/>
            <ac:picMk id="13" creationId="{8D50E6E0-6870-C8A4-9F8D-DA028371A0CA}"/>
          </ac:picMkLst>
        </pc:picChg>
      </pc:sldChg>
      <pc:sldChg chg="ord">
        <pc:chgData name="Perera P.V.Y. it20382476" userId="98be5126-3bb6-4631-868c-23385c81f625" providerId="ADAL" clId="{CA09F4DB-CB3C-4406-8339-BB0BA0F62A93}" dt="2023-05-21T17:53:58.814" v="2647"/>
        <pc:sldMkLst>
          <pc:docMk/>
          <pc:sldMk cId="3980759806" sldId="558"/>
        </pc:sldMkLst>
      </pc:sldChg>
    </pc:docChg>
  </pc:docChgLst>
  <pc:docChgLst>
    <pc:chgData name="Premathilake H. T. M it20265410" userId="f242275b-e3f0-4a99-9266-4605dd9ff9dd" providerId="ADAL" clId="{72318D44-D6FF-412D-AD45-161D2494A035}"/>
    <pc:docChg chg="undo custSel addSld delSld modSld sldOrd">
      <pc:chgData name="Premathilake H. T. M it20265410" userId="f242275b-e3f0-4a99-9266-4605dd9ff9dd" providerId="ADAL" clId="{72318D44-D6FF-412D-AD45-161D2494A035}" dt="2023-03-27T03:27:27.471" v="4978" actId="122"/>
      <pc:docMkLst>
        <pc:docMk/>
      </pc:docMkLst>
      <pc:sldChg chg="addSp modSp mod">
        <pc:chgData name="Premathilake H. T. M it20265410" userId="f242275b-e3f0-4a99-9266-4605dd9ff9dd" providerId="ADAL" clId="{72318D44-D6FF-412D-AD45-161D2494A035}" dt="2023-03-26T13:57:03.400" v="2717" actId="20577"/>
        <pc:sldMkLst>
          <pc:docMk/>
          <pc:sldMk cId="3624361165" sldId="258"/>
        </pc:sldMkLst>
        <pc:spChg chg="mod">
          <ac:chgData name="Premathilake H. T. M it20265410" userId="f242275b-e3f0-4a99-9266-4605dd9ff9dd" providerId="ADAL" clId="{72318D44-D6FF-412D-AD45-161D2494A035}" dt="2023-03-26T13:52:16.288" v="2688" actId="207"/>
          <ac:spMkLst>
            <pc:docMk/>
            <pc:sldMk cId="3624361165" sldId="258"/>
            <ac:spMk id="2" creationId="{CB92E13B-A6FD-11FA-B92C-F23B41E2997A}"/>
          </ac:spMkLst>
        </pc:spChg>
        <pc:spChg chg="add mod">
          <ac:chgData name="Premathilake H. T. M it20265410" userId="f242275b-e3f0-4a99-9266-4605dd9ff9dd" providerId="ADAL" clId="{72318D44-D6FF-412D-AD45-161D2494A035}" dt="2023-03-26T13:57:03.400" v="2717" actId="20577"/>
          <ac:spMkLst>
            <pc:docMk/>
            <pc:sldMk cId="3624361165" sldId="258"/>
            <ac:spMk id="3" creationId="{D9400551-5A5D-8BCE-389D-8BAE60F0FB02}"/>
          </ac:spMkLst>
        </pc:sp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14" creationId="{3B047F21-59FD-F909-E7F5-889A058DEE05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15" creationId="{AD32A032-5E8F-1417-6E26-A3A68721EE1E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19" creationId="{671597CF-B890-2438-19BF-07E243568FC0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25" creationId="{50F1537C-1750-A28E-98B1-6811CF6BF2AE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27" creationId="{F77A6951-E0FA-9C18-D2D3-7B2125BF65D4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28" creationId="{DC7E10EE-B098-FC59-8517-2B0B6947AFDA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45" creationId="{8CBDDF06-7E90-3C6F-BAE0-031F2F8DD852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49" creationId="{81B40CB9-B083-B578-2DE1-0616F07F325A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55" creationId="{B5ABC234-9B2A-74B4-4FEB-FBC1C1BEA866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56" creationId="{3055EC72-1997-BD1A-B108-B0F70E01FF3A}"/>
          </ac:cxnSpMkLst>
        </pc:cxnChg>
        <pc:cxnChg chg="mod">
          <ac:chgData name="Premathilake H. T. M it20265410" userId="f242275b-e3f0-4a99-9266-4605dd9ff9dd" providerId="ADAL" clId="{72318D44-D6FF-412D-AD45-161D2494A035}" dt="2023-03-26T13:52:48.842" v="2689" actId="208"/>
          <ac:cxnSpMkLst>
            <pc:docMk/>
            <pc:sldMk cId="3624361165" sldId="258"/>
            <ac:cxnSpMk id="62" creationId="{C3955367-3A54-B2A4-F1CB-E4616EBDE6EC}"/>
          </ac:cxnSpMkLst>
        </pc:cxnChg>
      </pc:sldChg>
      <pc:sldChg chg="addSp modSp mod">
        <pc:chgData name="Premathilake H. T. M it20265410" userId="f242275b-e3f0-4a99-9266-4605dd9ff9dd" providerId="ADAL" clId="{72318D44-D6FF-412D-AD45-161D2494A035}" dt="2023-03-26T17:33:21.206" v="4697" actId="20577"/>
        <pc:sldMkLst>
          <pc:docMk/>
          <pc:sldMk cId="3454726013" sldId="259"/>
        </pc:sldMkLst>
        <pc:spChg chg="mod">
          <ac:chgData name="Premathilake H. T. M it20265410" userId="f242275b-e3f0-4a99-9266-4605dd9ff9dd" providerId="ADAL" clId="{72318D44-D6FF-412D-AD45-161D2494A035}" dt="2023-03-26T13:20:54.263" v="2372" actId="207"/>
          <ac:spMkLst>
            <pc:docMk/>
            <pc:sldMk cId="3454726013" sldId="259"/>
            <ac:spMk id="2" creationId="{52A6A4E8-D1E0-84A0-17B9-57340E53CE3C}"/>
          </ac:spMkLst>
        </pc:spChg>
        <pc:spChg chg="add mod">
          <ac:chgData name="Premathilake H. T. M it20265410" userId="f242275b-e3f0-4a99-9266-4605dd9ff9dd" providerId="ADAL" clId="{72318D44-D6FF-412D-AD45-161D2494A035}" dt="2023-03-26T17:33:21.206" v="4697" actId="20577"/>
          <ac:spMkLst>
            <pc:docMk/>
            <pc:sldMk cId="3454726013" sldId="259"/>
            <ac:spMk id="5" creationId="{DC6DE476-B5F1-8C12-F289-29D80218120A}"/>
          </ac:spMkLst>
        </pc:spChg>
        <pc:picChg chg="add mod">
          <ac:chgData name="Premathilake H. T. M it20265410" userId="f242275b-e3f0-4a99-9266-4605dd9ff9dd" providerId="ADAL" clId="{72318D44-D6FF-412D-AD45-161D2494A035}" dt="2023-03-26T16:43:02.076" v="4314"/>
          <ac:picMkLst>
            <pc:docMk/>
            <pc:sldMk cId="3454726013" sldId="259"/>
            <ac:picMk id="3" creationId="{09665E55-9054-0F8D-4094-43FB9994C3FA}"/>
          </ac:picMkLst>
        </pc:picChg>
        <pc:picChg chg="mod">
          <ac:chgData name="Premathilake H. T. M it20265410" userId="f242275b-e3f0-4a99-9266-4605dd9ff9dd" providerId="ADAL" clId="{72318D44-D6FF-412D-AD45-161D2494A035}" dt="2023-03-26T17:32:50.920" v="4688" actId="1076"/>
          <ac:picMkLst>
            <pc:docMk/>
            <pc:sldMk cId="3454726013" sldId="259"/>
            <ac:picMk id="9" creationId="{A305D2D6-9EF7-5663-DFFF-9190A72B4019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7:14:14.350" v="4585" actId="1076"/>
        <pc:sldMkLst>
          <pc:docMk/>
          <pc:sldMk cId="2218658336" sldId="262"/>
        </pc:sldMkLst>
        <pc:spChg chg="del mod">
          <ac:chgData name="Premathilake H. T. M it20265410" userId="f242275b-e3f0-4a99-9266-4605dd9ff9dd" providerId="ADAL" clId="{72318D44-D6FF-412D-AD45-161D2494A035}" dt="2023-03-26T14:34:11.393" v="2901" actId="478"/>
          <ac:spMkLst>
            <pc:docMk/>
            <pc:sldMk cId="2218658336" sldId="262"/>
            <ac:spMk id="2" creationId="{15462FE2-BC43-3629-F861-270397A4F2CD}"/>
          </ac:spMkLst>
        </pc:spChg>
        <pc:spChg chg="mod">
          <ac:chgData name="Premathilake H. T. M it20265410" userId="f242275b-e3f0-4a99-9266-4605dd9ff9dd" providerId="ADAL" clId="{72318D44-D6FF-412D-AD45-161D2494A035}" dt="2023-03-26T14:39:51.744" v="2966" actId="113"/>
          <ac:spMkLst>
            <pc:docMk/>
            <pc:sldMk cId="2218658336" sldId="262"/>
            <ac:spMk id="15" creationId="{DBB9DF2F-DD14-3A0D-0FDC-AEB95CFB4D20}"/>
          </ac:spMkLst>
        </pc:spChg>
        <pc:spChg chg="add del mod">
          <ac:chgData name="Premathilake H. T. M it20265410" userId="f242275b-e3f0-4a99-9266-4605dd9ff9dd" providerId="ADAL" clId="{72318D44-D6FF-412D-AD45-161D2494A035}" dt="2023-03-26T14:34:18.125" v="2902" actId="478"/>
          <ac:spMkLst>
            <pc:docMk/>
            <pc:sldMk cId="2218658336" sldId="262"/>
            <ac:spMk id="18" creationId="{66C7643C-090E-7989-366D-71A96986C690}"/>
          </ac:spMkLst>
        </pc:spChg>
        <pc:spChg chg="add mod">
          <ac:chgData name="Premathilake H. T. M it20265410" userId="f242275b-e3f0-4a99-9266-4605dd9ff9dd" providerId="ADAL" clId="{72318D44-D6FF-412D-AD45-161D2494A035}" dt="2023-03-26T14:39:57.117" v="2967" actId="20577"/>
          <ac:spMkLst>
            <pc:docMk/>
            <pc:sldMk cId="2218658336" sldId="262"/>
            <ac:spMk id="19" creationId="{70DA6D7D-3706-FBB3-374D-6D68F99A01C9}"/>
          </ac:spMkLst>
        </pc:spChg>
        <pc:graphicFrameChg chg="mod">
          <ac:chgData name="Premathilake H. T. M it20265410" userId="f242275b-e3f0-4a99-9266-4605dd9ff9dd" providerId="ADAL" clId="{72318D44-D6FF-412D-AD45-161D2494A035}" dt="2023-03-26T17:14:14.350" v="4585" actId="1076"/>
          <ac:graphicFrameMkLst>
            <pc:docMk/>
            <pc:sldMk cId="2218658336" sldId="262"/>
            <ac:graphicFrameMk id="2" creationId="{4349F943-F499-1BC9-27D9-9B7F6AB77006}"/>
          </ac:graphicFrameMkLst>
        </pc:graphicFrameChg>
      </pc:sldChg>
      <pc:sldChg chg="del">
        <pc:chgData name="Premathilake H. T. M it20265410" userId="f242275b-e3f0-4a99-9266-4605dd9ff9dd" providerId="ADAL" clId="{72318D44-D6FF-412D-AD45-161D2494A035}" dt="2023-03-26T14:35:22.858" v="2921" actId="47"/>
        <pc:sldMkLst>
          <pc:docMk/>
          <pc:sldMk cId="504545681" sldId="265"/>
        </pc:sldMkLst>
      </pc:sldChg>
      <pc:sldChg chg="modSp mod">
        <pc:chgData name="Premathilake H. T. M it20265410" userId="f242275b-e3f0-4a99-9266-4605dd9ff9dd" providerId="ADAL" clId="{72318D44-D6FF-412D-AD45-161D2494A035}" dt="2023-03-26T14:36:56.503" v="2958" actId="2711"/>
        <pc:sldMkLst>
          <pc:docMk/>
          <pc:sldMk cId="95445225" sldId="268"/>
        </pc:sldMkLst>
        <pc:spChg chg="mod">
          <ac:chgData name="Premathilake H. T. M it20265410" userId="f242275b-e3f0-4a99-9266-4605dd9ff9dd" providerId="ADAL" clId="{72318D44-D6FF-412D-AD45-161D2494A035}" dt="2023-03-26T14:36:19.569" v="2950" actId="1036"/>
          <ac:spMkLst>
            <pc:docMk/>
            <pc:sldMk cId="95445225" sldId="268"/>
            <ac:spMk id="2" creationId="{E16BFFFE-1836-EE19-EF75-F2729F7BDCF3}"/>
          </ac:spMkLst>
        </pc:spChg>
        <pc:spChg chg="mod">
          <ac:chgData name="Premathilake H. T. M it20265410" userId="f242275b-e3f0-4a99-9266-4605dd9ff9dd" providerId="ADAL" clId="{72318D44-D6FF-412D-AD45-161D2494A035}" dt="2023-03-26T14:36:56.503" v="2958" actId="2711"/>
          <ac:spMkLst>
            <pc:docMk/>
            <pc:sldMk cId="95445225" sldId="268"/>
            <ac:spMk id="3" creationId="{D254D203-3208-27F5-B964-BA3764084EFC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7T03:12:46.304" v="4952" actId="1035"/>
        <pc:sldMkLst>
          <pc:docMk/>
          <pc:sldMk cId="1568529857" sldId="271"/>
        </pc:sldMkLst>
        <pc:spChg chg="mod">
          <ac:chgData name="Premathilake H. T. M it20265410" userId="f242275b-e3f0-4a99-9266-4605dd9ff9dd" providerId="ADAL" clId="{72318D44-D6FF-412D-AD45-161D2494A035}" dt="2023-03-26T14:43:35.515" v="3024" actId="255"/>
          <ac:spMkLst>
            <pc:docMk/>
            <pc:sldMk cId="1568529857" sldId="271"/>
            <ac:spMk id="2" creationId="{200ABFAC-6329-1643-A8E3-1356972D1775}"/>
          </ac:spMkLst>
        </pc:spChg>
        <pc:spChg chg="add mod">
          <ac:chgData name="Premathilake H. T. M it20265410" userId="f242275b-e3f0-4a99-9266-4605dd9ff9dd" providerId="ADAL" clId="{72318D44-D6FF-412D-AD45-161D2494A035}" dt="2023-03-26T14:53:06.659" v="3089" actId="1076"/>
          <ac:spMkLst>
            <pc:docMk/>
            <pc:sldMk cId="1568529857" sldId="271"/>
            <ac:spMk id="6" creationId="{1F585875-8770-2FA9-5D76-9BF18596AD54}"/>
          </ac:spMkLst>
        </pc:spChg>
        <pc:spChg chg="add mod">
          <ac:chgData name="Premathilake H. T. M it20265410" userId="f242275b-e3f0-4a99-9266-4605dd9ff9dd" providerId="ADAL" clId="{72318D44-D6FF-412D-AD45-161D2494A035}" dt="2023-03-27T03:12:22.019" v="4917" actId="1076"/>
          <ac:spMkLst>
            <pc:docMk/>
            <pc:sldMk cId="1568529857" sldId="271"/>
            <ac:spMk id="7" creationId="{87E09B06-EB99-798D-490D-134A1D3FF6B6}"/>
          </ac:spMkLst>
        </pc:spChg>
        <pc:spChg chg="add mod">
          <ac:chgData name="Premathilake H. T. M it20265410" userId="f242275b-e3f0-4a99-9266-4605dd9ff9dd" providerId="ADAL" clId="{72318D44-D6FF-412D-AD45-161D2494A035}" dt="2023-03-27T03:12:26.371" v="4918" actId="1076"/>
          <ac:spMkLst>
            <pc:docMk/>
            <pc:sldMk cId="1568529857" sldId="271"/>
            <ac:spMk id="8" creationId="{942DBB55-8482-D2CD-A72F-06A7128F47B7}"/>
          </ac:spMkLst>
        </pc:spChg>
        <pc:spChg chg="add del mod">
          <ac:chgData name="Premathilake H. T. M it20265410" userId="f242275b-e3f0-4a99-9266-4605dd9ff9dd" providerId="ADAL" clId="{72318D44-D6FF-412D-AD45-161D2494A035}" dt="2023-03-26T14:46:30.950" v="3058" actId="478"/>
          <ac:spMkLst>
            <pc:docMk/>
            <pc:sldMk cId="1568529857" sldId="271"/>
            <ac:spMk id="14" creationId="{F54D3D95-C9B0-D76E-33A7-0460C29903D8}"/>
          </ac:spMkLst>
        </pc:spChg>
        <pc:spChg chg="add mod">
          <ac:chgData name="Premathilake H. T. M it20265410" userId="f242275b-e3f0-4a99-9266-4605dd9ff9dd" providerId="ADAL" clId="{72318D44-D6FF-412D-AD45-161D2494A035}" dt="2023-03-27T03:12:35.594" v="4950" actId="1038"/>
          <ac:spMkLst>
            <pc:docMk/>
            <pc:sldMk cId="1568529857" sldId="271"/>
            <ac:spMk id="15" creationId="{C09ABCBF-98ED-F51F-E0CE-0882DAEE233F}"/>
          </ac:spMkLst>
        </pc:spChg>
        <pc:picChg chg="mod">
          <ac:chgData name="Premathilake H. T. M it20265410" userId="f242275b-e3f0-4a99-9266-4605dd9ff9dd" providerId="ADAL" clId="{72318D44-D6FF-412D-AD45-161D2494A035}" dt="2023-03-27T03:12:46.304" v="4952" actId="1035"/>
          <ac:picMkLst>
            <pc:docMk/>
            <pc:sldMk cId="1568529857" sldId="271"/>
            <ac:picMk id="5" creationId="{7411127A-3C3C-D69D-8BDD-AFC2ED4EA5FF}"/>
          </ac:picMkLst>
        </pc:picChg>
        <pc:picChg chg="add mod">
          <ac:chgData name="Premathilake H. T. M it20265410" userId="f242275b-e3f0-4a99-9266-4605dd9ff9dd" providerId="ADAL" clId="{72318D44-D6FF-412D-AD45-161D2494A035}" dt="2023-03-26T14:53:03.122" v="3088" actId="1076"/>
          <ac:picMkLst>
            <pc:docMk/>
            <pc:sldMk cId="1568529857" sldId="271"/>
            <ac:picMk id="9" creationId="{BD65CB94-AAB2-E3E8-4C2F-4A95270901C9}"/>
          </ac:picMkLst>
        </pc:picChg>
        <pc:picChg chg="add mod">
          <ac:chgData name="Premathilake H. T. M it20265410" userId="f242275b-e3f0-4a99-9266-4605dd9ff9dd" providerId="ADAL" clId="{72318D44-D6FF-412D-AD45-161D2494A035}" dt="2023-03-26T14:52:30.866" v="3082" actId="1076"/>
          <ac:picMkLst>
            <pc:docMk/>
            <pc:sldMk cId="1568529857" sldId="271"/>
            <ac:picMk id="10" creationId="{28C7742D-8737-9C3F-8FCB-1B9FFFC816AD}"/>
          </ac:picMkLst>
        </pc:picChg>
        <pc:picChg chg="add mod">
          <ac:chgData name="Premathilake H. T. M it20265410" userId="f242275b-e3f0-4a99-9266-4605dd9ff9dd" providerId="ADAL" clId="{72318D44-D6FF-412D-AD45-161D2494A035}" dt="2023-03-26T14:52:42.787" v="3084" actId="1076"/>
          <ac:picMkLst>
            <pc:docMk/>
            <pc:sldMk cId="1568529857" sldId="271"/>
            <ac:picMk id="11" creationId="{9470E9B4-C2EC-4CFD-37C4-5A65F264AEF9}"/>
          </ac:picMkLst>
        </pc:picChg>
        <pc:picChg chg="add mod modCrop">
          <ac:chgData name="Premathilake H. T. M it20265410" userId="f242275b-e3f0-4a99-9266-4605dd9ff9dd" providerId="ADAL" clId="{72318D44-D6FF-412D-AD45-161D2494A035}" dt="2023-03-26T14:52:51.772" v="3085" actId="1076"/>
          <ac:picMkLst>
            <pc:docMk/>
            <pc:sldMk cId="1568529857" sldId="271"/>
            <ac:picMk id="12" creationId="{461E8DA8-7E7F-D614-85E8-EBF15BA5641C}"/>
          </ac:picMkLst>
        </pc:picChg>
        <pc:picChg chg="add mod">
          <ac:chgData name="Premathilake H. T. M it20265410" userId="f242275b-e3f0-4a99-9266-4605dd9ff9dd" providerId="ADAL" clId="{72318D44-D6FF-412D-AD45-161D2494A035}" dt="2023-03-26T14:48:09.643" v="3078" actId="1076"/>
          <ac:picMkLst>
            <pc:docMk/>
            <pc:sldMk cId="1568529857" sldId="271"/>
            <ac:picMk id="13" creationId="{553F658B-6A77-3A2E-F04D-729E7CA63054}"/>
          </ac:picMkLst>
        </pc:picChg>
      </pc:sldChg>
      <pc:sldChg chg="delSp modSp mod">
        <pc:chgData name="Premathilake H. T. M it20265410" userId="f242275b-e3f0-4a99-9266-4605dd9ff9dd" providerId="ADAL" clId="{72318D44-D6FF-412D-AD45-161D2494A035}" dt="2023-03-26T14:43:57.441" v="3029" actId="478"/>
        <pc:sldMkLst>
          <pc:docMk/>
          <pc:sldMk cId="4098144810" sldId="274"/>
        </pc:sldMkLst>
        <pc:spChg chg="del">
          <ac:chgData name="Premathilake H. T. M it20265410" userId="f242275b-e3f0-4a99-9266-4605dd9ff9dd" providerId="ADAL" clId="{72318D44-D6FF-412D-AD45-161D2494A035}" dt="2023-03-26T14:43:57.441" v="3029" actId="478"/>
          <ac:spMkLst>
            <pc:docMk/>
            <pc:sldMk cId="4098144810" sldId="274"/>
            <ac:spMk id="10" creationId="{4CD70983-628D-7ECD-6631-FDDAFE2DA7AE}"/>
          </ac:spMkLst>
        </pc:spChg>
        <pc:picChg chg="del">
          <ac:chgData name="Premathilake H. T. M it20265410" userId="f242275b-e3f0-4a99-9266-4605dd9ff9dd" providerId="ADAL" clId="{72318D44-D6FF-412D-AD45-161D2494A035}" dt="2023-03-26T14:43:55.549" v="3028" actId="478"/>
          <ac:picMkLst>
            <pc:docMk/>
            <pc:sldMk cId="4098144810" sldId="274"/>
            <ac:picMk id="3" creationId="{8B645583-8233-DD90-F68C-8CC0BDA424D2}"/>
          </ac:picMkLst>
        </pc:picChg>
        <pc:picChg chg="del mod">
          <ac:chgData name="Premathilake H. T. M it20265410" userId="f242275b-e3f0-4a99-9266-4605dd9ff9dd" providerId="ADAL" clId="{72318D44-D6FF-412D-AD45-161D2494A035}" dt="2023-03-26T14:43:52.101" v="3027" actId="478"/>
          <ac:picMkLst>
            <pc:docMk/>
            <pc:sldMk cId="4098144810" sldId="274"/>
            <ac:picMk id="7" creationId="{A07171E2-096D-7091-D08B-90D190055970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4:57:31.720" v="3100" actId="208"/>
        <pc:sldMkLst>
          <pc:docMk/>
          <pc:sldMk cId="4141751527" sldId="277"/>
        </pc:sldMkLst>
        <pc:spChg chg="mod">
          <ac:chgData name="Premathilake H. T. M it20265410" userId="f242275b-e3f0-4a99-9266-4605dd9ff9dd" providerId="ADAL" clId="{72318D44-D6FF-412D-AD45-161D2494A035}" dt="2023-03-26T14:53:35.953" v="3092" actId="1076"/>
          <ac:spMkLst>
            <pc:docMk/>
            <pc:sldMk cId="4141751527" sldId="277"/>
            <ac:spMk id="7" creationId="{FB5D70BB-9CD9-E9D9-536B-5BD3BB5D02E0}"/>
          </ac:spMkLst>
        </pc:spChg>
        <pc:graphicFrameChg chg="mod">
          <ac:chgData name="Premathilake H. T. M it20265410" userId="f242275b-e3f0-4a99-9266-4605dd9ff9dd" providerId="ADAL" clId="{72318D44-D6FF-412D-AD45-161D2494A035}" dt="2023-03-26T14:57:31.720" v="3100" actId="208"/>
          <ac:graphicFrameMkLst>
            <pc:docMk/>
            <pc:sldMk cId="4141751527" sldId="277"/>
            <ac:graphicFrameMk id="5" creationId="{ABDDDBE8-37C2-C8C8-2689-0CBFC7CAF947}"/>
          </ac:graphicFrameMkLst>
        </pc:graphicFrameChg>
      </pc:sldChg>
      <pc:sldChg chg="modSp mod">
        <pc:chgData name="Premathilake H. T. M it20265410" userId="f242275b-e3f0-4a99-9266-4605dd9ff9dd" providerId="ADAL" clId="{72318D44-D6FF-412D-AD45-161D2494A035}" dt="2023-03-26T14:58:29.828" v="3164" actId="1036"/>
        <pc:sldMkLst>
          <pc:docMk/>
          <pc:sldMk cId="3680440301" sldId="280"/>
        </pc:sldMkLst>
        <pc:spChg chg="mod">
          <ac:chgData name="Premathilake H. T. M it20265410" userId="f242275b-e3f0-4a99-9266-4605dd9ff9dd" providerId="ADAL" clId="{72318D44-D6FF-412D-AD45-161D2494A035}" dt="2023-03-26T14:58:29.828" v="3164" actId="1036"/>
          <ac:spMkLst>
            <pc:docMk/>
            <pc:sldMk cId="3680440301" sldId="280"/>
            <ac:spMk id="3" creationId="{0A9970CB-9B21-D349-A348-36B03E10B30D}"/>
          </ac:spMkLst>
        </pc:spChg>
      </pc:sldChg>
      <pc:sldChg chg="modSp mod">
        <pc:chgData name="Premathilake H. T. M it20265410" userId="f242275b-e3f0-4a99-9266-4605dd9ff9dd" providerId="ADAL" clId="{72318D44-D6FF-412D-AD45-161D2494A035}" dt="2023-03-26T15:04:45.458" v="3206" actId="20577"/>
        <pc:sldMkLst>
          <pc:docMk/>
          <pc:sldMk cId="131559952" sldId="283"/>
        </pc:sldMkLst>
        <pc:spChg chg="mod">
          <ac:chgData name="Premathilake H. T. M it20265410" userId="f242275b-e3f0-4a99-9266-4605dd9ff9dd" providerId="ADAL" clId="{72318D44-D6FF-412D-AD45-161D2494A035}" dt="2023-03-26T14:59:27.676" v="3166" actId="1076"/>
          <ac:spMkLst>
            <pc:docMk/>
            <pc:sldMk cId="131559952" sldId="283"/>
            <ac:spMk id="2" creationId="{03BFD913-338C-6DEA-FFE0-B3A5CE80E052}"/>
          </ac:spMkLst>
        </pc:spChg>
        <pc:graphicFrameChg chg="mod modGraphic">
          <ac:chgData name="Premathilake H. T. M it20265410" userId="f242275b-e3f0-4a99-9266-4605dd9ff9dd" providerId="ADAL" clId="{72318D44-D6FF-412D-AD45-161D2494A035}" dt="2023-03-26T15:04:45.458" v="3206" actId="20577"/>
          <ac:graphicFrameMkLst>
            <pc:docMk/>
            <pc:sldMk cId="131559952" sldId="283"/>
            <ac:graphicFrameMk id="4" creationId="{A4AFD4D6-E5FD-726D-01C0-9BBCB35D771F}"/>
          </ac:graphicFrameMkLst>
        </pc:graphicFrameChg>
      </pc:sldChg>
      <pc:sldChg chg="addSp delSp modSp mod">
        <pc:chgData name="Premathilake H. T. M it20265410" userId="f242275b-e3f0-4a99-9266-4605dd9ff9dd" providerId="ADAL" clId="{72318D44-D6FF-412D-AD45-161D2494A035}" dt="2023-03-26T15:05:52.133" v="3221" actId="20577"/>
        <pc:sldMkLst>
          <pc:docMk/>
          <pc:sldMk cId="3705697845" sldId="286"/>
        </pc:sldMkLst>
        <pc:spChg chg="mod">
          <ac:chgData name="Premathilake H. T. M it20265410" userId="f242275b-e3f0-4a99-9266-4605dd9ff9dd" providerId="ADAL" clId="{72318D44-D6FF-412D-AD45-161D2494A035}" dt="2023-03-26T15:05:02.771" v="3210" actId="1076"/>
          <ac:spMkLst>
            <pc:docMk/>
            <pc:sldMk cId="3705697845" sldId="286"/>
            <ac:spMk id="2" creationId="{4EFA597D-C6E4-43EE-876D-69EBBB7388A6}"/>
          </ac:spMkLst>
        </pc:spChg>
        <pc:spChg chg="mod">
          <ac:chgData name="Premathilake H. T. M it20265410" userId="f242275b-e3f0-4a99-9266-4605dd9ff9dd" providerId="ADAL" clId="{72318D44-D6FF-412D-AD45-161D2494A035}" dt="2023-03-26T15:05:52.133" v="3221" actId="20577"/>
          <ac:spMkLst>
            <pc:docMk/>
            <pc:sldMk cId="3705697845" sldId="286"/>
            <ac:spMk id="4" creationId="{D99E6EED-AC5F-C5DA-6722-5CB8C51FCE52}"/>
          </ac:spMkLst>
        </pc:spChg>
        <pc:picChg chg="add mod">
          <ac:chgData name="Premathilake H. T. M it20265410" userId="f242275b-e3f0-4a99-9266-4605dd9ff9dd" providerId="ADAL" clId="{72318D44-D6FF-412D-AD45-161D2494A035}" dt="2023-03-26T15:05:34.929" v="3213" actId="1076"/>
          <ac:picMkLst>
            <pc:docMk/>
            <pc:sldMk cId="3705697845" sldId="286"/>
            <ac:picMk id="7" creationId="{158183FB-B88F-1E3C-70AE-C6ED76B6E883}"/>
          </ac:picMkLst>
        </pc:picChg>
        <pc:picChg chg="del">
          <ac:chgData name="Premathilake H. T. M it20265410" userId="f242275b-e3f0-4a99-9266-4605dd9ff9dd" providerId="ADAL" clId="{72318D44-D6FF-412D-AD45-161D2494A035}" dt="2023-03-26T15:05:32.240" v="3211" actId="478"/>
          <ac:picMkLst>
            <pc:docMk/>
            <pc:sldMk cId="3705697845" sldId="286"/>
            <ac:picMk id="8" creationId="{7FFA95BF-B63C-D340-6C69-C434C84BDE87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5:07:26.211" v="3236" actId="255"/>
        <pc:sldMkLst>
          <pc:docMk/>
          <pc:sldMk cId="536392220" sldId="292"/>
        </pc:sldMkLst>
        <pc:spChg chg="mod">
          <ac:chgData name="Premathilake H. T. M it20265410" userId="f242275b-e3f0-4a99-9266-4605dd9ff9dd" providerId="ADAL" clId="{72318D44-D6FF-412D-AD45-161D2494A035}" dt="2023-03-26T15:07:26.211" v="3236" actId="255"/>
          <ac:spMkLst>
            <pc:docMk/>
            <pc:sldMk cId="536392220" sldId="292"/>
            <ac:spMk id="2" creationId="{99C9236C-8EBA-C8CC-7FCE-8E3047ACE74A}"/>
          </ac:spMkLst>
        </pc:spChg>
        <pc:spChg chg="mod">
          <ac:chgData name="Premathilake H. T. M it20265410" userId="f242275b-e3f0-4a99-9266-4605dd9ff9dd" providerId="ADAL" clId="{72318D44-D6FF-412D-AD45-161D2494A035}" dt="2023-03-26T15:07:14.397" v="3234" actId="123"/>
          <ac:spMkLst>
            <pc:docMk/>
            <pc:sldMk cId="536392220" sldId="292"/>
            <ac:spMk id="4" creationId="{202ACE7C-F645-FD48-7258-9F3BBD863131}"/>
          </ac:spMkLst>
        </pc:spChg>
      </pc:sldChg>
      <pc:sldChg chg="modSp mod">
        <pc:chgData name="Premathilake H. T. M it20265410" userId="f242275b-e3f0-4a99-9266-4605dd9ff9dd" providerId="ADAL" clId="{72318D44-D6FF-412D-AD45-161D2494A035}" dt="2023-03-26T15:08:04.899" v="3245" actId="1076"/>
        <pc:sldMkLst>
          <pc:docMk/>
          <pc:sldMk cId="3275612842" sldId="295"/>
        </pc:sldMkLst>
        <pc:spChg chg="mod">
          <ac:chgData name="Premathilake H. T. M it20265410" userId="f242275b-e3f0-4a99-9266-4605dd9ff9dd" providerId="ADAL" clId="{72318D44-D6FF-412D-AD45-161D2494A035}" dt="2023-03-26T15:07:49.497" v="3240" actId="1076"/>
          <ac:spMkLst>
            <pc:docMk/>
            <pc:sldMk cId="3275612842" sldId="295"/>
            <ac:spMk id="2" creationId="{4B74E757-805A-9FC0-1452-EBD717644F0D}"/>
          </ac:spMkLst>
        </pc:spChg>
        <pc:spChg chg="mod">
          <ac:chgData name="Premathilake H. T. M it20265410" userId="f242275b-e3f0-4a99-9266-4605dd9ff9dd" providerId="ADAL" clId="{72318D44-D6FF-412D-AD45-161D2494A035}" dt="2023-03-26T15:08:04.899" v="3245" actId="1076"/>
          <ac:spMkLst>
            <pc:docMk/>
            <pc:sldMk cId="3275612842" sldId="295"/>
            <ac:spMk id="4" creationId="{F40BFFD7-937B-10F7-81AD-971BA6BB422C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6T15:09:04.164" v="3265"/>
        <pc:sldMkLst>
          <pc:docMk/>
          <pc:sldMk cId="3473027233" sldId="298"/>
        </pc:sldMkLst>
        <pc:spChg chg="del">
          <ac:chgData name="Premathilake H. T. M it20265410" userId="f242275b-e3f0-4a99-9266-4605dd9ff9dd" providerId="ADAL" clId="{72318D44-D6FF-412D-AD45-161D2494A035}" dt="2023-03-26T15:08:34.225" v="3247" actId="478"/>
          <ac:spMkLst>
            <pc:docMk/>
            <pc:sldMk cId="3473027233" sldId="298"/>
            <ac:spMk id="2" creationId="{5838E235-15D4-BD55-E38B-995BEAF5C2F7}"/>
          </ac:spMkLst>
        </pc:spChg>
        <pc:spChg chg="add del mod">
          <ac:chgData name="Premathilake H. T. M it20265410" userId="f242275b-e3f0-4a99-9266-4605dd9ff9dd" providerId="ADAL" clId="{72318D44-D6FF-412D-AD45-161D2494A035}" dt="2023-03-26T15:08:37.113" v="3248" actId="478"/>
          <ac:spMkLst>
            <pc:docMk/>
            <pc:sldMk cId="3473027233" sldId="298"/>
            <ac:spMk id="6" creationId="{E779B23B-A982-9D10-E66F-38EB9DB27703}"/>
          </ac:spMkLst>
        </pc:spChg>
        <pc:spChg chg="add mod">
          <ac:chgData name="Premathilake H. T. M it20265410" userId="f242275b-e3f0-4a99-9266-4605dd9ff9dd" providerId="ADAL" clId="{72318D44-D6FF-412D-AD45-161D2494A035}" dt="2023-03-26T15:08:55.409" v="3264" actId="1076"/>
          <ac:spMkLst>
            <pc:docMk/>
            <pc:sldMk cId="3473027233" sldId="298"/>
            <ac:spMk id="7" creationId="{0F3AA1A0-FEF8-6ECB-1A36-62C7093F12A2}"/>
          </ac:spMkLst>
        </pc:spChg>
        <pc:spChg chg="add mod">
          <ac:chgData name="Premathilake H. T. M it20265410" userId="f242275b-e3f0-4a99-9266-4605dd9ff9dd" providerId="ADAL" clId="{72318D44-D6FF-412D-AD45-161D2494A035}" dt="2023-03-26T15:09:04.164" v="3265"/>
          <ac:spMkLst>
            <pc:docMk/>
            <pc:sldMk cId="3473027233" sldId="298"/>
            <ac:spMk id="8" creationId="{AA42C1AE-A6AF-5BF3-FFD2-0CF7FCD06229}"/>
          </ac:spMkLst>
        </pc:spChg>
        <pc:picChg chg="ord">
          <ac:chgData name="Premathilake H. T. M it20265410" userId="f242275b-e3f0-4a99-9266-4605dd9ff9dd" providerId="ADAL" clId="{72318D44-D6FF-412D-AD45-161D2494A035}" dt="2023-03-26T15:08:31.521" v="3246" actId="167"/>
          <ac:picMkLst>
            <pc:docMk/>
            <pc:sldMk cId="3473027233" sldId="298"/>
            <ac:picMk id="4" creationId="{71E984AB-A47F-8FD3-6898-E8C5D519634B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5:09:21.099" v="3268" actId="1076"/>
        <pc:sldMkLst>
          <pc:docMk/>
          <pc:sldMk cId="1802301087" sldId="301"/>
        </pc:sldMkLst>
        <pc:picChg chg="ord">
          <ac:chgData name="Premathilake H. T. M it20265410" userId="f242275b-e3f0-4a99-9266-4605dd9ff9dd" providerId="ADAL" clId="{72318D44-D6FF-412D-AD45-161D2494A035}" dt="2023-03-26T08:02:26.830" v="1199" actId="167"/>
          <ac:picMkLst>
            <pc:docMk/>
            <pc:sldMk cId="1802301087" sldId="301"/>
            <ac:picMk id="3" creationId="{52B29818-F638-CDD0-6BFC-7ADDBE3253B8}"/>
          </ac:picMkLst>
        </pc:picChg>
        <pc:picChg chg="mod">
          <ac:chgData name="Premathilake H. T. M it20265410" userId="f242275b-e3f0-4a99-9266-4605dd9ff9dd" providerId="ADAL" clId="{72318D44-D6FF-412D-AD45-161D2494A035}" dt="2023-03-26T15:09:21.099" v="3268" actId="1076"/>
          <ac:picMkLst>
            <pc:docMk/>
            <pc:sldMk cId="1802301087" sldId="301"/>
            <ac:picMk id="4" creationId="{08BA2AF0-3FAB-EFAF-A873-A7154E744402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3:15:22.074" v="4959" actId="1036"/>
        <pc:sldMkLst>
          <pc:docMk/>
          <pc:sldMk cId="4119766830" sldId="304"/>
        </pc:sldMkLst>
        <pc:spChg chg="mod">
          <ac:chgData name="Premathilake H. T. M it20265410" userId="f242275b-e3f0-4a99-9266-4605dd9ff9dd" providerId="ADAL" clId="{72318D44-D6FF-412D-AD45-161D2494A035}" dt="2023-03-26T15:09:59.454" v="3275" actId="1036"/>
          <ac:spMkLst>
            <pc:docMk/>
            <pc:sldMk cId="4119766830" sldId="304"/>
            <ac:spMk id="2" creationId="{54710729-0CDC-DA63-19BB-CC6FD11A9AA6}"/>
          </ac:spMkLst>
        </pc:spChg>
        <pc:spChg chg="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1" creationId="{8898EB04-40C6-EA40-DA3D-190F9AF8EC32}"/>
          </ac:spMkLst>
        </pc:spChg>
        <pc:spChg chg="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2" creationId="{67482C17-ABB1-DC26-CD69-41F30DB1335E}"/>
          </ac:spMkLst>
        </pc:spChg>
        <pc:spChg chg="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5" creationId="{F14E6649-A793-324B-D385-BFDC2C088CE1}"/>
          </ac:spMkLst>
        </pc:spChg>
        <pc:spChg chg="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7" creationId="{F0D85900-4595-88AE-DA4D-AB2187516FE7}"/>
          </ac:spMkLst>
        </pc:spChg>
        <pc:spChg chg="add mod">
          <ac:chgData name="Premathilake H. T. M it20265410" userId="f242275b-e3f0-4a99-9266-4605dd9ff9dd" providerId="ADAL" clId="{72318D44-D6FF-412D-AD45-161D2494A035}" dt="2023-03-26T17:50:03.698" v="4755"/>
          <ac:spMkLst>
            <pc:docMk/>
            <pc:sldMk cId="4119766830" sldId="304"/>
            <ac:spMk id="39" creationId="{D48E6940-EE58-3304-64F9-BC44A9A36363}"/>
          </ac:spMkLst>
        </pc:spChg>
        <pc:grpChg chg="del">
          <ac:chgData name="Premathilake H. T. M it20265410" userId="f242275b-e3f0-4a99-9266-4605dd9ff9dd" providerId="ADAL" clId="{72318D44-D6FF-412D-AD45-161D2494A035}" dt="2023-03-26T17:50:02.727" v="4754" actId="478"/>
          <ac:grpSpMkLst>
            <pc:docMk/>
            <pc:sldMk cId="4119766830" sldId="304"/>
            <ac:grpSpMk id="6" creationId="{323C2BFE-D30B-7DC9-B3A5-53BB2A53A7FD}"/>
          </ac:grpSpMkLst>
        </pc:grpChg>
        <pc:grpChg chg="add mod">
          <ac:chgData name="Premathilake H. T. M it20265410" userId="f242275b-e3f0-4a99-9266-4605dd9ff9dd" providerId="ADAL" clId="{72318D44-D6FF-412D-AD45-161D2494A035}" dt="2023-03-26T17:50:03.698" v="4755"/>
          <ac:grpSpMkLst>
            <pc:docMk/>
            <pc:sldMk cId="4119766830" sldId="304"/>
            <ac:grpSpMk id="25" creationId="{E3896834-ACBB-1CC2-FD92-E29BA222AE71}"/>
          </ac:grpSpMkLst>
        </pc:grpChg>
        <pc:grpChg chg="mod">
          <ac:chgData name="Premathilake H. T. M it20265410" userId="f242275b-e3f0-4a99-9266-4605dd9ff9dd" providerId="ADAL" clId="{72318D44-D6FF-412D-AD45-161D2494A035}" dt="2023-03-26T17:50:03.698" v="4755"/>
          <ac:grpSpMkLst>
            <pc:docMk/>
            <pc:sldMk cId="4119766830" sldId="304"/>
            <ac:grpSpMk id="26" creationId="{34DBA012-9B53-80A3-9EF5-CCD454162E55}"/>
          </ac:grpSpMkLst>
        </pc:grpChg>
        <pc:grpChg chg="mod">
          <ac:chgData name="Premathilake H. T. M it20265410" userId="f242275b-e3f0-4a99-9266-4605dd9ff9dd" providerId="ADAL" clId="{72318D44-D6FF-412D-AD45-161D2494A035}" dt="2023-03-26T17:50:03.698" v="4755"/>
          <ac:grpSpMkLst>
            <pc:docMk/>
            <pc:sldMk cId="4119766830" sldId="304"/>
            <ac:grpSpMk id="30" creationId="{43209704-6C81-9CDE-A3D2-84B6C14A27D9}"/>
          </ac:grpSpMkLst>
        </pc:grpChg>
        <pc:graphicFrameChg chg="mod">
          <ac:chgData name="Premathilake H. T. M it20265410" userId="f242275b-e3f0-4a99-9266-4605dd9ff9dd" providerId="ADAL" clId="{72318D44-D6FF-412D-AD45-161D2494A035}" dt="2023-03-27T03:13:34.651" v="4957" actId="20577"/>
          <ac:graphicFrameMkLst>
            <pc:docMk/>
            <pc:sldMk cId="4119766830" sldId="304"/>
            <ac:graphicFrameMk id="6" creationId="{C8B976A3-30C7-6382-71AD-1D80AEF0F30A}"/>
          </ac:graphicFrameMkLst>
        </pc:graphicFrameChg>
        <pc:graphicFrameChg chg="mod">
          <ac:chgData name="Premathilake H. T. M it20265410" userId="f242275b-e3f0-4a99-9266-4605dd9ff9dd" providerId="ADAL" clId="{72318D44-D6FF-412D-AD45-161D2494A035}" dt="2023-03-26T18:05:09.062" v="4796" actId="2711"/>
          <ac:graphicFrameMkLst>
            <pc:docMk/>
            <pc:sldMk cId="4119766830" sldId="304"/>
            <ac:graphicFrameMk id="27" creationId="{23CD6811-31C3-C04C-59DB-978A503E81B2}"/>
          </ac:graphicFrameMkLst>
        </pc:graphicFrameChg>
        <pc:picChg chg="mod">
          <ac:chgData name="Premathilake H. T. M it20265410" userId="f242275b-e3f0-4a99-9266-4605dd9ff9dd" providerId="ADAL" clId="{72318D44-D6FF-412D-AD45-161D2494A035}" dt="2023-03-27T03:15:22.074" v="4959" actId="1036"/>
          <ac:picMkLst>
            <pc:docMk/>
            <pc:sldMk cId="4119766830" sldId="304"/>
            <ac:picMk id="4" creationId="{C7FE69FC-797A-0815-41CA-598EED9B8CDB}"/>
          </ac:picMkLst>
        </pc:picChg>
        <pc:picChg chg="del">
          <ac:chgData name="Premathilake H. T. M it20265410" userId="f242275b-e3f0-4a99-9266-4605dd9ff9dd" providerId="ADAL" clId="{72318D44-D6FF-412D-AD45-161D2494A035}" dt="2023-03-26T13:12:36.957" v="2333" actId="478"/>
          <ac:picMkLst>
            <pc:docMk/>
            <pc:sldMk cId="4119766830" sldId="304"/>
            <ac:picMk id="8" creationId="{2F59F7C1-B6F2-8121-AA95-43896FEE155F}"/>
          </ac:picMkLst>
        </pc:picChg>
        <pc:picChg chg="add 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8" creationId="{A36206CB-B894-08F5-EDCF-1FFD11A614FE}"/>
          </ac:picMkLst>
        </pc:picChg>
        <pc:picChg chg="add del mod">
          <ac:chgData name="Premathilake H. T. M it20265410" userId="f242275b-e3f0-4a99-9266-4605dd9ff9dd" providerId="ADAL" clId="{72318D44-D6FF-412D-AD45-161D2494A035}" dt="2023-03-26T17:50:02.727" v="4754" actId="478"/>
          <ac:picMkLst>
            <pc:docMk/>
            <pc:sldMk cId="4119766830" sldId="304"/>
            <ac:picMk id="24" creationId="{962307FC-FE00-4451-CDBD-1AF65C36E924}"/>
          </ac:picMkLst>
        </pc:picChg>
        <pc:picChg chg="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28" creationId="{268EAD6F-F593-B28A-2577-EA82351837F6}"/>
          </ac:picMkLst>
        </pc:picChg>
        <pc:picChg chg="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36" creationId="{3C7A8F1B-B572-6A50-6C84-49787519D01D}"/>
          </ac:picMkLst>
        </pc:picChg>
        <pc:picChg chg="add 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38" creationId="{4D9E1F56-A7F4-C8E4-603F-A0A56D608393}"/>
          </ac:picMkLst>
        </pc:picChg>
        <pc:picChg chg="add mod">
          <ac:chgData name="Premathilake H. T. M it20265410" userId="f242275b-e3f0-4a99-9266-4605dd9ff9dd" providerId="ADAL" clId="{72318D44-D6FF-412D-AD45-161D2494A035}" dt="2023-03-26T17:50:03.698" v="4755"/>
          <ac:picMkLst>
            <pc:docMk/>
            <pc:sldMk cId="4119766830" sldId="304"/>
            <ac:picMk id="41" creationId="{6713BCA4-E245-4AB7-460D-886203D156B4}"/>
          </ac:picMkLst>
        </pc:picChg>
        <pc:cxnChg chg="mod">
          <ac:chgData name="Premathilake H. T. M it20265410" userId="f242275b-e3f0-4a99-9266-4605dd9ff9dd" providerId="ADAL" clId="{72318D44-D6FF-412D-AD45-161D2494A035}" dt="2023-03-26T17:50:02.727" v="4754" actId="478"/>
          <ac:cxnSpMkLst>
            <pc:docMk/>
            <pc:sldMk cId="4119766830" sldId="304"/>
            <ac:cxnSpMk id="11" creationId="{02071F01-CF30-1468-712C-C74032BCD60F}"/>
          </ac:cxnSpMkLst>
        </pc:cxnChg>
        <pc:cxnChg chg="mod">
          <ac:chgData name="Premathilake H. T. M it20265410" userId="f242275b-e3f0-4a99-9266-4605dd9ff9dd" providerId="ADAL" clId="{72318D44-D6FF-412D-AD45-161D2494A035}" dt="2023-03-26T17:50:02.727" v="4754" actId="478"/>
          <ac:cxnSpMkLst>
            <pc:docMk/>
            <pc:sldMk cId="4119766830" sldId="304"/>
            <ac:cxnSpMk id="16" creationId="{21870A85-03DD-D94C-8E0D-0AA7DE6BB628}"/>
          </ac:cxnSpMkLst>
        </pc:cxnChg>
        <pc:cxnChg chg="mod">
          <ac:chgData name="Premathilake H. T. M it20265410" userId="f242275b-e3f0-4a99-9266-4605dd9ff9dd" providerId="ADAL" clId="{72318D44-D6FF-412D-AD45-161D2494A035}" dt="2023-03-26T17:50:02.727" v="4754" actId="478"/>
          <ac:cxnSpMkLst>
            <pc:docMk/>
            <pc:sldMk cId="4119766830" sldId="304"/>
            <ac:cxnSpMk id="17" creationId="{D234613D-A748-737B-D397-65FDDB20EABC}"/>
          </ac:cxnSpMkLst>
        </pc:cxnChg>
        <pc:cxnChg chg="mod">
          <ac:chgData name="Premathilake H. T. M it20265410" userId="f242275b-e3f0-4a99-9266-4605dd9ff9dd" providerId="ADAL" clId="{72318D44-D6FF-412D-AD45-161D2494A035}" dt="2023-03-26T17:50:02.727" v="4754" actId="478"/>
          <ac:cxnSpMkLst>
            <pc:docMk/>
            <pc:sldMk cId="4119766830" sldId="304"/>
            <ac:cxnSpMk id="18" creationId="{5DD3A1AE-C2E4-CD42-3E31-BD89A64BD059}"/>
          </ac:cxnSpMkLst>
        </pc:cxnChg>
        <pc:cxnChg chg="mod">
          <ac:chgData name="Premathilake H. T. M it20265410" userId="f242275b-e3f0-4a99-9266-4605dd9ff9dd" providerId="ADAL" clId="{72318D44-D6FF-412D-AD45-161D2494A035}" dt="2023-03-26T17:50:03.698" v="4755"/>
          <ac:cxnSpMkLst>
            <pc:docMk/>
            <pc:sldMk cId="4119766830" sldId="304"/>
            <ac:cxnSpMk id="29" creationId="{3D4CA719-2E62-7C49-EB7F-F415E82DA173}"/>
          </ac:cxnSpMkLst>
        </pc:cxnChg>
        <pc:cxnChg chg="mod">
          <ac:chgData name="Premathilake H. T. M it20265410" userId="f242275b-e3f0-4a99-9266-4605dd9ff9dd" providerId="ADAL" clId="{72318D44-D6FF-412D-AD45-161D2494A035}" dt="2023-03-26T17:50:03.698" v="4755"/>
          <ac:cxnSpMkLst>
            <pc:docMk/>
            <pc:sldMk cId="4119766830" sldId="304"/>
            <ac:cxnSpMk id="33" creationId="{C2748665-5C33-3DF2-DD08-28BBEBB23CA7}"/>
          </ac:cxnSpMkLst>
        </pc:cxnChg>
        <pc:cxnChg chg="mod">
          <ac:chgData name="Premathilake H. T. M it20265410" userId="f242275b-e3f0-4a99-9266-4605dd9ff9dd" providerId="ADAL" clId="{72318D44-D6FF-412D-AD45-161D2494A035}" dt="2023-03-26T17:50:03.698" v="4755"/>
          <ac:cxnSpMkLst>
            <pc:docMk/>
            <pc:sldMk cId="4119766830" sldId="304"/>
            <ac:cxnSpMk id="34" creationId="{F961105A-7248-31B1-FAD7-AFE2A1468603}"/>
          </ac:cxnSpMkLst>
        </pc:cxnChg>
        <pc:cxnChg chg="add mod">
          <ac:chgData name="Premathilake H. T. M it20265410" userId="f242275b-e3f0-4a99-9266-4605dd9ff9dd" providerId="ADAL" clId="{72318D44-D6FF-412D-AD45-161D2494A035}" dt="2023-03-26T17:50:03.698" v="4755"/>
          <ac:cxnSpMkLst>
            <pc:docMk/>
            <pc:sldMk cId="4119766830" sldId="304"/>
            <ac:cxnSpMk id="40" creationId="{411BE527-22DC-E720-B895-41AD4261E49D}"/>
          </ac:cxnSpMkLst>
        </pc:cxnChg>
      </pc:sldChg>
      <pc:sldChg chg="modSp mod">
        <pc:chgData name="Premathilake H. T. M it20265410" userId="f242275b-e3f0-4a99-9266-4605dd9ff9dd" providerId="ADAL" clId="{72318D44-D6FF-412D-AD45-161D2494A035}" dt="2023-03-26T23:20:39.387" v="4851" actId="20577"/>
        <pc:sldMkLst>
          <pc:docMk/>
          <pc:sldMk cId="2866828572" sldId="307"/>
        </pc:sldMkLst>
        <pc:spChg chg="mod">
          <ac:chgData name="Premathilake H. T. M it20265410" userId="f242275b-e3f0-4a99-9266-4605dd9ff9dd" providerId="ADAL" clId="{72318D44-D6FF-412D-AD45-161D2494A035}" dt="2023-03-26T15:11:35.879" v="3290" actId="207"/>
          <ac:spMkLst>
            <pc:docMk/>
            <pc:sldMk cId="2866828572" sldId="307"/>
            <ac:spMk id="2" creationId="{68F7805C-101E-E479-534A-8C6814CC8DC9}"/>
          </ac:spMkLst>
        </pc:spChg>
        <pc:spChg chg="mod">
          <ac:chgData name="Premathilake H. T. M it20265410" userId="f242275b-e3f0-4a99-9266-4605dd9ff9dd" providerId="ADAL" clId="{72318D44-D6FF-412D-AD45-161D2494A035}" dt="2023-03-26T12:39:33.327" v="2285" actId="208"/>
          <ac:spMkLst>
            <pc:docMk/>
            <pc:sldMk cId="2866828572" sldId="307"/>
            <ac:spMk id="7" creationId="{B66E46DD-A0E2-E7A6-2676-F5C1C3A5E751}"/>
          </ac:spMkLst>
        </pc:spChg>
        <pc:spChg chg="mod">
          <ac:chgData name="Premathilake H. T. M it20265410" userId="f242275b-e3f0-4a99-9266-4605dd9ff9dd" providerId="ADAL" clId="{72318D44-D6FF-412D-AD45-161D2494A035}" dt="2023-03-26T12:39:43.523" v="2286" actId="208"/>
          <ac:spMkLst>
            <pc:docMk/>
            <pc:sldMk cId="2866828572" sldId="307"/>
            <ac:spMk id="8" creationId="{F3C525AA-E9E9-6E8E-A4AD-D87D32855862}"/>
          </ac:spMkLst>
        </pc:spChg>
        <pc:spChg chg="mod">
          <ac:chgData name="Premathilake H. T. M it20265410" userId="f242275b-e3f0-4a99-9266-4605dd9ff9dd" providerId="ADAL" clId="{72318D44-D6FF-412D-AD45-161D2494A035}" dt="2023-03-26T15:11:04.934" v="3283" actId="20577"/>
          <ac:spMkLst>
            <pc:docMk/>
            <pc:sldMk cId="2866828572" sldId="307"/>
            <ac:spMk id="9" creationId="{BF2E81D4-9C36-2CB1-E176-618132C91A00}"/>
          </ac:spMkLst>
        </pc:spChg>
        <pc:spChg chg="mod">
          <ac:chgData name="Premathilake H. T. M it20265410" userId="f242275b-e3f0-4a99-9266-4605dd9ff9dd" providerId="ADAL" clId="{72318D44-D6FF-412D-AD45-161D2494A035}" dt="2023-03-26T12:41:00.489" v="2289" actId="208"/>
          <ac:spMkLst>
            <pc:docMk/>
            <pc:sldMk cId="2866828572" sldId="307"/>
            <ac:spMk id="10" creationId="{401169F2-5DC2-C2EC-5DF1-2733EE53E8EB}"/>
          </ac:spMkLst>
        </pc:spChg>
        <pc:spChg chg="mod">
          <ac:chgData name="Premathilake H. T. M it20265410" userId="f242275b-e3f0-4a99-9266-4605dd9ff9dd" providerId="ADAL" clId="{72318D44-D6FF-412D-AD45-161D2494A035}" dt="2023-03-26T11:28:53.168" v="1635" actId="20577"/>
          <ac:spMkLst>
            <pc:docMk/>
            <pc:sldMk cId="2866828572" sldId="307"/>
            <ac:spMk id="11" creationId="{E3970187-0E51-9508-0FA7-7315B6B0AFEC}"/>
          </ac:spMkLst>
        </pc:spChg>
        <pc:spChg chg="mod">
          <ac:chgData name="Premathilake H. T. M it20265410" userId="f242275b-e3f0-4a99-9266-4605dd9ff9dd" providerId="ADAL" clId="{72318D44-D6FF-412D-AD45-161D2494A035}" dt="2023-03-26T12:40:53.817" v="2288" actId="208"/>
          <ac:spMkLst>
            <pc:docMk/>
            <pc:sldMk cId="2866828572" sldId="307"/>
            <ac:spMk id="12" creationId="{493C5B75-5DB0-EF36-3ECE-8308658936C6}"/>
          </ac:spMkLst>
        </pc:spChg>
        <pc:graphicFrameChg chg="mod">
          <ac:chgData name="Premathilake H. T. M it20265410" userId="f242275b-e3f0-4a99-9266-4605dd9ff9dd" providerId="ADAL" clId="{72318D44-D6FF-412D-AD45-161D2494A035}" dt="2023-03-26T23:20:39.387" v="4851" actId="20577"/>
          <ac:graphicFrameMkLst>
            <pc:docMk/>
            <pc:sldMk cId="2866828572" sldId="307"/>
            <ac:graphicFrameMk id="4" creationId="{5BDF8941-0B2F-BD04-17D9-26E7E5E1B60F}"/>
          </ac:graphicFrameMkLst>
        </pc:graphicFrameChg>
        <pc:graphicFrameChg chg="mod modGraphic">
          <ac:chgData name="Premathilake H. T. M it20265410" userId="f242275b-e3f0-4a99-9266-4605dd9ff9dd" providerId="ADAL" clId="{72318D44-D6FF-412D-AD45-161D2494A035}" dt="2023-03-26T15:15:48.139" v="3313" actId="1076"/>
          <ac:graphicFrameMkLst>
            <pc:docMk/>
            <pc:sldMk cId="2866828572" sldId="307"/>
            <ac:graphicFrameMk id="14" creationId="{F0D31F28-9CA3-4D09-3BB4-CBAC385D7717}"/>
          </ac:graphicFrameMkLst>
        </pc:graphicFrameChg>
      </pc:sldChg>
      <pc:sldChg chg="modSp mod">
        <pc:chgData name="Premathilake H. T. M it20265410" userId="f242275b-e3f0-4a99-9266-4605dd9ff9dd" providerId="ADAL" clId="{72318D44-D6FF-412D-AD45-161D2494A035}" dt="2023-03-26T15:13:53.390" v="3311" actId="1035"/>
        <pc:sldMkLst>
          <pc:docMk/>
          <pc:sldMk cId="3576358562" sldId="310"/>
        </pc:sldMkLst>
        <pc:spChg chg="mod">
          <ac:chgData name="Premathilake H. T. M it20265410" userId="f242275b-e3f0-4a99-9266-4605dd9ff9dd" providerId="ADAL" clId="{72318D44-D6FF-412D-AD45-161D2494A035}" dt="2023-03-26T15:13:53.390" v="3311" actId="1035"/>
          <ac:spMkLst>
            <pc:docMk/>
            <pc:sldMk cId="3576358562" sldId="310"/>
            <ac:spMk id="2" creationId="{71ED0F23-695A-4849-10BE-95A9055D182F}"/>
          </ac:spMkLst>
        </pc:spChg>
        <pc:picChg chg="mod">
          <ac:chgData name="Premathilake H. T. M it20265410" userId="f242275b-e3f0-4a99-9266-4605dd9ff9dd" providerId="ADAL" clId="{72318D44-D6FF-412D-AD45-161D2494A035}" dt="2023-03-26T15:13:50.433" v="3307" actId="1076"/>
          <ac:picMkLst>
            <pc:docMk/>
            <pc:sldMk cId="3576358562" sldId="310"/>
            <ac:picMk id="5" creationId="{1CD7EE35-2302-5B8A-D056-B6CDCAEFEF57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5:31:49.040" v="3718" actId="207"/>
        <pc:sldMkLst>
          <pc:docMk/>
          <pc:sldMk cId="696155539" sldId="313"/>
        </pc:sldMkLst>
        <pc:spChg chg="mod">
          <ac:chgData name="Premathilake H. T. M it20265410" userId="f242275b-e3f0-4a99-9266-4605dd9ff9dd" providerId="ADAL" clId="{72318D44-D6FF-412D-AD45-161D2494A035}" dt="2023-03-26T15:31:49.040" v="3718" actId="207"/>
          <ac:spMkLst>
            <pc:docMk/>
            <pc:sldMk cId="696155539" sldId="313"/>
            <ac:spMk id="2" creationId="{6124D132-D6EC-3504-4E53-77F8F1C818BE}"/>
          </ac:spMkLst>
        </pc:spChg>
        <pc:picChg chg="mod">
          <ac:chgData name="Premathilake H. T. M it20265410" userId="f242275b-e3f0-4a99-9266-4605dd9ff9dd" providerId="ADAL" clId="{72318D44-D6FF-412D-AD45-161D2494A035}" dt="2023-03-26T15:31:37.548" v="3715" actId="1076"/>
          <ac:picMkLst>
            <pc:docMk/>
            <pc:sldMk cId="696155539" sldId="313"/>
            <ac:picMk id="20" creationId="{B1D62E52-C6B3-D8CD-017F-3A2595EBA3FE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5:32:15.390" v="3726" actId="255"/>
        <pc:sldMkLst>
          <pc:docMk/>
          <pc:sldMk cId="183459186" sldId="316"/>
        </pc:sldMkLst>
        <pc:spChg chg="mod">
          <ac:chgData name="Premathilake H. T. M it20265410" userId="f242275b-e3f0-4a99-9266-4605dd9ff9dd" providerId="ADAL" clId="{72318D44-D6FF-412D-AD45-161D2494A035}" dt="2023-03-26T15:32:15.390" v="3726" actId="255"/>
          <ac:spMkLst>
            <pc:docMk/>
            <pc:sldMk cId="183459186" sldId="316"/>
            <ac:spMk id="2" creationId="{3A3C3F43-AE4B-32D5-D9EB-68B0862CAED4}"/>
          </ac:spMkLst>
        </pc:spChg>
        <pc:picChg chg="mod ord">
          <ac:chgData name="Premathilake H. T. M it20265410" userId="f242275b-e3f0-4a99-9266-4605dd9ff9dd" providerId="ADAL" clId="{72318D44-D6FF-412D-AD45-161D2494A035}" dt="2023-03-26T15:32:06.408" v="3723" actId="1076"/>
          <ac:picMkLst>
            <pc:docMk/>
            <pc:sldMk cId="183459186" sldId="316"/>
            <ac:picMk id="5" creationId="{51860F85-26E0-74CB-6D5F-A93A7E0AAAD0}"/>
          </ac:picMkLst>
        </pc:picChg>
      </pc:sldChg>
      <pc:sldChg chg="del">
        <pc:chgData name="Premathilake H. T. M it20265410" userId="f242275b-e3f0-4a99-9266-4605dd9ff9dd" providerId="ADAL" clId="{72318D44-D6FF-412D-AD45-161D2494A035}" dt="2023-03-26T16:43:40.189" v="4317" actId="47"/>
        <pc:sldMkLst>
          <pc:docMk/>
          <pc:sldMk cId="358891282" sldId="319"/>
        </pc:sldMkLst>
      </pc:sldChg>
      <pc:sldChg chg="addSp modSp mod">
        <pc:chgData name="Premathilake H. T. M it20265410" userId="f242275b-e3f0-4a99-9266-4605dd9ff9dd" providerId="ADAL" clId="{72318D44-D6FF-412D-AD45-161D2494A035}" dt="2023-03-26T16:48:06.070" v="4383" actId="1076"/>
        <pc:sldMkLst>
          <pc:docMk/>
          <pc:sldMk cId="1138134972" sldId="322"/>
        </pc:sldMkLst>
        <pc:spChg chg="mod">
          <ac:chgData name="Premathilake H. T. M it20265410" userId="f242275b-e3f0-4a99-9266-4605dd9ff9dd" providerId="ADAL" clId="{72318D44-D6FF-412D-AD45-161D2494A035}" dt="2023-03-26T16:48:06.070" v="4383" actId="1076"/>
          <ac:spMkLst>
            <pc:docMk/>
            <pc:sldMk cId="1138134972" sldId="322"/>
            <ac:spMk id="3" creationId="{C5153A5F-2BEF-7EE0-B4FC-7CA333C63BA6}"/>
          </ac:spMkLst>
        </pc:spChg>
        <pc:spChg chg="add mod">
          <ac:chgData name="Premathilake H. T. M it20265410" userId="f242275b-e3f0-4a99-9266-4605dd9ff9dd" providerId="ADAL" clId="{72318D44-D6FF-412D-AD45-161D2494A035}" dt="2023-03-26T16:45:00.228" v="4356" actId="5793"/>
          <ac:spMkLst>
            <pc:docMk/>
            <pc:sldMk cId="1138134972" sldId="322"/>
            <ac:spMk id="5" creationId="{EAAC6E30-C814-586A-8AB3-7C8387ED996D}"/>
          </ac:spMkLst>
        </pc:spChg>
        <pc:picChg chg="ord">
          <ac:chgData name="Premathilake H. T. M it20265410" userId="f242275b-e3f0-4a99-9266-4605dd9ff9dd" providerId="ADAL" clId="{72318D44-D6FF-412D-AD45-161D2494A035}" dt="2023-03-26T16:45:13.340" v="4357" actId="167"/>
          <ac:picMkLst>
            <pc:docMk/>
            <pc:sldMk cId="1138134972" sldId="322"/>
            <ac:picMk id="4" creationId="{3C0B164A-1EDD-511E-BB7A-4EED4E1228B7}"/>
          </ac:picMkLst>
        </pc:picChg>
      </pc:sldChg>
      <pc:sldChg chg="addSp modSp del mod">
        <pc:chgData name="Premathilake H. T. M it20265410" userId="f242275b-e3f0-4a99-9266-4605dd9ff9dd" providerId="ADAL" clId="{72318D44-D6FF-412D-AD45-161D2494A035}" dt="2023-03-26T17:13:07.495" v="4579" actId="47"/>
        <pc:sldMkLst>
          <pc:docMk/>
          <pc:sldMk cId="1155897308" sldId="325"/>
        </pc:sldMkLst>
        <pc:spChg chg="add mod">
          <ac:chgData name="Premathilake H. T. M it20265410" userId="f242275b-e3f0-4a99-9266-4605dd9ff9dd" providerId="ADAL" clId="{72318D44-D6FF-412D-AD45-161D2494A035}" dt="2023-03-26T16:48:54.353" v="4424" actId="20577"/>
          <ac:spMkLst>
            <pc:docMk/>
            <pc:sldMk cId="1155897308" sldId="325"/>
            <ac:spMk id="6" creationId="{C4931285-F8ED-BEAB-C838-2313B546DC7D}"/>
          </ac:spMkLst>
        </pc:spChg>
        <pc:picChg chg="ord">
          <ac:chgData name="Premathilake H. T. M it20265410" userId="f242275b-e3f0-4a99-9266-4605dd9ff9dd" providerId="ADAL" clId="{72318D44-D6FF-412D-AD45-161D2494A035}" dt="2023-03-26T16:46:47.591" v="4374" actId="167"/>
          <ac:picMkLst>
            <pc:docMk/>
            <pc:sldMk cId="1155897308" sldId="325"/>
            <ac:picMk id="4" creationId="{4EB42503-0FAE-7EDB-0998-2F7F5C6EB1F5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3:14:06.343" v="2339" actId="167"/>
        <pc:sldMkLst>
          <pc:docMk/>
          <pc:sldMk cId="1873025733" sldId="328"/>
        </pc:sldMkLst>
        <pc:picChg chg="ord">
          <ac:chgData name="Premathilake H. T. M it20265410" userId="f242275b-e3f0-4a99-9266-4605dd9ff9dd" providerId="ADAL" clId="{72318D44-D6FF-412D-AD45-161D2494A035}" dt="2023-03-26T13:14:06.343" v="2339" actId="167"/>
          <ac:picMkLst>
            <pc:docMk/>
            <pc:sldMk cId="1873025733" sldId="328"/>
            <ac:picMk id="3" creationId="{D62F043D-74AF-A822-38DD-DE867013DB8A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6:51:59.412" v="4463" actId="1076"/>
        <pc:sldMkLst>
          <pc:docMk/>
          <pc:sldMk cId="2974212754" sldId="334"/>
        </pc:sldMkLst>
        <pc:spChg chg="mod">
          <ac:chgData name="Premathilake H. T. M it20265410" userId="f242275b-e3f0-4a99-9266-4605dd9ff9dd" providerId="ADAL" clId="{72318D44-D6FF-412D-AD45-161D2494A035}" dt="2023-03-26T16:51:59.412" v="4463" actId="1076"/>
          <ac:spMkLst>
            <pc:docMk/>
            <pc:sldMk cId="2974212754" sldId="334"/>
            <ac:spMk id="2" creationId="{129BB201-31F1-7ABC-983D-AF8D2C62C509}"/>
          </ac:spMkLst>
        </pc:spChg>
        <pc:spChg chg="add mod">
          <ac:chgData name="Premathilake H. T. M it20265410" userId="f242275b-e3f0-4a99-9266-4605dd9ff9dd" providerId="ADAL" clId="{72318D44-D6FF-412D-AD45-161D2494A035}" dt="2023-03-26T16:50:42.229" v="4446" actId="20577"/>
          <ac:spMkLst>
            <pc:docMk/>
            <pc:sldMk cId="2974212754" sldId="334"/>
            <ac:spMk id="6" creationId="{D1EBEA86-0EBD-902D-3B1C-44EFB9C6FDEB}"/>
          </ac:spMkLst>
        </pc:spChg>
        <pc:picChg chg="add mod ord">
          <ac:chgData name="Premathilake H. T. M it20265410" userId="f242275b-e3f0-4a99-9266-4605dd9ff9dd" providerId="ADAL" clId="{72318D44-D6FF-412D-AD45-161D2494A035}" dt="2023-03-26T16:51:05.505" v="4448" actId="167"/>
          <ac:picMkLst>
            <pc:docMk/>
            <pc:sldMk cId="2974212754" sldId="334"/>
            <ac:picMk id="7" creationId="{9983C568-AA48-9C4B-A46E-61E4A979CFED}"/>
          </ac:picMkLst>
        </pc:picChg>
        <pc:picChg chg="add mod">
          <ac:chgData name="Premathilake H. T. M it20265410" userId="f242275b-e3f0-4a99-9266-4605dd9ff9dd" providerId="ADAL" clId="{72318D44-D6FF-412D-AD45-161D2494A035}" dt="2023-03-26T16:51:53.159" v="4462" actId="1076"/>
          <ac:picMkLst>
            <pc:docMk/>
            <pc:sldMk cId="2974212754" sldId="334"/>
            <ac:picMk id="8" creationId="{055AD528-33AF-23FE-D6E0-2DB7CD891FC2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0:42:06.420" v="4913" actId="20577"/>
        <pc:sldMkLst>
          <pc:docMk/>
          <pc:sldMk cId="134398450" sldId="337"/>
        </pc:sldMkLst>
        <pc:spChg chg="del mod">
          <ac:chgData name="Premathilake H. T. M it20265410" userId="f242275b-e3f0-4a99-9266-4605dd9ff9dd" providerId="ADAL" clId="{72318D44-D6FF-412D-AD45-161D2494A035}" dt="2023-03-26T16:53:57.134" v="4484" actId="478"/>
          <ac:spMkLst>
            <pc:docMk/>
            <pc:sldMk cId="134398450" sldId="337"/>
            <ac:spMk id="2" creationId="{553B54FB-3A78-6C13-1F5C-56ECF162C71D}"/>
          </ac:spMkLst>
        </pc:spChg>
        <pc:spChg chg="add mod">
          <ac:chgData name="Premathilake H. T. M it20265410" userId="f242275b-e3f0-4a99-9266-4605dd9ff9dd" providerId="ADAL" clId="{72318D44-D6FF-412D-AD45-161D2494A035}" dt="2023-03-26T16:52:44.982" v="4477" actId="20577"/>
          <ac:spMkLst>
            <pc:docMk/>
            <pc:sldMk cId="134398450" sldId="337"/>
            <ac:spMk id="5" creationId="{13022025-C87C-49BE-8769-D5F9BCD4CBA0}"/>
          </ac:spMkLst>
        </pc:spChg>
        <pc:spChg chg="add mod">
          <ac:chgData name="Premathilake H. T. M it20265410" userId="f242275b-e3f0-4a99-9266-4605dd9ff9dd" providerId="ADAL" clId="{72318D44-D6FF-412D-AD45-161D2494A035}" dt="2023-03-27T00:42:06.420" v="4913" actId="20577"/>
          <ac:spMkLst>
            <pc:docMk/>
            <pc:sldMk cId="134398450" sldId="337"/>
            <ac:spMk id="7" creationId="{17CB0CF3-AA18-733D-93A7-69355EECBF7F}"/>
          </ac:spMkLst>
        </pc:spChg>
        <pc:spChg chg="add del mod">
          <ac:chgData name="Premathilake H. T. M it20265410" userId="f242275b-e3f0-4a99-9266-4605dd9ff9dd" providerId="ADAL" clId="{72318D44-D6FF-412D-AD45-161D2494A035}" dt="2023-03-26T16:54:34.640" v="4492"/>
          <ac:spMkLst>
            <pc:docMk/>
            <pc:sldMk cId="134398450" sldId="337"/>
            <ac:spMk id="9" creationId="{81A7DBE4-5933-BE23-73D6-1F5588486C49}"/>
          </ac:spMkLst>
        </pc:spChg>
        <pc:picChg chg="ord">
          <ac:chgData name="Premathilake H. T. M it20265410" userId="f242275b-e3f0-4a99-9266-4605dd9ff9dd" providerId="ADAL" clId="{72318D44-D6FF-412D-AD45-161D2494A035}" dt="2023-03-26T16:42:47.390" v="4311" actId="167"/>
          <ac:picMkLst>
            <pc:docMk/>
            <pc:sldMk cId="134398450" sldId="337"/>
            <ac:picMk id="4" creationId="{65806256-EB0B-B0A0-E793-4C1ADB94B669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7:12:33.206" v="4578" actId="1076"/>
        <pc:sldMkLst>
          <pc:docMk/>
          <pc:sldMk cId="1054176868" sldId="340"/>
        </pc:sldMkLst>
        <pc:spChg chg="mod">
          <ac:chgData name="Premathilake H. T. M it20265410" userId="f242275b-e3f0-4a99-9266-4605dd9ff9dd" providerId="ADAL" clId="{72318D44-D6FF-412D-AD45-161D2494A035}" dt="2023-03-26T17:12:33.206" v="4578" actId="1076"/>
          <ac:spMkLst>
            <pc:docMk/>
            <pc:sldMk cId="1054176868" sldId="340"/>
            <ac:spMk id="2" creationId="{14534626-EA77-A87C-B7A4-6F0CE6493BE6}"/>
          </ac:spMkLst>
        </pc:spChg>
      </pc:sldChg>
      <pc:sldChg chg="del">
        <pc:chgData name="Premathilake H. T. M it20265410" userId="f242275b-e3f0-4a99-9266-4605dd9ff9dd" providerId="ADAL" clId="{72318D44-D6FF-412D-AD45-161D2494A035}" dt="2023-03-26T12:13:07.493" v="2107" actId="47"/>
        <pc:sldMkLst>
          <pc:docMk/>
          <pc:sldMk cId="888853707" sldId="343"/>
        </pc:sldMkLst>
      </pc:sldChg>
      <pc:sldChg chg="addSp modSp">
        <pc:chgData name="Premathilake H. T. M it20265410" userId="f242275b-e3f0-4a99-9266-4605dd9ff9dd" providerId="ADAL" clId="{72318D44-D6FF-412D-AD45-161D2494A035}" dt="2023-03-26T12:23:09.448" v="2239"/>
        <pc:sldMkLst>
          <pc:docMk/>
          <pc:sldMk cId="2900268123" sldId="346"/>
        </pc:sldMkLst>
        <pc:spChg chg="add mod">
          <ac:chgData name="Premathilake H. T. M it20265410" userId="f242275b-e3f0-4a99-9266-4605dd9ff9dd" providerId="ADAL" clId="{72318D44-D6FF-412D-AD45-161D2494A035}" dt="2023-03-26T12:22:58.116" v="2236"/>
          <ac:spMkLst>
            <pc:docMk/>
            <pc:sldMk cId="2900268123" sldId="346"/>
            <ac:spMk id="4" creationId="{EB9BDFCF-4568-545A-A5E5-FD530883CC2D}"/>
          </ac:spMkLst>
        </pc:spChg>
        <pc:picChg chg="add mod">
          <ac:chgData name="Premathilake H. T. M it20265410" userId="f242275b-e3f0-4a99-9266-4605dd9ff9dd" providerId="ADAL" clId="{72318D44-D6FF-412D-AD45-161D2494A035}" dt="2023-03-26T12:23:09.448" v="2239"/>
          <ac:picMkLst>
            <pc:docMk/>
            <pc:sldMk cId="2900268123" sldId="346"/>
            <ac:picMk id="5" creationId="{E78B2610-EECB-EBF4-4684-22EA63F38208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2:23:05.622" v="2238" actId="167"/>
        <pc:sldMkLst>
          <pc:docMk/>
          <pc:sldMk cId="4195178756" sldId="349"/>
        </pc:sldMkLst>
        <pc:spChg chg="add mod">
          <ac:chgData name="Premathilake H. T. M it20265410" userId="f242275b-e3f0-4a99-9266-4605dd9ff9dd" providerId="ADAL" clId="{72318D44-D6FF-412D-AD45-161D2494A035}" dt="2023-03-26T12:23:01.763" v="2237"/>
          <ac:spMkLst>
            <pc:docMk/>
            <pc:sldMk cId="4195178756" sldId="349"/>
            <ac:spMk id="5" creationId="{6ED7FEA7-F082-A469-4811-0E576E68FC0C}"/>
          </ac:spMkLst>
        </pc:spChg>
        <pc:picChg chg="ord">
          <ac:chgData name="Premathilake H. T. M it20265410" userId="f242275b-e3f0-4a99-9266-4605dd9ff9dd" providerId="ADAL" clId="{72318D44-D6FF-412D-AD45-161D2494A035}" dt="2023-03-26T12:23:05.622" v="2238" actId="167"/>
          <ac:picMkLst>
            <pc:docMk/>
            <pc:sldMk cId="4195178756" sldId="349"/>
            <ac:picMk id="4" creationId="{A9E760F9-A2C0-A2BE-5330-FA1F7574F97A}"/>
          </ac:picMkLst>
        </pc:picChg>
      </pc:sldChg>
      <pc:sldChg chg="addSp modSp">
        <pc:chgData name="Premathilake H. T. M it20265410" userId="f242275b-e3f0-4a99-9266-4605dd9ff9dd" providerId="ADAL" clId="{72318D44-D6FF-412D-AD45-161D2494A035}" dt="2023-03-26T12:23:17.084" v="2240"/>
        <pc:sldMkLst>
          <pc:docMk/>
          <pc:sldMk cId="3949201497" sldId="352"/>
        </pc:sldMkLst>
        <pc:spChg chg="add mod">
          <ac:chgData name="Premathilake H. T. M it20265410" userId="f242275b-e3f0-4a99-9266-4605dd9ff9dd" providerId="ADAL" clId="{72318D44-D6FF-412D-AD45-161D2494A035}" dt="2023-03-26T12:23:17.084" v="2240"/>
          <ac:spMkLst>
            <pc:docMk/>
            <pc:sldMk cId="3949201497" sldId="352"/>
            <ac:spMk id="5" creationId="{0B699342-AB4E-443A-D8F9-2A367EA4190B}"/>
          </ac:spMkLst>
        </pc:spChg>
      </pc:sldChg>
      <pc:sldChg chg="addSp modSp mod ord">
        <pc:chgData name="Premathilake H. T. M it20265410" userId="f242275b-e3f0-4a99-9266-4605dd9ff9dd" providerId="ADAL" clId="{72318D44-D6FF-412D-AD45-161D2494A035}" dt="2023-03-26T14:10:35.061" v="2755" actId="255"/>
        <pc:sldMkLst>
          <pc:docMk/>
          <pc:sldMk cId="993598282" sldId="355"/>
        </pc:sldMkLst>
        <pc:spChg chg="mod">
          <ac:chgData name="Premathilake H. T. M it20265410" userId="f242275b-e3f0-4a99-9266-4605dd9ff9dd" providerId="ADAL" clId="{72318D44-D6FF-412D-AD45-161D2494A035}" dt="2023-03-26T14:10:35.061" v="2755" actId="255"/>
          <ac:spMkLst>
            <pc:docMk/>
            <pc:sldMk cId="993598282" sldId="355"/>
            <ac:spMk id="2" creationId="{F5D47B2B-2424-999B-D0BD-E3C3105F9143}"/>
          </ac:spMkLst>
        </pc:spChg>
        <pc:spChg chg="add mod">
          <ac:chgData name="Premathilake H. T. M it20265410" userId="f242275b-e3f0-4a99-9266-4605dd9ff9dd" providerId="ADAL" clId="{72318D44-D6FF-412D-AD45-161D2494A035}" dt="2023-03-26T12:23:18.752" v="2241"/>
          <ac:spMkLst>
            <pc:docMk/>
            <pc:sldMk cId="993598282" sldId="355"/>
            <ac:spMk id="6" creationId="{BA6BC580-A797-724B-76AA-DAB618B4E06A}"/>
          </ac:spMkLst>
        </pc:spChg>
        <pc:graphicFrameChg chg="mod modGraphic">
          <ac:chgData name="Premathilake H. T. M it20265410" userId="f242275b-e3f0-4a99-9266-4605dd9ff9dd" providerId="ADAL" clId="{72318D44-D6FF-412D-AD45-161D2494A035}" dt="2023-03-26T13:26:49.124" v="2423"/>
          <ac:graphicFrameMkLst>
            <pc:docMk/>
            <pc:sldMk cId="993598282" sldId="355"/>
            <ac:graphicFrameMk id="3" creationId="{64FDE383-5EE1-C7A3-2AFC-5178C1CE8947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13:14:40.797" v="2340" actId="167"/>
          <ac:picMkLst>
            <pc:docMk/>
            <pc:sldMk cId="993598282" sldId="355"/>
            <ac:picMk id="5" creationId="{26B20D70-039C-5F79-03B1-F69E5E1206FE}"/>
          </ac:picMkLst>
        </pc:picChg>
      </pc:sldChg>
      <pc:sldChg chg="modSp mod ord">
        <pc:chgData name="Premathilake H. T. M it20265410" userId="f242275b-e3f0-4a99-9266-4605dd9ff9dd" providerId="ADAL" clId="{72318D44-D6FF-412D-AD45-161D2494A035}" dt="2023-03-27T03:11:17.249" v="4915"/>
        <pc:sldMkLst>
          <pc:docMk/>
          <pc:sldMk cId="799309672" sldId="358"/>
        </pc:sldMkLst>
        <pc:spChg chg="mod">
          <ac:chgData name="Premathilake H. T. M it20265410" userId="f242275b-e3f0-4a99-9266-4605dd9ff9dd" providerId="ADAL" clId="{72318D44-D6FF-412D-AD45-161D2494A035}" dt="2023-03-26T13:46:31.079" v="2567" actId="1076"/>
          <ac:spMkLst>
            <pc:docMk/>
            <pc:sldMk cId="799309672" sldId="358"/>
            <ac:spMk id="10" creationId="{5D252184-13DE-A045-55EF-3083C43A7BA2}"/>
          </ac:spMkLst>
        </pc:spChg>
        <pc:spChg chg="mod">
          <ac:chgData name="Premathilake H. T. M it20265410" userId="f242275b-e3f0-4a99-9266-4605dd9ff9dd" providerId="ADAL" clId="{72318D44-D6FF-412D-AD45-161D2494A035}" dt="2023-03-26T13:46:24.421" v="2566" actId="1076"/>
          <ac:spMkLst>
            <pc:docMk/>
            <pc:sldMk cId="799309672" sldId="358"/>
            <ac:spMk id="11" creationId="{9F4BCCFC-A5BC-64BF-5792-8C42A80D799A}"/>
          </ac:spMkLst>
        </pc:spChg>
        <pc:spChg chg="mod">
          <ac:chgData name="Premathilake H. T. M it20265410" userId="f242275b-e3f0-4a99-9266-4605dd9ff9dd" providerId="ADAL" clId="{72318D44-D6FF-412D-AD45-161D2494A035}" dt="2023-03-26T13:46:42.503" v="2607" actId="1037"/>
          <ac:spMkLst>
            <pc:docMk/>
            <pc:sldMk cId="799309672" sldId="358"/>
            <ac:spMk id="12" creationId="{9442F5F7-49C5-7A03-E837-CC99478C3C43}"/>
          </ac:spMkLst>
        </pc:spChg>
        <pc:spChg chg="mod">
          <ac:chgData name="Premathilake H. T. M it20265410" userId="f242275b-e3f0-4a99-9266-4605dd9ff9dd" providerId="ADAL" clId="{72318D44-D6FF-412D-AD45-161D2494A035}" dt="2023-03-26T13:46:54.670" v="2637" actId="1036"/>
          <ac:spMkLst>
            <pc:docMk/>
            <pc:sldMk cId="799309672" sldId="358"/>
            <ac:spMk id="13" creationId="{51C444B9-ADEB-C700-B087-E373295CBA0D}"/>
          </ac:spMkLst>
        </pc:spChg>
        <pc:picChg chg="mod modCrop">
          <ac:chgData name="Premathilake H. T. M it20265410" userId="f242275b-e3f0-4a99-9266-4605dd9ff9dd" providerId="ADAL" clId="{72318D44-D6FF-412D-AD45-161D2494A035}" dt="2023-03-26T13:46:48.313" v="2619" actId="1036"/>
          <ac:picMkLst>
            <pc:docMk/>
            <pc:sldMk cId="799309672" sldId="358"/>
            <ac:picMk id="3" creationId="{336C8406-2167-8B67-1900-15FFBE866DC8}"/>
          </ac:picMkLst>
        </pc:picChg>
        <pc:picChg chg="mod">
          <ac:chgData name="Premathilake H. T. M it20265410" userId="f242275b-e3f0-4a99-9266-4605dd9ff9dd" providerId="ADAL" clId="{72318D44-D6FF-412D-AD45-161D2494A035}" dt="2023-03-26T13:46:36.884" v="2595" actId="1037"/>
          <ac:picMkLst>
            <pc:docMk/>
            <pc:sldMk cId="799309672" sldId="358"/>
            <ac:picMk id="5" creationId="{512EC030-DE4C-E726-68FA-C136B6C7169A}"/>
          </ac:picMkLst>
        </pc:picChg>
        <pc:picChg chg="mod">
          <ac:chgData name="Premathilake H. T. M it20265410" userId="f242275b-e3f0-4a99-9266-4605dd9ff9dd" providerId="ADAL" clId="{72318D44-D6FF-412D-AD45-161D2494A035}" dt="2023-03-26T13:46:12.328" v="2555" actId="1037"/>
          <ac:picMkLst>
            <pc:docMk/>
            <pc:sldMk cId="799309672" sldId="358"/>
            <ac:picMk id="7" creationId="{8FA4B897-130B-BB4A-FBC8-E3E685399567}"/>
          </ac:picMkLst>
        </pc:picChg>
        <pc:picChg chg="mod">
          <ac:chgData name="Premathilake H. T. M it20265410" userId="f242275b-e3f0-4a99-9266-4605dd9ff9dd" providerId="ADAL" clId="{72318D44-D6FF-412D-AD45-161D2494A035}" dt="2023-03-26T13:46:20.055" v="2565" actId="14100"/>
          <ac:picMkLst>
            <pc:docMk/>
            <pc:sldMk cId="799309672" sldId="358"/>
            <ac:picMk id="9" creationId="{6A30549E-4221-FA98-8777-4E6AC598D7F2}"/>
          </ac:picMkLst>
        </pc:picChg>
      </pc:sldChg>
      <pc:sldChg chg="addSp modSp mod ord">
        <pc:chgData name="Premathilake H. T. M it20265410" userId="f242275b-e3f0-4a99-9266-4605dd9ff9dd" providerId="ADAL" clId="{72318D44-D6FF-412D-AD45-161D2494A035}" dt="2023-03-26T12:23:46.703" v="2250" actId="1076"/>
        <pc:sldMkLst>
          <pc:docMk/>
          <pc:sldMk cId="2059474920" sldId="358"/>
        </pc:sldMkLst>
        <pc:spChg chg="add mod">
          <ac:chgData name="Premathilake H. T. M it20265410" userId="f242275b-e3f0-4a99-9266-4605dd9ff9dd" providerId="ADAL" clId="{72318D44-D6FF-412D-AD45-161D2494A035}" dt="2023-03-26T12:23:20.498" v="2242"/>
          <ac:spMkLst>
            <pc:docMk/>
            <pc:sldMk cId="2059474920" sldId="358"/>
            <ac:spMk id="2" creationId="{B6EA10BC-6B89-61B9-E3CC-D82F43495AF8}"/>
          </ac:spMkLst>
        </pc:spChg>
        <pc:spChg chg="mod">
          <ac:chgData name="Premathilake H. T. M it20265410" userId="f242275b-e3f0-4a99-9266-4605dd9ff9dd" providerId="ADAL" clId="{72318D44-D6FF-412D-AD45-161D2494A035}" dt="2023-03-26T12:23:37.167" v="2246" actId="1076"/>
          <ac:spMkLst>
            <pc:docMk/>
            <pc:sldMk cId="2059474920" sldId="358"/>
            <ac:spMk id="10" creationId="{5D252184-13DE-A045-55EF-3083C43A7BA2}"/>
          </ac:spMkLst>
        </pc:spChg>
        <pc:spChg chg="mod">
          <ac:chgData name="Premathilake H. T. M it20265410" userId="f242275b-e3f0-4a99-9266-4605dd9ff9dd" providerId="ADAL" clId="{72318D44-D6FF-412D-AD45-161D2494A035}" dt="2023-03-26T12:23:46.703" v="2250" actId="1076"/>
          <ac:spMkLst>
            <pc:docMk/>
            <pc:sldMk cId="2059474920" sldId="358"/>
            <ac:spMk id="12" creationId="{9442F5F7-49C5-7A03-E837-CC99478C3C43}"/>
          </ac:spMkLst>
        </pc:spChg>
        <pc:picChg chg="mod">
          <ac:chgData name="Premathilake H. T. M it20265410" userId="f242275b-e3f0-4a99-9266-4605dd9ff9dd" providerId="ADAL" clId="{72318D44-D6FF-412D-AD45-161D2494A035}" dt="2023-03-26T12:23:43.192" v="2249" actId="1076"/>
          <ac:picMkLst>
            <pc:docMk/>
            <pc:sldMk cId="2059474920" sldId="358"/>
            <ac:picMk id="5" creationId="{512EC030-DE4C-E726-68FA-C136B6C7169A}"/>
          </ac:picMkLst>
        </pc:picChg>
        <pc:picChg chg="ord">
          <ac:chgData name="Premathilake H. T. M it20265410" userId="f242275b-e3f0-4a99-9266-4605dd9ff9dd" providerId="ADAL" clId="{72318D44-D6FF-412D-AD45-161D2494A035}" dt="2023-03-26T12:23:25.784" v="2243" actId="167"/>
          <ac:picMkLst>
            <pc:docMk/>
            <pc:sldMk cId="2059474920" sldId="358"/>
            <ac:picMk id="6" creationId="{C4444B66-10CE-4330-EAE0-E4F6CCFDE93F}"/>
          </ac:picMkLst>
        </pc:picChg>
        <pc:picChg chg="mod">
          <ac:chgData name="Premathilake H. T. M it20265410" userId="f242275b-e3f0-4a99-9266-4605dd9ff9dd" providerId="ADAL" clId="{72318D44-D6FF-412D-AD45-161D2494A035}" dt="2023-03-26T12:23:32.993" v="2245" actId="1076"/>
          <ac:picMkLst>
            <pc:docMk/>
            <pc:sldMk cId="2059474920" sldId="358"/>
            <ac:picMk id="7" creationId="{8FA4B897-130B-BB4A-FBC8-E3E685399567}"/>
          </ac:picMkLst>
        </pc:picChg>
      </pc:sldChg>
      <pc:sldChg chg="addSp modSp">
        <pc:chgData name="Premathilake H. T. M it20265410" userId="f242275b-e3f0-4a99-9266-4605dd9ff9dd" providerId="ADAL" clId="{72318D44-D6FF-412D-AD45-161D2494A035}" dt="2023-03-26T12:23:52.313" v="2251"/>
        <pc:sldMkLst>
          <pc:docMk/>
          <pc:sldMk cId="1101044609" sldId="361"/>
        </pc:sldMkLst>
        <pc:spChg chg="add mod">
          <ac:chgData name="Premathilake H. T. M it20265410" userId="f242275b-e3f0-4a99-9266-4605dd9ff9dd" providerId="ADAL" clId="{72318D44-D6FF-412D-AD45-161D2494A035}" dt="2023-03-26T12:23:52.313" v="2251"/>
          <ac:spMkLst>
            <pc:docMk/>
            <pc:sldMk cId="1101044609" sldId="361"/>
            <ac:spMk id="6" creationId="{DF7B8692-E18D-37F2-A96C-E1BFA022EC3B}"/>
          </ac:spMkLst>
        </pc:spChg>
      </pc:sldChg>
      <pc:sldChg chg="addSp modSp">
        <pc:chgData name="Premathilake H. T. M it20265410" userId="f242275b-e3f0-4a99-9266-4605dd9ff9dd" providerId="ADAL" clId="{72318D44-D6FF-412D-AD45-161D2494A035}" dt="2023-03-26T12:23:54.181" v="2252"/>
        <pc:sldMkLst>
          <pc:docMk/>
          <pc:sldMk cId="709799907" sldId="364"/>
        </pc:sldMkLst>
        <pc:spChg chg="add mod">
          <ac:chgData name="Premathilake H. T. M it20265410" userId="f242275b-e3f0-4a99-9266-4605dd9ff9dd" providerId="ADAL" clId="{72318D44-D6FF-412D-AD45-161D2494A035}" dt="2023-03-26T12:23:54.181" v="2252"/>
          <ac:spMkLst>
            <pc:docMk/>
            <pc:sldMk cId="709799907" sldId="364"/>
            <ac:spMk id="5" creationId="{CEC54CA3-269D-6393-E58B-1486F28B5029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5:29:43.065" v="3706" actId="122"/>
        <pc:sldMkLst>
          <pc:docMk/>
          <pc:sldMk cId="3646915034" sldId="367"/>
        </pc:sldMkLst>
        <pc:spChg chg="add mod">
          <ac:chgData name="Premathilake H. T. M it20265410" userId="f242275b-e3f0-4a99-9266-4605dd9ff9dd" providerId="ADAL" clId="{72318D44-D6FF-412D-AD45-161D2494A035}" dt="2023-03-26T15:29:43.065" v="3706" actId="122"/>
          <ac:spMkLst>
            <pc:docMk/>
            <pc:sldMk cId="3646915034" sldId="367"/>
            <ac:spMk id="5" creationId="{DCE510B5-2426-A683-2884-B54A235B235A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4:19:44.787" v="2852"/>
        <pc:sldMkLst>
          <pc:docMk/>
          <pc:sldMk cId="3881308009" sldId="370"/>
        </pc:sldMkLst>
        <pc:spChg chg="add mod">
          <ac:chgData name="Premathilake H. T. M it20265410" userId="f242275b-e3f0-4a99-9266-4605dd9ff9dd" providerId="ADAL" clId="{72318D44-D6FF-412D-AD45-161D2494A035}" dt="2023-03-26T12:24:00.508" v="2254"/>
          <ac:spMkLst>
            <pc:docMk/>
            <pc:sldMk cId="3881308009" sldId="370"/>
            <ac:spMk id="6" creationId="{9D523FEA-B3DF-7540-EA7B-3F387BCBC311}"/>
          </ac:spMkLst>
        </pc:spChg>
        <pc:spChg chg="add mod">
          <ac:chgData name="Premathilake H. T. M it20265410" userId="f242275b-e3f0-4a99-9266-4605dd9ff9dd" providerId="ADAL" clId="{72318D44-D6FF-412D-AD45-161D2494A035}" dt="2023-03-26T13:57:54.820" v="2720" actId="1076"/>
          <ac:spMkLst>
            <pc:docMk/>
            <pc:sldMk cId="3881308009" sldId="370"/>
            <ac:spMk id="31" creationId="{D109874B-5850-3AB8-665F-68F53B029CE0}"/>
          </ac:spMkLst>
        </pc:spChg>
        <pc:spChg chg="add mod">
          <ac:chgData name="Premathilake H. T. M it20265410" userId="f242275b-e3f0-4a99-9266-4605dd9ff9dd" providerId="ADAL" clId="{72318D44-D6FF-412D-AD45-161D2494A035}" dt="2023-03-26T14:18:51.288" v="2835" actId="122"/>
          <ac:spMkLst>
            <pc:docMk/>
            <pc:sldMk cId="3881308009" sldId="370"/>
            <ac:spMk id="32" creationId="{0BBCFA4B-9444-4FCD-DDA9-0CBE9F70A4AD}"/>
          </ac:spMkLst>
        </pc:spChg>
        <pc:picChg chg="add mod">
          <ac:chgData name="Premathilake H. T. M it20265410" userId="f242275b-e3f0-4a99-9266-4605dd9ff9dd" providerId="ADAL" clId="{72318D44-D6FF-412D-AD45-161D2494A035}" dt="2023-03-26T14:19:44.787" v="2852"/>
          <ac:picMkLst>
            <pc:docMk/>
            <pc:sldMk cId="3881308009" sldId="370"/>
            <ac:picMk id="33" creationId="{A47C3C03-E540-8048-0046-FB5790279C13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4:19:40.976" v="2851" actId="167"/>
        <pc:sldMkLst>
          <pc:docMk/>
          <pc:sldMk cId="1703892325" sldId="373"/>
        </pc:sldMkLst>
        <pc:spChg chg="add mod">
          <ac:chgData name="Premathilake H. T. M it20265410" userId="f242275b-e3f0-4a99-9266-4605dd9ff9dd" providerId="ADAL" clId="{72318D44-D6FF-412D-AD45-161D2494A035}" dt="2023-03-26T12:24:02.155" v="2255"/>
          <ac:spMkLst>
            <pc:docMk/>
            <pc:sldMk cId="1703892325" sldId="373"/>
            <ac:spMk id="5" creationId="{6F5CD8E8-1318-AC90-8F76-CEB149D7440C}"/>
          </ac:spMkLst>
        </pc:spChg>
        <pc:picChg chg="ord">
          <ac:chgData name="Premathilake H. T. M it20265410" userId="f242275b-e3f0-4a99-9266-4605dd9ff9dd" providerId="ADAL" clId="{72318D44-D6FF-412D-AD45-161D2494A035}" dt="2023-03-26T14:19:40.976" v="2851" actId="167"/>
          <ac:picMkLst>
            <pc:docMk/>
            <pc:sldMk cId="1703892325" sldId="373"/>
            <ac:picMk id="3" creationId="{BE11F956-F4BD-C28B-D200-0194A86E5F1D}"/>
          </ac:picMkLst>
        </pc:picChg>
      </pc:sldChg>
      <pc:sldChg chg="addSp modSp add del mod">
        <pc:chgData name="Premathilake H. T. M it20265410" userId="f242275b-e3f0-4a99-9266-4605dd9ff9dd" providerId="ADAL" clId="{72318D44-D6FF-412D-AD45-161D2494A035}" dt="2023-03-26T12:24:24.624" v="2261" actId="47"/>
        <pc:sldMkLst>
          <pc:docMk/>
          <pc:sldMk cId="2529800544" sldId="376"/>
        </pc:sldMkLst>
        <pc:spChg chg="add mod">
          <ac:chgData name="Premathilake H. T. M it20265410" userId="f242275b-e3f0-4a99-9266-4605dd9ff9dd" providerId="ADAL" clId="{72318D44-D6FF-412D-AD45-161D2494A035}" dt="2023-03-26T12:24:03.524" v="2256"/>
          <ac:spMkLst>
            <pc:docMk/>
            <pc:sldMk cId="2529800544" sldId="376"/>
            <ac:spMk id="4" creationId="{8EC4F4C5-4231-BD22-892F-F3F7AD3048D4}"/>
          </ac:spMkLst>
        </pc:spChg>
        <pc:spChg chg="mod">
          <ac:chgData name="Premathilake H. T. M it20265410" userId="f242275b-e3f0-4a99-9266-4605dd9ff9dd" providerId="ADAL" clId="{72318D44-D6FF-412D-AD45-161D2494A035}" dt="2023-03-26T06:26:52.405" v="990" actId="207"/>
          <ac:spMkLst>
            <pc:docMk/>
            <pc:sldMk cId="2529800544" sldId="376"/>
            <ac:spMk id="5" creationId="{1A633B60-F5C9-A5C3-EDA6-55806F432724}"/>
          </ac:spMkLst>
        </pc:spChg>
        <pc:picChg chg="ord">
          <ac:chgData name="Premathilake H. T. M it20265410" userId="f242275b-e3f0-4a99-9266-4605dd9ff9dd" providerId="ADAL" clId="{72318D44-D6FF-412D-AD45-161D2494A035}" dt="2023-03-26T06:26:46.815" v="989" actId="167"/>
          <ac:picMkLst>
            <pc:docMk/>
            <pc:sldMk cId="2529800544" sldId="376"/>
            <ac:picMk id="3" creationId="{A496C3E2-E700-2AD8-8C1C-94356B939DC8}"/>
          </ac:picMkLst>
        </pc:picChg>
      </pc:sldChg>
      <pc:sldChg chg="modSp add del mod">
        <pc:chgData name="Premathilake H. T. M it20265410" userId="f242275b-e3f0-4a99-9266-4605dd9ff9dd" providerId="ADAL" clId="{72318D44-D6FF-412D-AD45-161D2494A035}" dt="2023-03-26T14:11:32.078" v="2756" actId="47"/>
        <pc:sldMkLst>
          <pc:docMk/>
          <pc:sldMk cId="900593593" sldId="379"/>
        </pc:sldMkLst>
        <pc:spChg chg="mod">
          <ac:chgData name="Premathilake H. T. M it20265410" userId="f242275b-e3f0-4a99-9266-4605dd9ff9dd" providerId="ADAL" clId="{72318D44-D6FF-412D-AD45-161D2494A035}" dt="2023-03-26T06:27:05.394" v="1018" actId="207"/>
          <ac:spMkLst>
            <pc:docMk/>
            <pc:sldMk cId="900593593" sldId="379"/>
            <ac:spMk id="3" creationId="{CB1454E1-05E2-55E3-1987-CBEFD723F3A6}"/>
          </ac:spMkLst>
        </pc:spChg>
        <pc:picChg chg="ord">
          <ac:chgData name="Premathilake H. T. M it20265410" userId="f242275b-e3f0-4a99-9266-4605dd9ff9dd" providerId="ADAL" clId="{72318D44-D6FF-412D-AD45-161D2494A035}" dt="2023-03-26T06:26:56.859" v="991" actId="167"/>
          <ac:picMkLst>
            <pc:docMk/>
            <pc:sldMk cId="900593593" sldId="379"/>
            <ac:picMk id="5" creationId="{97462B28-DE40-B1CB-968E-C1FAA35D9BE2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3:31:18.737" v="2433" actId="122"/>
        <pc:sldMkLst>
          <pc:docMk/>
          <pc:sldMk cId="1721888178" sldId="382"/>
        </pc:sldMkLst>
        <pc:spChg chg="mod">
          <ac:chgData name="Premathilake H. T. M it20265410" userId="f242275b-e3f0-4a99-9266-4605dd9ff9dd" providerId="ADAL" clId="{72318D44-D6FF-412D-AD45-161D2494A035}" dt="2023-03-26T13:31:18.737" v="2433" actId="122"/>
          <ac:spMkLst>
            <pc:docMk/>
            <pc:sldMk cId="1721888178" sldId="382"/>
            <ac:spMk id="3" creationId="{D8E645DB-AF7E-67CA-969F-99CBDAA9A1A2}"/>
          </ac:spMkLst>
        </pc:spChg>
        <pc:spChg chg="add mod">
          <ac:chgData name="Premathilake H. T. M it20265410" userId="f242275b-e3f0-4a99-9266-4605dd9ff9dd" providerId="ADAL" clId="{72318D44-D6FF-412D-AD45-161D2494A035}" dt="2023-03-26T12:51:56.873" v="2314" actId="122"/>
          <ac:spMkLst>
            <pc:docMk/>
            <pc:sldMk cId="1721888178" sldId="382"/>
            <ac:spMk id="6" creationId="{4A7ECD41-B5D8-2155-42B3-B383E9B55490}"/>
          </ac:spMkLst>
        </pc:spChg>
        <pc:picChg chg="ord">
          <ac:chgData name="Premathilake H. T. M it20265410" userId="f242275b-e3f0-4a99-9266-4605dd9ff9dd" providerId="ADAL" clId="{72318D44-D6FF-412D-AD45-161D2494A035}" dt="2023-03-26T11:05:13.776" v="1378" actId="167"/>
          <ac:picMkLst>
            <pc:docMk/>
            <pc:sldMk cId="1721888178" sldId="382"/>
            <ac:picMk id="4" creationId="{C23BEBA6-6F47-7B8F-AC15-49099578755D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0:16:29.434" v="4904" actId="20577"/>
        <pc:sldMkLst>
          <pc:docMk/>
          <pc:sldMk cId="3771494622" sldId="385"/>
        </pc:sldMkLst>
        <pc:spChg chg="del">
          <ac:chgData name="Premathilake H. T. M it20265410" userId="f242275b-e3f0-4a99-9266-4605dd9ff9dd" providerId="ADAL" clId="{72318D44-D6FF-412D-AD45-161D2494A035}" dt="2023-03-26T04:33:50.564" v="2" actId="478"/>
          <ac:spMkLst>
            <pc:docMk/>
            <pc:sldMk cId="3771494622" sldId="385"/>
            <ac:spMk id="2" creationId="{5560BE78-B32D-6933-0790-1D63468C302F}"/>
          </ac:spMkLst>
        </pc:spChg>
        <pc:spChg chg="del">
          <ac:chgData name="Premathilake H. T. M it20265410" userId="f242275b-e3f0-4a99-9266-4605dd9ff9dd" providerId="ADAL" clId="{72318D44-D6FF-412D-AD45-161D2494A035}" dt="2023-03-26T04:33:48.525" v="1" actId="478"/>
          <ac:spMkLst>
            <pc:docMk/>
            <pc:sldMk cId="3771494622" sldId="385"/>
            <ac:spMk id="3" creationId="{BF84D4ED-0162-6D58-3408-4EA71BBC712D}"/>
          </ac:spMkLst>
        </pc:spChg>
        <pc:spChg chg="add del mod">
          <ac:chgData name="Premathilake H. T. M it20265410" userId="f242275b-e3f0-4a99-9266-4605dd9ff9dd" providerId="ADAL" clId="{72318D44-D6FF-412D-AD45-161D2494A035}" dt="2023-03-26T04:33:56.041" v="5" actId="478"/>
          <ac:spMkLst>
            <pc:docMk/>
            <pc:sldMk cId="3771494622" sldId="385"/>
            <ac:spMk id="5" creationId="{DB26757D-378B-0F19-51F4-F64B73EC8F7F}"/>
          </ac:spMkLst>
        </pc:spChg>
        <pc:spChg chg="add del mod">
          <ac:chgData name="Premathilake H. T. M it20265410" userId="f242275b-e3f0-4a99-9266-4605dd9ff9dd" providerId="ADAL" clId="{72318D44-D6FF-412D-AD45-161D2494A035}" dt="2023-03-26T04:34:02.208" v="7" actId="478"/>
          <ac:spMkLst>
            <pc:docMk/>
            <pc:sldMk cId="3771494622" sldId="385"/>
            <ac:spMk id="7" creationId="{50F5E33B-975B-630E-B2F8-F2B2CE8479E4}"/>
          </ac:spMkLst>
        </pc:spChg>
        <pc:spChg chg="add mod">
          <ac:chgData name="Premathilake H. T. M it20265410" userId="f242275b-e3f0-4a99-9266-4605dd9ff9dd" providerId="ADAL" clId="{72318D44-D6FF-412D-AD45-161D2494A035}" dt="2023-03-26T13:35:07.267" v="2459" actId="113"/>
          <ac:spMkLst>
            <pc:docMk/>
            <pc:sldMk cId="3771494622" sldId="385"/>
            <ac:spMk id="8" creationId="{636D3C2D-EB1C-23EC-6B81-7266B1DA42CF}"/>
          </ac:spMkLst>
        </pc:spChg>
        <pc:spChg chg="add mod">
          <ac:chgData name="Premathilake H. T. M it20265410" userId="f242275b-e3f0-4a99-9266-4605dd9ff9dd" providerId="ADAL" clId="{72318D44-D6FF-412D-AD45-161D2494A035}" dt="2023-03-27T00:16:29.434" v="4904" actId="20577"/>
          <ac:spMkLst>
            <pc:docMk/>
            <pc:sldMk cId="3771494622" sldId="385"/>
            <ac:spMk id="9" creationId="{D1A93854-6E6F-F703-9B0F-E1A992263012}"/>
          </ac:spMkLst>
        </pc:spChg>
        <pc:spChg chg="add mod">
          <ac:chgData name="Premathilake H. T. M it20265410" userId="f242275b-e3f0-4a99-9266-4605dd9ff9dd" providerId="ADAL" clId="{72318D44-D6FF-412D-AD45-161D2494A035}" dt="2023-03-26T12:35:29.507" v="2274" actId="122"/>
          <ac:spMkLst>
            <pc:docMk/>
            <pc:sldMk cId="3771494622" sldId="385"/>
            <ac:spMk id="12" creationId="{43C8B69A-A367-F1BB-8549-DCCE2300105D}"/>
          </ac:spMkLst>
        </pc:spChg>
        <pc:picChg chg="mod ord">
          <ac:chgData name="Premathilake H. T. M it20265410" userId="f242275b-e3f0-4a99-9266-4605dd9ff9dd" providerId="ADAL" clId="{72318D44-D6FF-412D-AD45-161D2494A035}" dt="2023-03-26T23:30:12.065" v="4902" actId="14100"/>
          <ac:picMkLst>
            <pc:docMk/>
            <pc:sldMk cId="3771494622" sldId="385"/>
            <ac:picMk id="5" creationId="{3391C534-BCA5-1411-90BE-C33663B2057F}"/>
          </ac:picMkLst>
        </pc:picChg>
        <pc:picChg chg="add del mod">
          <ac:chgData name="Premathilake H. T. M it20265410" userId="f242275b-e3f0-4a99-9266-4605dd9ff9dd" providerId="ADAL" clId="{72318D44-D6FF-412D-AD45-161D2494A035}" dt="2023-03-26T05:13:06.764" v="453" actId="21"/>
          <ac:picMkLst>
            <pc:docMk/>
            <pc:sldMk cId="3771494622" sldId="385"/>
            <ac:picMk id="11" creationId="{8BC43A42-8085-3BCF-F13B-24187B4093EC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3:35:43.396" v="2463" actId="1035"/>
        <pc:sldMkLst>
          <pc:docMk/>
          <pc:sldMk cId="1247879326" sldId="388"/>
        </pc:sldMkLst>
        <pc:spChg chg="del">
          <ac:chgData name="Premathilake H. T. M it20265410" userId="f242275b-e3f0-4a99-9266-4605dd9ff9dd" providerId="ADAL" clId="{72318D44-D6FF-412D-AD45-161D2494A035}" dt="2023-03-26T04:36:22.879" v="18" actId="12084"/>
          <ac:spMkLst>
            <pc:docMk/>
            <pc:sldMk cId="1247879326" sldId="388"/>
            <ac:spMk id="2" creationId="{65D9D26A-B8C5-586C-3D57-50ACFC3AA01D}"/>
          </ac:spMkLst>
        </pc:spChg>
        <pc:spChg chg="add mod">
          <ac:chgData name="Premathilake H. T. M it20265410" userId="f242275b-e3f0-4a99-9266-4605dd9ff9dd" providerId="ADAL" clId="{72318D44-D6FF-412D-AD45-161D2494A035}" dt="2023-03-26T12:52:07.009" v="2317" actId="1036"/>
          <ac:spMkLst>
            <pc:docMk/>
            <pc:sldMk cId="1247879326" sldId="388"/>
            <ac:spMk id="2" creationId="{F43CF5C0-72DE-9682-7EA9-876C86E0C296}"/>
          </ac:spMkLst>
        </pc:spChg>
        <pc:spChg chg="add del mod ord">
          <ac:chgData name="Premathilake H. T. M it20265410" userId="f242275b-e3f0-4a99-9266-4605dd9ff9dd" providerId="ADAL" clId="{72318D44-D6FF-412D-AD45-161D2494A035}" dt="2023-03-26T04:40:27.572" v="54" actId="478"/>
          <ac:spMkLst>
            <pc:docMk/>
            <pc:sldMk cId="1247879326" sldId="388"/>
            <ac:spMk id="5" creationId="{71BC29D8-013E-54AB-7194-BC8CEE3FC853}"/>
          </ac:spMkLst>
        </pc:spChg>
        <pc:spChg chg="add del mod">
          <ac:chgData name="Premathilake H. T. M it20265410" userId="f242275b-e3f0-4a99-9266-4605dd9ff9dd" providerId="ADAL" clId="{72318D44-D6FF-412D-AD45-161D2494A035}" dt="2023-03-26T04:39:41.205" v="41" actId="12084"/>
          <ac:spMkLst>
            <pc:docMk/>
            <pc:sldMk cId="1247879326" sldId="388"/>
            <ac:spMk id="6" creationId="{923224F8-C31B-5BB8-BCFF-3A2BCDDAE601}"/>
          </ac:spMkLst>
        </pc:spChg>
        <pc:spChg chg="add mod">
          <ac:chgData name="Premathilake H. T. M it20265410" userId="f242275b-e3f0-4a99-9266-4605dd9ff9dd" providerId="ADAL" clId="{72318D44-D6FF-412D-AD45-161D2494A035}" dt="2023-03-26T13:35:43.396" v="2463" actId="1035"/>
          <ac:spMkLst>
            <pc:docMk/>
            <pc:sldMk cId="1247879326" sldId="388"/>
            <ac:spMk id="11" creationId="{558B0C22-1E1A-E575-02C6-EBEF6A56E2B5}"/>
          </ac:spMkLst>
        </pc:spChg>
        <pc:graphicFrameChg chg="add del mod">
          <ac:chgData name="Premathilake H. T. M it20265410" userId="f242275b-e3f0-4a99-9266-4605dd9ff9dd" providerId="ADAL" clId="{72318D44-D6FF-412D-AD45-161D2494A035}" dt="2023-03-26T04:40:26.469" v="53" actId="478"/>
          <ac:graphicFrameMkLst>
            <pc:docMk/>
            <pc:sldMk cId="1247879326" sldId="388"/>
            <ac:graphicFrameMk id="3" creationId="{89F7C4E3-4509-963D-B8B5-2BEBD42F4939}"/>
          </ac:graphicFrameMkLst>
        </pc:graphicFrameChg>
        <pc:graphicFrameChg chg="add mod modGraphic">
          <ac:chgData name="Premathilake H. T. M it20265410" userId="f242275b-e3f0-4a99-9266-4605dd9ff9dd" providerId="ADAL" clId="{72318D44-D6FF-412D-AD45-161D2494A035}" dt="2023-03-26T11:08:11.410" v="1424"/>
          <ac:graphicFrameMkLst>
            <pc:docMk/>
            <pc:sldMk cId="1247879326" sldId="388"/>
            <ac:graphicFrameMk id="10" creationId="{410C9624-905E-95BD-FAFD-10EE818962E8}"/>
          </ac:graphicFrameMkLst>
        </pc:graphicFrameChg>
        <pc:picChg chg="del mod">
          <ac:chgData name="Premathilake H. T. M it20265410" userId="f242275b-e3f0-4a99-9266-4605dd9ff9dd" providerId="ADAL" clId="{72318D44-D6FF-412D-AD45-161D2494A035}" dt="2023-03-26T04:40:18.460" v="49" actId="478"/>
          <ac:picMkLst>
            <pc:docMk/>
            <pc:sldMk cId="1247879326" sldId="388"/>
            <ac:picMk id="4" creationId="{06D21025-8680-C7C9-DBC0-4F53B7D4C43C}"/>
          </ac:picMkLst>
        </pc:picChg>
        <pc:picChg chg="del mod">
          <ac:chgData name="Premathilake H. T. M it20265410" userId="f242275b-e3f0-4a99-9266-4605dd9ff9dd" providerId="ADAL" clId="{72318D44-D6FF-412D-AD45-161D2494A035}" dt="2023-03-26T04:40:19.434" v="50" actId="478"/>
          <ac:picMkLst>
            <pc:docMk/>
            <pc:sldMk cId="1247879326" sldId="388"/>
            <ac:picMk id="7" creationId="{504B9A4F-121B-435C-CCD1-57CD36E878C9}"/>
          </ac:picMkLst>
        </pc:picChg>
        <pc:picChg chg="del mod">
          <ac:chgData name="Premathilake H. T. M it20265410" userId="f242275b-e3f0-4a99-9266-4605dd9ff9dd" providerId="ADAL" clId="{72318D44-D6FF-412D-AD45-161D2494A035}" dt="2023-03-26T04:40:18.049" v="48" actId="478"/>
          <ac:picMkLst>
            <pc:docMk/>
            <pc:sldMk cId="1247879326" sldId="388"/>
            <ac:picMk id="8" creationId="{0003ED90-965F-450C-14EE-91FB6A40A70B}"/>
          </ac:picMkLst>
        </pc:picChg>
        <pc:picChg chg="del mod">
          <ac:chgData name="Premathilake H. T. M it20265410" userId="f242275b-e3f0-4a99-9266-4605dd9ff9dd" providerId="ADAL" clId="{72318D44-D6FF-412D-AD45-161D2494A035}" dt="2023-03-26T04:40:17.580" v="47" actId="478"/>
          <ac:picMkLst>
            <pc:docMk/>
            <pc:sldMk cId="1247879326" sldId="388"/>
            <ac:picMk id="9" creationId="{D7BC7C04-586E-BF2A-A890-DAC80A0BC617}"/>
          </ac:picMkLst>
        </pc:picChg>
        <pc:picChg chg="ord">
          <ac:chgData name="Premathilake H. T. M it20265410" userId="f242275b-e3f0-4a99-9266-4605dd9ff9dd" providerId="ADAL" clId="{72318D44-D6FF-412D-AD45-161D2494A035}" dt="2023-03-26T06:16:16.363" v="833" actId="167"/>
          <ac:picMkLst>
            <pc:docMk/>
            <pc:sldMk cId="1247879326" sldId="388"/>
            <ac:picMk id="13" creationId="{E62C461C-4D0C-2C76-6D4F-FAD3A10B9E27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7T00:31:54.196" v="4906" actId="20577"/>
        <pc:sldMkLst>
          <pc:docMk/>
          <pc:sldMk cId="440201932" sldId="391"/>
        </pc:sldMkLst>
        <pc:spChg chg="mod">
          <ac:chgData name="Premathilake H. T. M it20265410" userId="f242275b-e3f0-4a99-9266-4605dd9ff9dd" providerId="ADAL" clId="{72318D44-D6FF-412D-AD45-161D2494A035}" dt="2023-03-26T13:35:50.162" v="2464" actId="255"/>
          <ac:spMkLst>
            <pc:docMk/>
            <pc:sldMk cId="440201932" sldId="391"/>
            <ac:spMk id="2" creationId="{F6BC3844-6EBA-5F09-E7C1-8B7720AC3639}"/>
          </ac:spMkLst>
        </pc:spChg>
        <pc:spChg chg="mod">
          <ac:chgData name="Premathilake H. T. M it20265410" userId="f242275b-e3f0-4a99-9266-4605dd9ff9dd" providerId="ADAL" clId="{72318D44-D6FF-412D-AD45-161D2494A035}" dt="2023-03-27T00:31:54.196" v="4906" actId="20577"/>
          <ac:spMkLst>
            <pc:docMk/>
            <pc:sldMk cId="440201932" sldId="391"/>
            <ac:spMk id="3" creationId="{A1AF8073-8904-738D-71E5-366692890B90}"/>
          </ac:spMkLst>
        </pc:spChg>
        <pc:spChg chg="add mod">
          <ac:chgData name="Premathilake H. T. M it20265410" userId="f242275b-e3f0-4a99-9266-4605dd9ff9dd" providerId="ADAL" clId="{72318D44-D6FF-412D-AD45-161D2494A035}" dt="2023-03-26T12:52:21.200" v="2319" actId="122"/>
          <ac:spMkLst>
            <pc:docMk/>
            <pc:sldMk cId="440201932" sldId="391"/>
            <ac:spMk id="6" creationId="{D4B3AAE4-029F-5E3F-D5C2-199FA767150E}"/>
          </ac:spMkLst>
        </pc:spChg>
        <pc:picChg chg="ord">
          <ac:chgData name="Premathilake H. T. M it20265410" userId="f242275b-e3f0-4a99-9266-4605dd9ff9dd" providerId="ADAL" clId="{72318D44-D6FF-412D-AD45-161D2494A035}" dt="2023-03-26T06:16:08.873" v="832" actId="167"/>
          <ac:picMkLst>
            <pc:docMk/>
            <pc:sldMk cId="440201932" sldId="391"/>
            <ac:picMk id="5" creationId="{3ECD1CC3-F876-5A18-A645-99CA26FEB520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5:00:56.936" v="3174"/>
        <pc:sldMkLst>
          <pc:docMk/>
          <pc:sldMk cId="2668895678" sldId="394"/>
        </pc:sldMkLst>
        <pc:spChg chg="add mod">
          <ac:chgData name="Premathilake H. T. M it20265410" userId="f242275b-e3f0-4a99-9266-4605dd9ff9dd" providerId="ADAL" clId="{72318D44-D6FF-412D-AD45-161D2494A035}" dt="2023-03-26T12:52:25.768" v="2320" actId="122"/>
          <ac:spMkLst>
            <pc:docMk/>
            <pc:sldMk cId="2668895678" sldId="394"/>
            <ac:spMk id="6" creationId="{B9F1855C-312A-C235-666E-CFAFEF931CA1}"/>
          </ac:spMkLst>
        </pc:spChg>
        <pc:spChg chg="add mod">
          <ac:chgData name="Premathilake H. T. M it20265410" userId="f242275b-e3f0-4a99-9266-4605dd9ff9dd" providerId="ADAL" clId="{72318D44-D6FF-412D-AD45-161D2494A035}" dt="2023-03-26T13:37:00.129" v="2481" actId="1035"/>
          <ac:spMkLst>
            <pc:docMk/>
            <pc:sldMk cId="2668895678" sldId="394"/>
            <ac:spMk id="7" creationId="{E0B19CFE-20F0-60BA-4EEA-A5C919A51D70}"/>
          </ac:spMkLst>
        </pc:spChg>
        <pc:graphicFrameChg chg="mod modGraphic">
          <ac:chgData name="Premathilake H. T. M it20265410" userId="f242275b-e3f0-4a99-9266-4605dd9ff9dd" providerId="ADAL" clId="{72318D44-D6FF-412D-AD45-161D2494A035}" dt="2023-03-26T15:00:56.936" v="3174"/>
          <ac:graphicFrameMkLst>
            <pc:docMk/>
            <pc:sldMk cId="2668895678" sldId="394"/>
            <ac:graphicFrameMk id="4" creationId="{CB34A473-FD34-0E05-7DA9-7565D98C24FF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06:11:49.894" v="820" actId="167"/>
          <ac:picMkLst>
            <pc:docMk/>
            <pc:sldMk cId="2668895678" sldId="394"/>
            <ac:picMk id="3" creationId="{CC1A7163-9297-DEC8-07E5-589124DE1655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5:50:47.645" v="3783" actId="2710"/>
        <pc:sldMkLst>
          <pc:docMk/>
          <pc:sldMk cId="94984148" sldId="397"/>
        </pc:sldMkLst>
        <pc:spChg chg="mod">
          <ac:chgData name="Premathilake H. T. M it20265410" userId="f242275b-e3f0-4a99-9266-4605dd9ff9dd" providerId="ADAL" clId="{72318D44-D6FF-412D-AD45-161D2494A035}" dt="2023-03-26T15:50:31.695" v="3782" actId="1035"/>
          <ac:spMkLst>
            <pc:docMk/>
            <pc:sldMk cId="94984148" sldId="397"/>
            <ac:spMk id="2" creationId="{E9DE20B3-FE62-3DB8-FA80-7D4604403570}"/>
          </ac:spMkLst>
        </pc:spChg>
        <pc:spChg chg="mod">
          <ac:chgData name="Premathilake H. T. M it20265410" userId="f242275b-e3f0-4a99-9266-4605dd9ff9dd" providerId="ADAL" clId="{72318D44-D6FF-412D-AD45-161D2494A035}" dt="2023-03-26T15:50:47.645" v="3783" actId="2710"/>
          <ac:spMkLst>
            <pc:docMk/>
            <pc:sldMk cId="94984148" sldId="397"/>
            <ac:spMk id="3" creationId="{2026354D-F60E-A6CE-6264-277FB3D13C10}"/>
          </ac:spMkLst>
        </pc:spChg>
        <pc:spChg chg="add mod">
          <ac:chgData name="Premathilake H. T. M it20265410" userId="f242275b-e3f0-4a99-9266-4605dd9ff9dd" providerId="ADAL" clId="{72318D44-D6FF-412D-AD45-161D2494A035}" dt="2023-03-26T12:52:30.743" v="2321" actId="122"/>
          <ac:spMkLst>
            <pc:docMk/>
            <pc:sldMk cId="94984148" sldId="397"/>
            <ac:spMk id="7" creationId="{DAE5DBB8-C848-6663-FA49-BE4E96BFFB36}"/>
          </ac:spMkLst>
        </pc:spChg>
        <pc:picChg chg="ord">
          <ac:chgData name="Premathilake H. T. M it20265410" userId="f242275b-e3f0-4a99-9266-4605dd9ff9dd" providerId="ADAL" clId="{72318D44-D6FF-412D-AD45-161D2494A035}" dt="2023-03-26T11:13:46.289" v="1451" actId="167"/>
          <ac:picMkLst>
            <pc:docMk/>
            <pc:sldMk cId="94984148" sldId="397"/>
            <ac:picMk id="5" creationId="{D343C6F8-DB2A-F2DF-BC5B-012077A47C12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4:03:01.045" v="2726" actId="1076"/>
        <pc:sldMkLst>
          <pc:docMk/>
          <pc:sldMk cId="299903255" sldId="400"/>
        </pc:sldMkLst>
        <pc:spChg chg="mod">
          <ac:chgData name="Premathilake H. T. M it20265410" userId="f242275b-e3f0-4a99-9266-4605dd9ff9dd" providerId="ADAL" clId="{72318D44-D6FF-412D-AD45-161D2494A035}" dt="2023-03-26T14:03:01.045" v="2726" actId="1076"/>
          <ac:spMkLst>
            <pc:docMk/>
            <pc:sldMk cId="299903255" sldId="400"/>
            <ac:spMk id="3" creationId="{D8E645DB-AF7E-67CA-969F-99CBDAA9A1A2}"/>
          </ac:spMkLst>
        </pc:spChg>
        <pc:spChg chg="add mod">
          <ac:chgData name="Premathilake H. T. M it20265410" userId="f242275b-e3f0-4a99-9266-4605dd9ff9dd" providerId="ADAL" clId="{72318D44-D6FF-412D-AD45-161D2494A035}" dt="2023-03-26T12:52:34.578" v="2322" actId="122"/>
          <ac:spMkLst>
            <pc:docMk/>
            <pc:sldMk cId="299903255" sldId="400"/>
            <ac:spMk id="5" creationId="{46071BD7-1E2F-9B33-4C08-B79365CD6790}"/>
          </ac:spMkLst>
        </pc:spChg>
        <pc:picChg chg="mod ord">
          <ac:chgData name="Premathilake H. T. M it20265410" userId="f242275b-e3f0-4a99-9266-4605dd9ff9dd" providerId="ADAL" clId="{72318D44-D6FF-412D-AD45-161D2494A035}" dt="2023-03-26T14:02:40.487" v="2724" actId="1076"/>
          <ac:picMkLst>
            <pc:docMk/>
            <pc:sldMk cId="299903255" sldId="400"/>
            <ac:picMk id="4" creationId="{3BA25199-4317-9D62-B18C-C1FD76EC4A69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3:43:18.935" v="2520" actId="14100"/>
        <pc:sldMkLst>
          <pc:docMk/>
          <pc:sldMk cId="1764447973" sldId="403"/>
        </pc:sldMkLst>
        <pc:spChg chg="mod">
          <ac:chgData name="Premathilake H. T. M it20265410" userId="f242275b-e3f0-4a99-9266-4605dd9ff9dd" providerId="ADAL" clId="{72318D44-D6FF-412D-AD45-161D2494A035}" dt="2023-03-26T13:43:07.448" v="2518" actId="207"/>
          <ac:spMkLst>
            <pc:docMk/>
            <pc:sldMk cId="1764447973" sldId="403"/>
            <ac:spMk id="2" creationId="{17C78A3D-42E1-DB2D-E9EB-FDC757452A8E}"/>
          </ac:spMkLst>
        </pc:spChg>
        <pc:spChg chg="mod">
          <ac:chgData name="Premathilake H. T. M it20265410" userId="f242275b-e3f0-4a99-9266-4605dd9ff9dd" providerId="ADAL" clId="{72318D44-D6FF-412D-AD45-161D2494A035}" dt="2023-03-26T13:43:18.935" v="2520" actId="14100"/>
          <ac:spMkLst>
            <pc:docMk/>
            <pc:sldMk cId="1764447973" sldId="403"/>
            <ac:spMk id="3" creationId="{FE9FB2CF-A7B2-B9CF-59EC-98B848E71821}"/>
          </ac:spMkLst>
        </pc:spChg>
        <pc:spChg chg="add mod">
          <ac:chgData name="Premathilake H. T. M it20265410" userId="f242275b-e3f0-4a99-9266-4605dd9ff9dd" providerId="ADAL" clId="{72318D44-D6FF-412D-AD45-161D2494A035}" dt="2023-03-26T12:52:39.488" v="2323" actId="122"/>
          <ac:spMkLst>
            <pc:docMk/>
            <pc:sldMk cId="1764447973" sldId="403"/>
            <ac:spMk id="6" creationId="{68EC5F74-C96E-09B3-7988-F6B20AAAE6FA}"/>
          </ac:spMkLst>
        </pc:spChg>
        <pc:picChg chg="mod ord">
          <ac:chgData name="Premathilake H. T. M it20265410" userId="f242275b-e3f0-4a99-9266-4605dd9ff9dd" providerId="ADAL" clId="{72318D44-D6FF-412D-AD45-161D2494A035}" dt="2023-03-26T13:42:55.047" v="2508" actId="1076"/>
          <ac:picMkLst>
            <pc:docMk/>
            <pc:sldMk cId="1764447973" sldId="403"/>
            <ac:picMk id="5" creationId="{8D4BCEEC-38BD-CCD7-C9BF-79919A43ABA2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3:44:13.609" v="2535" actId="1036"/>
        <pc:sldMkLst>
          <pc:docMk/>
          <pc:sldMk cId="4009030286" sldId="406"/>
        </pc:sldMkLst>
        <pc:spChg chg="mod">
          <ac:chgData name="Premathilake H. T. M it20265410" userId="f242275b-e3f0-4a99-9266-4605dd9ff9dd" providerId="ADAL" clId="{72318D44-D6FF-412D-AD45-161D2494A035}" dt="2023-03-26T13:44:13.609" v="2535" actId="1036"/>
          <ac:spMkLst>
            <pc:docMk/>
            <pc:sldMk cId="4009030286" sldId="406"/>
            <ac:spMk id="2" creationId="{432A586A-A1B4-A9C8-9021-465303322E27}"/>
          </ac:spMkLst>
        </pc:spChg>
        <pc:spChg chg="mod">
          <ac:chgData name="Premathilake H. T. M it20265410" userId="f242275b-e3f0-4a99-9266-4605dd9ff9dd" providerId="ADAL" clId="{72318D44-D6FF-412D-AD45-161D2494A035}" dt="2023-03-26T13:44:11.618" v="2533" actId="1036"/>
          <ac:spMkLst>
            <pc:docMk/>
            <pc:sldMk cId="4009030286" sldId="406"/>
            <ac:spMk id="3" creationId="{9B66F46D-9529-57E8-384D-F53A70ABF924}"/>
          </ac:spMkLst>
        </pc:spChg>
        <pc:spChg chg="add mod">
          <ac:chgData name="Premathilake H. T. M it20265410" userId="f242275b-e3f0-4a99-9266-4605dd9ff9dd" providerId="ADAL" clId="{72318D44-D6FF-412D-AD45-161D2494A035}" dt="2023-03-26T06:28:41.041" v="1045"/>
          <ac:spMkLst>
            <pc:docMk/>
            <pc:sldMk cId="4009030286" sldId="406"/>
            <ac:spMk id="6" creationId="{08F9C4E8-2094-435C-B607-64FB66CB0B3D}"/>
          </ac:spMkLst>
        </pc:spChg>
        <pc:picChg chg="ord">
          <ac:chgData name="Premathilake H. T. M it20265410" userId="f242275b-e3f0-4a99-9266-4605dd9ff9dd" providerId="ADAL" clId="{72318D44-D6FF-412D-AD45-161D2494A035}" dt="2023-03-26T11:14:43.906" v="1466" actId="167"/>
          <ac:picMkLst>
            <pc:docMk/>
            <pc:sldMk cId="4009030286" sldId="406"/>
            <ac:picMk id="5" creationId="{BE75B927-C352-F78F-B855-74BE309A3E4A}"/>
          </ac:picMkLst>
        </pc:picChg>
      </pc:sldChg>
      <pc:sldChg chg="addSp modSp del">
        <pc:chgData name="Premathilake H. T. M it20265410" userId="f242275b-e3f0-4a99-9266-4605dd9ff9dd" providerId="ADAL" clId="{72318D44-D6FF-412D-AD45-161D2494A035}" dt="2023-03-26T10:10:51.552" v="1239" actId="47"/>
        <pc:sldMkLst>
          <pc:docMk/>
          <pc:sldMk cId="3607137041" sldId="409"/>
        </pc:sldMkLst>
        <pc:spChg chg="add mod">
          <ac:chgData name="Premathilake H. T. M it20265410" userId="f242275b-e3f0-4a99-9266-4605dd9ff9dd" providerId="ADAL" clId="{72318D44-D6FF-412D-AD45-161D2494A035}" dt="2023-03-26T06:28:43.554" v="1046"/>
          <ac:spMkLst>
            <pc:docMk/>
            <pc:sldMk cId="3607137041" sldId="409"/>
            <ac:spMk id="5" creationId="{877C6624-D5CE-B1A2-D6D4-8B30E8FD485A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6T23:29:21.616" v="4901" actId="14100"/>
        <pc:sldMkLst>
          <pc:docMk/>
          <pc:sldMk cId="958366516" sldId="412"/>
        </pc:sldMkLst>
        <pc:spChg chg="add del mod">
          <ac:chgData name="Premathilake H. T. M it20265410" userId="f242275b-e3f0-4a99-9266-4605dd9ff9dd" providerId="ADAL" clId="{72318D44-D6FF-412D-AD45-161D2494A035}" dt="2023-03-26T09:32:35.470" v="1201" actId="478"/>
          <ac:spMkLst>
            <pc:docMk/>
            <pc:sldMk cId="958366516" sldId="412"/>
            <ac:spMk id="4" creationId="{5A221B53-5256-6A9B-DA6E-B1D75D9552E0}"/>
          </ac:spMkLst>
        </pc:spChg>
        <pc:spChg chg="mod">
          <ac:chgData name="Premathilake H. T. M it20265410" userId="f242275b-e3f0-4a99-9266-4605dd9ff9dd" providerId="ADAL" clId="{72318D44-D6FF-412D-AD45-161D2494A035}" dt="2023-03-26T23:28:49.754" v="4889" actId="14100"/>
          <ac:spMkLst>
            <pc:docMk/>
            <pc:sldMk cId="958366516" sldId="412"/>
            <ac:spMk id="5" creationId="{2B359660-7FCD-0809-E05E-DF677EBBB974}"/>
          </ac:spMkLst>
        </pc:spChg>
        <pc:spChg chg="del">
          <ac:chgData name="Premathilake H. T. M it20265410" userId="f242275b-e3f0-4a99-9266-4605dd9ff9dd" providerId="ADAL" clId="{72318D44-D6FF-412D-AD45-161D2494A035}" dt="2023-03-26T05:07:31.213" v="444" actId="478"/>
          <ac:spMkLst>
            <pc:docMk/>
            <pc:sldMk cId="958366516" sldId="412"/>
            <ac:spMk id="6" creationId="{8E65F9F8-F9F3-1882-434C-9CD7C7D7669B}"/>
          </ac:spMkLst>
        </pc:spChg>
        <pc:spChg chg="add mod">
          <ac:chgData name="Premathilake H. T. M it20265410" userId="f242275b-e3f0-4a99-9266-4605dd9ff9dd" providerId="ADAL" clId="{72318D44-D6FF-412D-AD45-161D2494A035}" dt="2023-03-26T06:28:45.661" v="1047"/>
          <ac:spMkLst>
            <pc:docMk/>
            <pc:sldMk cId="958366516" sldId="412"/>
            <ac:spMk id="7" creationId="{5F695E3F-7098-0181-831C-4729BBFD134B}"/>
          </ac:spMkLst>
        </pc:spChg>
        <pc:spChg chg="add del mod">
          <ac:chgData name="Premathilake H. T. M it20265410" userId="f242275b-e3f0-4a99-9266-4605dd9ff9dd" providerId="ADAL" clId="{72318D44-D6FF-412D-AD45-161D2494A035}" dt="2023-03-26T09:33:13.008" v="1202"/>
          <ac:spMkLst>
            <pc:docMk/>
            <pc:sldMk cId="958366516" sldId="412"/>
            <ac:spMk id="9" creationId="{5D395F6A-22AB-6E00-D578-177EEDB86810}"/>
          </ac:spMkLst>
        </pc:spChg>
        <pc:spChg chg="add del mod">
          <ac:chgData name="Premathilake H. T. M it20265410" userId="f242275b-e3f0-4a99-9266-4605dd9ff9dd" providerId="ADAL" clId="{72318D44-D6FF-412D-AD45-161D2494A035}" dt="2023-03-26T10:09:37.584" v="1229" actId="931"/>
          <ac:spMkLst>
            <pc:docMk/>
            <pc:sldMk cId="958366516" sldId="412"/>
            <ac:spMk id="13" creationId="{C1FE93DD-B861-1BB0-813B-9FD221A3FF29}"/>
          </ac:spMkLst>
        </pc:spChg>
        <pc:spChg chg="add del mod">
          <ac:chgData name="Premathilake H. T. M it20265410" userId="f242275b-e3f0-4a99-9266-4605dd9ff9dd" providerId="ADAL" clId="{72318D44-D6FF-412D-AD45-161D2494A035}" dt="2023-03-26T11:03:20.433" v="1363" actId="478"/>
          <ac:spMkLst>
            <pc:docMk/>
            <pc:sldMk cId="958366516" sldId="412"/>
            <ac:spMk id="17" creationId="{060520C9-BE0F-188E-9080-30C9F8A908E6}"/>
          </ac:spMkLst>
        </pc:spChg>
        <pc:grpChg chg="del">
          <ac:chgData name="Premathilake H. T. M it20265410" userId="f242275b-e3f0-4a99-9266-4605dd9ff9dd" providerId="ADAL" clId="{72318D44-D6FF-412D-AD45-161D2494A035}" dt="2023-03-26T10:47:53.115" v="1361" actId="21"/>
          <ac:grpSpMkLst>
            <pc:docMk/>
            <pc:sldMk cId="958366516" sldId="412"/>
            <ac:grpSpMk id="8" creationId="{0DAC5BEE-445B-2487-4E7D-2EB2A54D433B}"/>
          </ac:grpSpMkLst>
        </pc:grpChg>
        <pc:picChg chg="mod ord">
          <ac:chgData name="Premathilake H. T. M it20265410" userId="f242275b-e3f0-4a99-9266-4605dd9ff9dd" providerId="ADAL" clId="{72318D44-D6FF-412D-AD45-161D2494A035}" dt="2023-03-26T23:29:21.616" v="4901" actId="14100"/>
          <ac:picMkLst>
            <pc:docMk/>
            <pc:sldMk cId="958366516" sldId="412"/>
            <ac:picMk id="3" creationId="{19821DC5-339D-B0A0-A01D-3D18BCDD3051}"/>
          </ac:picMkLst>
        </pc:picChg>
        <pc:picChg chg="del mod">
          <ac:chgData name="Premathilake H. T. M it20265410" userId="f242275b-e3f0-4a99-9266-4605dd9ff9dd" providerId="ADAL" clId="{72318D44-D6FF-412D-AD45-161D2494A035}" dt="2023-03-26T05:24:24.724" v="630" actId="478"/>
          <ac:picMkLst>
            <pc:docMk/>
            <pc:sldMk cId="958366516" sldId="412"/>
            <ac:picMk id="5" creationId="{802A1094-9BB5-FB56-5A5B-D2C774306E7E}"/>
          </ac:picMkLst>
        </pc:picChg>
        <pc:picChg chg="add del mod ord">
          <ac:chgData name="Premathilake H. T. M it20265410" userId="f242275b-e3f0-4a99-9266-4605dd9ff9dd" providerId="ADAL" clId="{72318D44-D6FF-412D-AD45-161D2494A035}" dt="2023-03-26T10:09:11.513" v="1228" actId="478"/>
          <ac:picMkLst>
            <pc:docMk/>
            <pc:sldMk cId="958366516" sldId="412"/>
            <ac:picMk id="11" creationId="{BD4687FF-93F2-BDE6-3BC0-D7E921B4BA92}"/>
          </ac:picMkLst>
        </pc:picChg>
        <pc:picChg chg="add del mod">
          <ac:chgData name="Premathilake H. T. M it20265410" userId="f242275b-e3f0-4a99-9266-4605dd9ff9dd" providerId="ADAL" clId="{72318D44-D6FF-412D-AD45-161D2494A035}" dt="2023-03-26T11:03:17.679" v="1362" actId="478"/>
          <ac:picMkLst>
            <pc:docMk/>
            <pc:sldMk cId="958366516" sldId="412"/>
            <ac:picMk id="15" creationId="{1B61EC9B-0B28-0878-D61D-867C4604EA35}"/>
          </ac:picMkLst>
        </pc:picChg>
        <pc:picChg chg="add mod">
          <ac:chgData name="Premathilake H. T. M it20265410" userId="f242275b-e3f0-4a99-9266-4605dd9ff9dd" providerId="ADAL" clId="{72318D44-D6FF-412D-AD45-161D2494A035}" dt="2023-03-26T23:29:08.939" v="4899" actId="1036"/>
          <ac:picMkLst>
            <pc:docMk/>
            <pc:sldMk cId="958366516" sldId="412"/>
            <ac:picMk id="19" creationId="{18C41F93-EF71-7978-81B9-E1BAE4E62D8E}"/>
          </ac:picMkLst>
        </pc:picChg>
      </pc:sldChg>
      <pc:sldChg chg="addSp delSp modSp mod delAnim modAnim">
        <pc:chgData name="Premathilake H. T. M it20265410" userId="f242275b-e3f0-4a99-9266-4605dd9ff9dd" providerId="ADAL" clId="{72318D44-D6FF-412D-AD45-161D2494A035}" dt="2023-03-27T03:16:20.157" v="4963"/>
        <pc:sldMkLst>
          <pc:docMk/>
          <pc:sldMk cId="2945299996" sldId="415"/>
        </pc:sldMkLst>
        <pc:spChg chg="mod">
          <ac:chgData name="Premathilake H. T. M it20265410" userId="f242275b-e3f0-4a99-9266-4605dd9ff9dd" providerId="ADAL" clId="{72318D44-D6FF-412D-AD45-161D2494A035}" dt="2023-03-26T13:54:21.151" v="2692" actId="207"/>
          <ac:spMkLst>
            <pc:docMk/>
            <pc:sldMk cId="2945299996" sldId="415"/>
            <ac:spMk id="2" creationId="{99F83199-0290-2BD2-237C-70DB45B47057}"/>
          </ac:spMkLst>
        </pc:spChg>
        <pc:spChg chg="del">
          <ac:chgData name="Premathilake H. T. M it20265410" userId="f242275b-e3f0-4a99-9266-4605dd9ff9dd" providerId="ADAL" clId="{72318D44-D6FF-412D-AD45-161D2494A035}" dt="2023-03-26T10:11:57.583" v="1243" actId="478"/>
          <ac:spMkLst>
            <pc:docMk/>
            <pc:sldMk cId="2945299996" sldId="415"/>
            <ac:spMk id="3" creationId="{249CFB66-208A-54E9-F708-F6189BAC061D}"/>
          </ac:spMkLst>
        </pc:spChg>
        <pc:spChg chg="add mod">
          <ac:chgData name="Premathilake H. T. M it20265410" userId="f242275b-e3f0-4a99-9266-4605dd9ff9dd" providerId="ADAL" clId="{72318D44-D6FF-412D-AD45-161D2494A035}" dt="2023-03-26T12:52:47.511" v="2324" actId="122"/>
          <ac:spMkLst>
            <pc:docMk/>
            <pc:sldMk cId="2945299996" sldId="415"/>
            <ac:spMk id="6" creationId="{A9363487-F92E-8D92-6BA3-21DD8687678A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14" creationId="{184F6F3F-8A95-D43E-E9F1-63691C71833F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16" creationId="{9008C087-E6A3-C43D-35B3-1055230F23BA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20" creationId="{EDEFCFB7-06E3-D2F3-E783-068AC6149F01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22" creationId="{C219696B-D75A-D9AE-4529-63E0215D5D77}"/>
          </ac:spMkLst>
        </pc:spChg>
        <pc:spChg chg="mod">
          <ac:chgData name="Premathilake H. T. M it20265410" userId="f242275b-e3f0-4a99-9266-4605dd9ff9dd" providerId="ADAL" clId="{72318D44-D6FF-412D-AD45-161D2494A035}" dt="2023-03-26T10:11:58.670" v="1244"/>
          <ac:spMkLst>
            <pc:docMk/>
            <pc:sldMk cId="2945299996" sldId="415"/>
            <ac:spMk id="24" creationId="{16EDFB92-A0BB-81B3-2C0F-26F6FCA66A92}"/>
          </ac:spMkLst>
        </pc:spChg>
        <pc:spChg chg="mod">
          <ac:chgData name="Premathilake H. T. M it20265410" userId="f242275b-e3f0-4a99-9266-4605dd9ff9dd" providerId="ADAL" clId="{72318D44-D6FF-412D-AD45-161D2494A035}" dt="2023-03-26T17:47:57.410" v="4718"/>
          <ac:spMkLst>
            <pc:docMk/>
            <pc:sldMk cId="2945299996" sldId="415"/>
            <ac:spMk id="31" creationId="{805A00E0-87BC-7BC3-94A5-8EBCBFB11811}"/>
          </ac:spMkLst>
        </pc:spChg>
        <pc:spChg chg="mod">
          <ac:chgData name="Premathilake H. T. M it20265410" userId="f242275b-e3f0-4a99-9266-4605dd9ff9dd" providerId="ADAL" clId="{72318D44-D6FF-412D-AD45-161D2494A035}" dt="2023-03-26T17:47:57.410" v="4718"/>
          <ac:spMkLst>
            <pc:docMk/>
            <pc:sldMk cId="2945299996" sldId="415"/>
            <ac:spMk id="32" creationId="{D02AEA5B-E6D3-6231-DE33-0EF1BF5E7AD2}"/>
          </ac:spMkLst>
        </pc:spChg>
        <pc:spChg chg="mod">
          <ac:chgData name="Premathilake H. T. M it20265410" userId="f242275b-e3f0-4a99-9266-4605dd9ff9dd" providerId="ADAL" clId="{72318D44-D6FF-412D-AD45-161D2494A035}" dt="2023-03-26T17:47:57.410" v="4718"/>
          <ac:spMkLst>
            <pc:docMk/>
            <pc:sldMk cId="2945299996" sldId="415"/>
            <ac:spMk id="35" creationId="{EA213024-4B2D-110E-F1B4-FF49D9C3D559}"/>
          </ac:spMkLst>
        </pc:spChg>
        <pc:spChg chg="mod">
          <ac:chgData name="Premathilake H. T. M it20265410" userId="f242275b-e3f0-4a99-9266-4605dd9ff9dd" providerId="ADAL" clId="{72318D44-D6FF-412D-AD45-161D2494A035}" dt="2023-03-26T17:47:57.410" v="4718"/>
          <ac:spMkLst>
            <pc:docMk/>
            <pc:sldMk cId="2945299996" sldId="415"/>
            <ac:spMk id="37" creationId="{2FF90992-026B-1F0B-DF9A-B49FA8C36C56}"/>
          </ac:spMkLst>
        </pc:spChg>
        <pc:spChg chg="add del mod">
          <ac:chgData name="Premathilake H. T. M it20265410" userId="f242275b-e3f0-4a99-9266-4605dd9ff9dd" providerId="ADAL" clId="{72318D44-D6FF-412D-AD45-161D2494A035}" dt="2023-03-26T17:48:20.470" v="4731"/>
          <ac:spMkLst>
            <pc:docMk/>
            <pc:sldMk cId="2945299996" sldId="415"/>
            <ac:spMk id="41" creationId="{CE007FA6-1AB2-E61D-1037-97CB01A37058}"/>
          </ac:spMkLst>
        </pc:spChg>
        <pc:spChg chg="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49" creationId="{CA76589C-8954-F6C3-CC01-E5D52B943811}"/>
          </ac:spMkLst>
        </pc:spChg>
        <pc:spChg chg="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50" creationId="{29C71DC4-918A-E99D-F593-27BCCF6747C1}"/>
          </ac:spMkLst>
        </pc:spChg>
        <pc:spChg chg="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53" creationId="{76E38AE2-18DA-7705-BA0F-7DFEC1ADED80}"/>
          </ac:spMkLst>
        </pc:spChg>
        <pc:spChg chg="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55" creationId="{5172073B-3B29-4104-0C75-6E7F0B9274E2}"/>
          </ac:spMkLst>
        </pc:spChg>
        <pc:spChg chg="add mod">
          <ac:chgData name="Premathilake H. T. M it20265410" userId="f242275b-e3f0-4a99-9266-4605dd9ff9dd" providerId="ADAL" clId="{72318D44-D6FF-412D-AD45-161D2494A035}" dt="2023-03-26T17:49:52.314" v="4753"/>
          <ac:spMkLst>
            <pc:docMk/>
            <pc:sldMk cId="2945299996" sldId="415"/>
            <ac:spMk id="57" creationId="{AC412DCA-DD7A-2D9B-424A-55F28EB276F2}"/>
          </ac:spMkLst>
        </pc:spChg>
        <pc:grpChg chg="add del mod">
          <ac:chgData name="Premathilake H. T. M it20265410" userId="f242275b-e3f0-4a99-9266-4605dd9ff9dd" providerId="ADAL" clId="{72318D44-D6FF-412D-AD45-161D2494A035}" dt="2023-03-26T17:49:44.499" v="4751" actId="478"/>
          <ac:grpSpMkLst>
            <pc:docMk/>
            <pc:sldMk cId="2945299996" sldId="415"/>
            <ac:grpSpMk id="7" creationId="{0D67006F-F65D-4107-D4E8-1FF164DAB1B8}"/>
          </ac:grpSpMkLst>
        </pc:grpChg>
        <pc:grpChg chg="mod">
          <ac:chgData name="Premathilake H. T. M it20265410" userId="f242275b-e3f0-4a99-9266-4605dd9ff9dd" providerId="ADAL" clId="{72318D44-D6FF-412D-AD45-161D2494A035}" dt="2023-03-26T10:11:58.670" v="1244"/>
          <ac:grpSpMkLst>
            <pc:docMk/>
            <pc:sldMk cId="2945299996" sldId="415"/>
            <ac:grpSpMk id="8" creationId="{7E277F71-4573-F1DE-3838-6F1CEA758185}"/>
          </ac:grpSpMkLst>
        </pc:grpChg>
        <pc:grpChg chg="add del mod">
          <ac:chgData name="Premathilake H. T. M it20265410" userId="f242275b-e3f0-4a99-9266-4605dd9ff9dd" providerId="ADAL" clId="{72318D44-D6FF-412D-AD45-161D2494A035}" dt="2023-03-26T17:48:20.470" v="4731"/>
          <ac:grpSpMkLst>
            <pc:docMk/>
            <pc:sldMk cId="2945299996" sldId="415"/>
            <ac:grpSpMk id="9" creationId="{1B8FCA05-B504-2DED-15F6-79F763A4EE3E}"/>
          </ac:grpSpMkLst>
        </pc:grpChg>
        <pc:grpChg chg="mod">
          <ac:chgData name="Premathilake H. T. M it20265410" userId="f242275b-e3f0-4a99-9266-4605dd9ff9dd" providerId="ADAL" clId="{72318D44-D6FF-412D-AD45-161D2494A035}" dt="2023-03-26T10:11:58.670" v="1244"/>
          <ac:grpSpMkLst>
            <pc:docMk/>
            <pc:sldMk cId="2945299996" sldId="415"/>
            <ac:grpSpMk id="13" creationId="{161CDAE7-136E-FE82-C3DA-FA8363C25696}"/>
          </ac:grpSpMkLst>
        </pc:grpChg>
        <pc:grpChg chg="mod">
          <ac:chgData name="Premathilake H. T. M it20265410" userId="f242275b-e3f0-4a99-9266-4605dd9ff9dd" providerId="ADAL" clId="{72318D44-D6FF-412D-AD45-161D2494A035}" dt="2023-03-26T10:11:58.670" v="1244"/>
          <ac:grpSpMkLst>
            <pc:docMk/>
            <pc:sldMk cId="2945299996" sldId="415"/>
            <ac:grpSpMk id="15" creationId="{D0328576-6BC4-0D1F-E6C0-AAD03EACD549}"/>
          </ac:grpSpMkLst>
        </pc:grpChg>
        <pc:grpChg chg="mod">
          <ac:chgData name="Premathilake H. T. M it20265410" userId="f242275b-e3f0-4a99-9266-4605dd9ff9dd" providerId="ADAL" clId="{72318D44-D6FF-412D-AD45-161D2494A035}" dt="2023-03-26T17:47:57.410" v="4718"/>
          <ac:grpSpMkLst>
            <pc:docMk/>
            <pc:sldMk cId="2945299996" sldId="415"/>
            <ac:grpSpMk id="27" creationId="{CC11B68B-3C25-75B9-3574-14B5110B9560}"/>
          </ac:grpSpMkLst>
        </pc:grpChg>
        <pc:grpChg chg="mod">
          <ac:chgData name="Premathilake H. T. M it20265410" userId="f242275b-e3f0-4a99-9266-4605dd9ff9dd" providerId="ADAL" clId="{72318D44-D6FF-412D-AD45-161D2494A035}" dt="2023-03-26T17:47:57.410" v="4718"/>
          <ac:grpSpMkLst>
            <pc:docMk/>
            <pc:sldMk cId="2945299996" sldId="415"/>
            <ac:grpSpMk id="30" creationId="{D0660292-F78D-ED1D-F837-AD1E7863F088}"/>
          </ac:grpSpMkLst>
        </pc:grpChg>
        <pc:grpChg chg="add mod">
          <ac:chgData name="Premathilake H. T. M it20265410" userId="f242275b-e3f0-4a99-9266-4605dd9ff9dd" providerId="ADAL" clId="{72318D44-D6FF-412D-AD45-161D2494A035}" dt="2023-03-26T17:49:52.314" v="4753"/>
          <ac:grpSpMkLst>
            <pc:docMk/>
            <pc:sldMk cId="2945299996" sldId="415"/>
            <ac:grpSpMk id="44" creationId="{F5B510EA-E11D-F63C-40A1-A054BA16E89B}"/>
          </ac:grpSpMkLst>
        </pc:grpChg>
        <pc:grpChg chg="mod">
          <ac:chgData name="Premathilake H. T. M it20265410" userId="f242275b-e3f0-4a99-9266-4605dd9ff9dd" providerId="ADAL" clId="{72318D44-D6FF-412D-AD45-161D2494A035}" dt="2023-03-26T17:49:52.314" v="4753"/>
          <ac:grpSpMkLst>
            <pc:docMk/>
            <pc:sldMk cId="2945299996" sldId="415"/>
            <ac:grpSpMk id="45" creationId="{8F2548C8-3014-BCE2-2C6B-6D79065B88A0}"/>
          </ac:grpSpMkLst>
        </pc:grpChg>
        <pc:grpChg chg="mod">
          <ac:chgData name="Premathilake H. T. M it20265410" userId="f242275b-e3f0-4a99-9266-4605dd9ff9dd" providerId="ADAL" clId="{72318D44-D6FF-412D-AD45-161D2494A035}" dt="2023-03-26T17:49:52.314" v="4753"/>
          <ac:grpSpMkLst>
            <pc:docMk/>
            <pc:sldMk cId="2945299996" sldId="415"/>
            <ac:grpSpMk id="48" creationId="{80CDC8EE-2A27-D509-FA69-9B772ABCC947}"/>
          </ac:grpSpMkLst>
        </pc:grpChg>
        <pc:graphicFrameChg chg="add del mod">
          <ac:chgData name="Premathilake H. T. M it20265410" userId="f242275b-e3f0-4a99-9266-4605dd9ff9dd" providerId="ADAL" clId="{72318D44-D6FF-412D-AD45-161D2494A035}" dt="2023-03-26T18:08:45.797" v="4798" actId="478"/>
          <ac:graphicFrameMkLst>
            <pc:docMk/>
            <pc:sldMk cId="2945299996" sldId="415"/>
            <ac:graphicFrameMk id="3" creationId="{8CB2D697-2EF4-4764-9132-6563605B2695}"/>
          </ac:graphicFrameMkLst>
        </pc:graphicFrameChg>
        <pc:graphicFrameChg chg="add mod">
          <ac:chgData name="Premathilake H. T. M it20265410" userId="f242275b-e3f0-4a99-9266-4605dd9ff9dd" providerId="ADAL" clId="{72318D44-D6FF-412D-AD45-161D2494A035}" dt="2023-03-27T03:16:20.157" v="4963"/>
          <ac:graphicFrameMkLst>
            <pc:docMk/>
            <pc:sldMk cId="2945299996" sldId="415"/>
            <ac:graphicFrameMk id="7" creationId="{D8341AEB-6BFB-81CC-2E94-A09C66519D8A}"/>
          </ac:graphicFrameMkLst>
        </pc:graphicFrameChg>
        <pc:graphicFrameChg chg="add mod">
          <ac:chgData name="Premathilake H. T. M it20265410" userId="f242275b-e3f0-4a99-9266-4605dd9ff9dd" providerId="ADAL" clId="{72318D44-D6FF-412D-AD45-161D2494A035}" dt="2023-03-26T15:51:34.077" v="3793" actId="1036"/>
          <ac:graphicFrameMkLst>
            <pc:docMk/>
            <pc:sldMk cId="2945299996" sldId="415"/>
            <ac:graphicFrameMk id="25" creationId="{CE8BD4ED-68B7-FE87-94E2-B645B50B9595}"/>
          </ac:graphicFrameMkLst>
        </pc:graphicFrameChg>
        <pc:picChg chg="add del mod">
          <ac:chgData name="Premathilake H. T. M it20265410" userId="f242275b-e3f0-4a99-9266-4605dd9ff9dd" providerId="ADAL" clId="{72318D44-D6FF-412D-AD45-161D2494A035}" dt="2023-03-26T17:48:20.470" v="4731"/>
          <ac:picMkLst>
            <pc:docMk/>
            <pc:sldMk cId="2945299996" sldId="415"/>
            <ac:picMk id="3" creationId="{75088EF5-4FCB-22E0-B2E4-2529102E46F6}"/>
          </ac:picMkLst>
        </pc:picChg>
        <pc:picChg chg="mod ord">
          <ac:chgData name="Premathilake H. T. M it20265410" userId="f242275b-e3f0-4a99-9266-4605dd9ff9dd" providerId="ADAL" clId="{72318D44-D6FF-412D-AD45-161D2494A035}" dt="2023-03-26T18:00:52.471" v="4786" actId="1036"/>
          <ac:picMkLst>
            <pc:docMk/>
            <pc:sldMk cId="2945299996" sldId="415"/>
            <ac:picMk id="5" creationId="{0CAC3A60-1456-276B-6ADE-DE079DF46B4A}"/>
          </ac:picMkLst>
        </pc:picChg>
        <pc:picChg chg="del mod">
          <ac:chgData name="Premathilake H. T. M it20265410" userId="f242275b-e3f0-4a99-9266-4605dd9ff9dd" providerId="ADAL" clId="{72318D44-D6FF-412D-AD45-161D2494A035}" dt="2023-03-26T13:13:07.506" v="2337" actId="478"/>
          <ac:picMkLst>
            <pc:docMk/>
            <pc:sldMk cId="2945299996" sldId="415"/>
            <ac:picMk id="9" creationId="{281B8519-A899-8E40-B6D0-666D729E1066}"/>
          </ac:picMkLst>
        </pc:picChg>
        <pc:picChg chg="mod">
          <ac:chgData name="Premathilake H. T. M it20265410" userId="f242275b-e3f0-4a99-9266-4605dd9ff9dd" providerId="ADAL" clId="{72318D44-D6FF-412D-AD45-161D2494A035}" dt="2023-03-26T10:11:58.670" v="1244"/>
          <ac:picMkLst>
            <pc:docMk/>
            <pc:sldMk cId="2945299996" sldId="415"/>
            <ac:picMk id="10" creationId="{AE8FA12F-7DC1-7B69-01FA-B79E3DB0CBDE}"/>
          </ac:picMkLst>
        </pc:picChg>
        <pc:picChg chg="mod">
          <ac:chgData name="Premathilake H. T. M it20265410" userId="f242275b-e3f0-4a99-9266-4605dd9ff9dd" providerId="ADAL" clId="{72318D44-D6FF-412D-AD45-161D2494A035}" dt="2023-03-26T10:11:58.670" v="1244"/>
          <ac:picMkLst>
            <pc:docMk/>
            <pc:sldMk cId="2945299996" sldId="415"/>
            <ac:picMk id="11" creationId="{F4C032D3-5248-9736-3A2A-0A15E1161E92}"/>
          </ac:picMkLst>
        </pc:picChg>
        <pc:picChg chg="mod">
          <ac:chgData name="Premathilake H. T. M it20265410" userId="f242275b-e3f0-4a99-9266-4605dd9ff9dd" providerId="ADAL" clId="{72318D44-D6FF-412D-AD45-161D2494A035}" dt="2023-03-26T10:11:58.670" v="1244"/>
          <ac:picMkLst>
            <pc:docMk/>
            <pc:sldMk cId="2945299996" sldId="415"/>
            <ac:picMk id="21" creationId="{94EC810E-5949-522B-F5B8-E25F58A68006}"/>
          </ac:picMkLst>
        </pc:picChg>
        <pc:picChg chg="mod">
          <ac:chgData name="Premathilake H. T. M it20265410" userId="f242275b-e3f0-4a99-9266-4605dd9ff9dd" providerId="ADAL" clId="{72318D44-D6FF-412D-AD45-161D2494A035}" dt="2023-03-26T10:11:58.670" v="1244"/>
          <ac:picMkLst>
            <pc:docMk/>
            <pc:sldMk cId="2945299996" sldId="415"/>
            <ac:picMk id="23" creationId="{B93D8618-4427-DA29-68F8-9F53026D705F}"/>
          </ac:picMkLst>
        </pc:picChg>
        <pc:picChg chg="add del mod">
          <ac:chgData name="Premathilake H. T. M it20265410" userId="f242275b-e3f0-4a99-9266-4605dd9ff9dd" providerId="ADAL" clId="{72318D44-D6FF-412D-AD45-161D2494A035}" dt="2023-03-26T17:49:44.499" v="4751" actId="478"/>
          <ac:picMkLst>
            <pc:docMk/>
            <pc:sldMk cId="2945299996" sldId="415"/>
            <ac:picMk id="26" creationId="{EF6BDFD3-3A88-846E-ACBC-98A040E08FDF}"/>
          </ac:picMkLst>
        </pc:picChg>
        <pc:picChg chg="mod">
          <ac:chgData name="Premathilake H. T. M it20265410" userId="f242275b-e3f0-4a99-9266-4605dd9ff9dd" providerId="ADAL" clId="{72318D44-D6FF-412D-AD45-161D2494A035}" dt="2023-03-26T17:47:57.410" v="4718"/>
          <ac:picMkLst>
            <pc:docMk/>
            <pc:sldMk cId="2945299996" sldId="415"/>
            <ac:picMk id="28" creationId="{8EC9C06C-FEDD-449D-CC55-75C003C16954}"/>
          </ac:picMkLst>
        </pc:picChg>
        <pc:picChg chg="mod">
          <ac:chgData name="Premathilake H. T. M it20265410" userId="f242275b-e3f0-4a99-9266-4605dd9ff9dd" providerId="ADAL" clId="{72318D44-D6FF-412D-AD45-161D2494A035}" dt="2023-03-26T17:47:57.410" v="4718"/>
          <ac:picMkLst>
            <pc:docMk/>
            <pc:sldMk cId="2945299996" sldId="415"/>
            <ac:picMk id="36" creationId="{50EAAD1F-2F4A-E63A-B71B-E8CDDA315918}"/>
          </ac:picMkLst>
        </pc:picChg>
        <pc:picChg chg="add del mod">
          <ac:chgData name="Premathilake H. T. M it20265410" userId="f242275b-e3f0-4a99-9266-4605dd9ff9dd" providerId="ADAL" clId="{72318D44-D6FF-412D-AD45-161D2494A035}" dt="2023-03-26T17:48:20.470" v="4731"/>
          <ac:picMkLst>
            <pc:docMk/>
            <pc:sldMk cId="2945299996" sldId="415"/>
            <ac:picMk id="38" creationId="{0262C543-130D-D3AD-A959-879FC1754409}"/>
          </ac:picMkLst>
        </pc:picChg>
        <pc:picChg chg="add del mod">
          <ac:chgData name="Premathilake H. T. M it20265410" userId="f242275b-e3f0-4a99-9266-4605dd9ff9dd" providerId="ADAL" clId="{72318D44-D6FF-412D-AD45-161D2494A035}" dt="2023-03-26T17:48:20.470" v="4731"/>
          <ac:picMkLst>
            <pc:docMk/>
            <pc:sldMk cId="2945299996" sldId="415"/>
            <ac:picMk id="39" creationId="{2DD9F185-A43C-0534-2EB5-0F5D7827C2C0}"/>
          </ac:picMkLst>
        </pc:picChg>
        <pc:picChg chg="add del mod">
          <ac:chgData name="Premathilake H. T. M it20265410" userId="f242275b-e3f0-4a99-9266-4605dd9ff9dd" providerId="ADAL" clId="{72318D44-D6FF-412D-AD45-161D2494A035}" dt="2023-03-26T17:48:20.470" v="4731"/>
          <ac:picMkLst>
            <pc:docMk/>
            <pc:sldMk cId="2945299996" sldId="415"/>
            <ac:picMk id="40" creationId="{0B08EAE5-FDA6-1A3A-341A-1E612DE8323A}"/>
          </ac:picMkLst>
        </pc:picChg>
        <pc:picChg chg="add mod">
          <ac:chgData name="Premathilake H. T. M it20265410" userId="f242275b-e3f0-4a99-9266-4605dd9ff9dd" providerId="ADAL" clId="{72318D44-D6FF-412D-AD45-161D2494A035}" dt="2023-03-26T17:49:52.314" v="4753"/>
          <ac:picMkLst>
            <pc:docMk/>
            <pc:sldMk cId="2945299996" sldId="415"/>
            <ac:picMk id="43" creationId="{AF02594D-F6FD-C210-8DF9-48C592EA37DF}"/>
          </ac:picMkLst>
        </pc:picChg>
        <pc:picChg chg="mod">
          <ac:chgData name="Premathilake H. T. M it20265410" userId="f242275b-e3f0-4a99-9266-4605dd9ff9dd" providerId="ADAL" clId="{72318D44-D6FF-412D-AD45-161D2494A035}" dt="2023-03-26T17:49:52.314" v="4753"/>
          <ac:picMkLst>
            <pc:docMk/>
            <pc:sldMk cId="2945299996" sldId="415"/>
            <ac:picMk id="46" creationId="{9B27556B-7D93-7229-90AD-DDD7E4645531}"/>
          </ac:picMkLst>
        </pc:picChg>
        <pc:picChg chg="mod">
          <ac:chgData name="Premathilake H. T. M it20265410" userId="f242275b-e3f0-4a99-9266-4605dd9ff9dd" providerId="ADAL" clId="{72318D44-D6FF-412D-AD45-161D2494A035}" dt="2023-03-26T17:49:52.314" v="4753"/>
          <ac:picMkLst>
            <pc:docMk/>
            <pc:sldMk cId="2945299996" sldId="415"/>
            <ac:picMk id="54" creationId="{76F154F8-FFE4-C770-171A-46DCE1C1EF4F}"/>
          </ac:picMkLst>
        </pc:picChg>
        <pc:picChg chg="add mod">
          <ac:chgData name="Premathilake H. T. M it20265410" userId="f242275b-e3f0-4a99-9266-4605dd9ff9dd" providerId="ADAL" clId="{72318D44-D6FF-412D-AD45-161D2494A035}" dt="2023-03-26T18:01:04.793" v="4791" actId="1036"/>
          <ac:picMkLst>
            <pc:docMk/>
            <pc:sldMk cId="2945299996" sldId="415"/>
            <ac:picMk id="56" creationId="{71853F96-3094-D303-BEF5-5C4045485876}"/>
          </ac:picMkLst>
        </pc:picChg>
        <pc:picChg chg="add mod">
          <ac:chgData name="Premathilake H. T. M it20265410" userId="f242275b-e3f0-4a99-9266-4605dd9ff9dd" providerId="ADAL" clId="{72318D44-D6FF-412D-AD45-161D2494A035}" dt="2023-03-26T17:49:52.314" v="4753"/>
          <ac:picMkLst>
            <pc:docMk/>
            <pc:sldMk cId="2945299996" sldId="415"/>
            <ac:picMk id="59" creationId="{0CDEB548-129C-E31A-DB7B-338CD5B82AD9}"/>
          </ac:picMkLst>
        </pc:picChg>
        <pc:cxnChg chg="mod">
          <ac:chgData name="Premathilake H. T. M it20265410" userId="f242275b-e3f0-4a99-9266-4605dd9ff9dd" providerId="ADAL" clId="{72318D44-D6FF-412D-AD45-161D2494A035}" dt="2023-03-26T17:49:44.499" v="4751" actId="478"/>
          <ac:cxnSpMkLst>
            <pc:docMk/>
            <pc:sldMk cId="2945299996" sldId="415"/>
            <ac:cxnSpMk id="12" creationId="{D9E0E02B-7B0F-31F4-8B7E-DFB786C74E3D}"/>
          </ac:cxnSpMkLst>
        </pc:cxnChg>
        <pc:cxnChg chg="mod">
          <ac:chgData name="Premathilake H. T. M it20265410" userId="f242275b-e3f0-4a99-9266-4605dd9ff9dd" providerId="ADAL" clId="{72318D44-D6FF-412D-AD45-161D2494A035}" dt="2023-03-26T17:49:44.499" v="4751" actId="478"/>
          <ac:cxnSpMkLst>
            <pc:docMk/>
            <pc:sldMk cId="2945299996" sldId="415"/>
            <ac:cxnSpMk id="17" creationId="{7F47A15C-8084-7710-EEF5-2841A5BD7125}"/>
          </ac:cxnSpMkLst>
        </pc:cxnChg>
        <pc:cxnChg chg="mod">
          <ac:chgData name="Premathilake H. T. M it20265410" userId="f242275b-e3f0-4a99-9266-4605dd9ff9dd" providerId="ADAL" clId="{72318D44-D6FF-412D-AD45-161D2494A035}" dt="2023-03-26T17:49:44.499" v="4751" actId="478"/>
          <ac:cxnSpMkLst>
            <pc:docMk/>
            <pc:sldMk cId="2945299996" sldId="415"/>
            <ac:cxnSpMk id="18" creationId="{5F11E0B4-810C-B2E1-C9D5-86F717D0C563}"/>
          </ac:cxnSpMkLst>
        </pc:cxnChg>
        <pc:cxnChg chg="mod">
          <ac:chgData name="Premathilake H. T. M it20265410" userId="f242275b-e3f0-4a99-9266-4605dd9ff9dd" providerId="ADAL" clId="{72318D44-D6FF-412D-AD45-161D2494A035}" dt="2023-03-26T17:49:44.499" v="4751" actId="478"/>
          <ac:cxnSpMkLst>
            <pc:docMk/>
            <pc:sldMk cId="2945299996" sldId="415"/>
            <ac:cxnSpMk id="19" creationId="{43FA151B-79DD-1E1F-6D02-F9375996F1FC}"/>
          </ac:cxnSpMkLst>
        </pc:cxnChg>
        <pc:cxnChg chg="mod">
          <ac:chgData name="Premathilake H. T. M it20265410" userId="f242275b-e3f0-4a99-9266-4605dd9ff9dd" providerId="ADAL" clId="{72318D44-D6FF-412D-AD45-161D2494A035}" dt="2023-03-26T17:47:57.410" v="4718"/>
          <ac:cxnSpMkLst>
            <pc:docMk/>
            <pc:sldMk cId="2945299996" sldId="415"/>
            <ac:cxnSpMk id="29" creationId="{5684BB98-492B-F761-3910-EF63B04AA123}"/>
          </ac:cxnSpMkLst>
        </pc:cxnChg>
        <pc:cxnChg chg="mod">
          <ac:chgData name="Premathilake H. T. M it20265410" userId="f242275b-e3f0-4a99-9266-4605dd9ff9dd" providerId="ADAL" clId="{72318D44-D6FF-412D-AD45-161D2494A035}" dt="2023-03-26T17:47:57.410" v="4718"/>
          <ac:cxnSpMkLst>
            <pc:docMk/>
            <pc:sldMk cId="2945299996" sldId="415"/>
            <ac:cxnSpMk id="33" creationId="{00A6A75E-A891-A6E5-A4CF-3D1A2495B921}"/>
          </ac:cxnSpMkLst>
        </pc:cxnChg>
        <pc:cxnChg chg="mod">
          <ac:chgData name="Premathilake H. T. M it20265410" userId="f242275b-e3f0-4a99-9266-4605dd9ff9dd" providerId="ADAL" clId="{72318D44-D6FF-412D-AD45-161D2494A035}" dt="2023-03-26T17:47:57.410" v="4718"/>
          <ac:cxnSpMkLst>
            <pc:docMk/>
            <pc:sldMk cId="2945299996" sldId="415"/>
            <ac:cxnSpMk id="34" creationId="{6BB913AB-AF87-E36E-11A9-ACD4049F2E69}"/>
          </ac:cxnSpMkLst>
        </pc:cxnChg>
        <pc:cxnChg chg="add del mod">
          <ac:chgData name="Premathilake H. T. M it20265410" userId="f242275b-e3f0-4a99-9266-4605dd9ff9dd" providerId="ADAL" clId="{72318D44-D6FF-412D-AD45-161D2494A035}" dt="2023-03-26T17:48:20.470" v="4731"/>
          <ac:cxnSpMkLst>
            <pc:docMk/>
            <pc:sldMk cId="2945299996" sldId="415"/>
            <ac:cxnSpMk id="42" creationId="{F6BF30BB-F4FE-8097-F6EE-ED2ADA126170}"/>
          </ac:cxnSpMkLst>
        </pc:cxnChg>
        <pc:cxnChg chg="mod">
          <ac:chgData name="Premathilake H. T. M it20265410" userId="f242275b-e3f0-4a99-9266-4605dd9ff9dd" providerId="ADAL" clId="{72318D44-D6FF-412D-AD45-161D2494A035}" dt="2023-03-26T17:49:52.314" v="4753"/>
          <ac:cxnSpMkLst>
            <pc:docMk/>
            <pc:sldMk cId="2945299996" sldId="415"/>
            <ac:cxnSpMk id="47" creationId="{DE296EE6-0A62-FE89-E0CF-8182AF75A898}"/>
          </ac:cxnSpMkLst>
        </pc:cxnChg>
        <pc:cxnChg chg="mod">
          <ac:chgData name="Premathilake H. T. M it20265410" userId="f242275b-e3f0-4a99-9266-4605dd9ff9dd" providerId="ADAL" clId="{72318D44-D6FF-412D-AD45-161D2494A035}" dt="2023-03-26T17:49:52.314" v="4753"/>
          <ac:cxnSpMkLst>
            <pc:docMk/>
            <pc:sldMk cId="2945299996" sldId="415"/>
            <ac:cxnSpMk id="51" creationId="{E7BBE94B-2E4B-D1AE-BFF3-917E27B2F851}"/>
          </ac:cxnSpMkLst>
        </pc:cxnChg>
        <pc:cxnChg chg="mod">
          <ac:chgData name="Premathilake H. T. M it20265410" userId="f242275b-e3f0-4a99-9266-4605dd9ff9dd" providerId="ADAL" clId="{72318D44-D6FF-412D-AD45-161D2494A035}" dt="2023-03-26T17:49:52.314" v="4753"/>
          <ac:cxnSpMkLst>
            <pc:docMk/>
            <pc:sldMk cId="2945299996" sldId="415"/>
            <ac:cxnSpMk id="52" creationId="{7E598D23-2696-39D9-3C8C-70C526FD29AD}"/>
          </ac:cxnSpMkLst>
        </pc:cxnChg>
        <pc:cxnChg chg="add mod">
          <ac:chgData name="Premathilake H. T. M it20265410" userId="f242275b-e3f0-4a99-9266-4605dd9ff9dd" providerId="ADAL" clId="{72318D44-D6FF-412D-AD45-161D2494A035}" dt="2023-03-26T17:49:52.314" v="4753"/>
          <ac:cxnSpMkLst>
            <pc:docMk/>
            <pc:sldMk cId="2945299996" sldId="415"/>
            <ac:cxnSpMk id="58" creationId="{E4B58E28-02C2-5CB2-F9D6-E248C40DDC44}"/>
          </ac:cxnSpMkLst>
        </pc:cxnChg>
      </pc:sldChg>
      <pc:sldChg chg="addSp delSp modSp mod delAnim modAnim">
        <pc:chgData name="Premathilake H. T. M it20265410" userId="f242275b-e3f0-4a99-9266-4605dd9ff9dd" providerId="ADAL" clId="{72318D44-D6FF-412D-AD45-161D2494A035}" dt="2023-03-27T03:21:11.182" v="4964" actId="20577"/>
        <pc:sldMkLst>
          <pc:docMk/>
          <pc:sldMk cId="277910300" sldId="418"/>
        </pc:sldMkLst>
        <pc:spChg chg="mod">
          <ac:chgData name="Premathilake H. T. M it20265410" userId="f242275b-e3f0-4a99-9266-4605dd9ff9dd" providerId="ADAL" clId="{72318D44-D6FF-412D-AD45-161D2494A035}" dt="2023-03-26T14:03:13.120" v="2728" actId="207"/>
          <ac:spMkLst>
            <pc:docMk/>
            <pc:sldMk cId="277910300" sldId="418"/>
            <ac:spMk id="2" creationId="{AAC38513-D6CF-99AF-87B5-07368A0EF19D}"/>
          </ac:spMkLst>
        </pc:spChg>
        <pc:spChg chg="del">
          <ac:chgData name="Premathilake H. T. M it20265410" userId="f242275b-e3f0-4a99-9266-4605dd9ff9dd" providerId="ADAL" clId="{72318D44-D6FF-412D-AD45-161D2494A035}" dt="2023-03-26T06:09:24.882" v="811"/>
          <ac:spMkLst>
            <pc:docMk/>
            <pc:sldMk cId="277910300" sldId="418"/>
            <ac:spMk id="3" creationId="{F1A2A5A4-E117-D5E5-65B6-43E461B5574E}"/>
          </ac:spMkLst>
        </pc:spChg>
        <pc:spChg chg="add mod">
          <ac:chgData name="Premathilake H. T. M it20265410" userId="f242275b-e3f0-4a99-9266-4605dd9ff9dd" providerId="ADAL" clId="{72318D44-D6FF-412D-AD45-161D2494A035}" dt="2023-03-26T12:53:27.689" v="2325" actId="122"/>
          <ac:spMkLst>
            <pc:docMk/>
            <pc:sldMk cId="277910300" sldId="418"/>
            <ac:spMk id="7" creationId="{3B57B026-D014-0CBF-CC21-F6CC6F466D11}"/>
          </ac:spMkLst>
        </pc:spChg>
        <pc:spChg chg="add del mod">
          <ac:chgData name="Premathilake H. T. M it20265410" userId="f242275b-e3f0-4a99-9266-4605dd9ff9dd" providerId="ADAL" clId="{72318D44-D6FF-412D-AD45-161D2494A035}" dt="2023-03-26T11:16:05.519" v="1476" actId="478"/>
          <ac:spMkLst>
            <pc:docMk/>
            <pc:sldMk cId="277910300" sldId="418"/>
            <ac:spMk id="9" creationId="{47024197-6877-F3EE-AA8C-0D5DA90830D3}"/>
          </ac:spMkLst>
        </pc:spChg>
        <pc:spChg chg="add mod">
          <ac:chgData name="Premathilake H. T. M it20265410" userId="f242275b-e3f0-4a99-9266-4605dd9ff9dd" providerId="ADAL" clId="{72318D44-D6FF-412D-AD45-161D2494A035}" dt="2023-03-26T11:19:18.321" v="1492"/>
          <ac:spMkLst>
            <pc:docMk/>
            <pc:sldMk cId="277910300" sldId="418"/>
            <ac:spMk id="13" creationId="{72E62012-0DE3-A5CE-D0D5-61CA094CAAE8}"/>
          </ac:spMkLst>
        </pc:spChg>
        <pc:spChg chg="add mod">
          <ac:chgData name="Premathilake H. T. M it20265410" userId="f242275b-e3f0-4a99-9266-4605dd9ff9dd" providerId="ADAL" clId="{72318D44-D6FF-412D-AD45-161D2494A035}" dt="2023-03-26T11:19:18.321" v="1492"/>
          <ac:spMkLst>
            <pc:docMk/>
            <pc:sldMk cId="277910300" sldId="418"/>
            <ac:spMk id="14" creationId="{37976F23-7AE4-70CD-E7C3-3B8662E1ADE1}"/>
          </ac:spMkLst>
        </pc:spChg>
        <pc:spChg chg="add del mod">
          <ac:chgData name="Premathilake H. T. M it20265410" userId="f242275b-e3f0-4a99-9266-4605dd9ff9dd" providerId="ADAL" clId="{72318D44-D6FF-412D-AD45-161D2494A035}" dt="2023-03-26T11:20:12.074" v="1500" actId="12084"/>
          <ac:spMkLst>
            <pc:docMk/>
            <pc:sldMk cId="277910300" sldId="418"/>
            <ac:spMk id="17" creationId="{A773F3FE-3C01-F388-7E06-312DDEBBC980}"/>
          </ac:spMkLst>
        </pc:spChg>
        <pc:spChg chg="add del mod">
          <ac:chgData name="Premathilake H. T. M it20265410" userId="f242275b-e3f0-4a99-9266-4605dd9ff9dd" providerId="ADAL" clId="{72318D44-D6FF-412D-AD45-161D2494A035}" dt="2023-03-26T11:49:16.356" v="1952" actId="478"/>
          <ac:spMkLst>
            <pc:docMk/>
            <pc:sldMk cId="277910300" sldId="418"/>
            <ac:spMk id="19" creationId="{07109CCC-1531-7F21-897C-9272FE55B2E2}"/>
          </ac:spMkLst>
        </pc:spChg>
        <pc:grpChg chg="add mod">
          <ac:chgData name="Premathilake H. T. M it20265410" userId="f242275b-e3f0-4a99-9266-4605dd9ff9dd" providerId="ADAL" clId="{72318D44-D6FF-412D-AD45-161D2494A035}" dt="2023-03-26T11:19:18.321" v="1492"/>
          <ac:grpSpMkLst>
            <pc:docMk/>
            <pc:sldMk cId="277910300" sldId="418"/>
            <ac:grpSpMk id="12" creationId="{D642EDC2-8734-5731-EF9C-6947AD503D91}"/>
          </ac:grpSpMkLst>
        </pc:grpChg>
        <pc:graphicFrameChg chg="add mod">
          <ac:chgData name="Premathilake H. T. M it20265410" userId="f242275b-e3f0-4a99-9266-4605dd9ff9dd" providerId="ADAL" clId="{72318D44-D6FF-412D-AD45-161D2494A035}" dt="2023-03-26T11:19:16.157" v="1490"/>
          <ac:graphicFrameMkLst>
            <pc:docMk/>
            <pc:sldMk cId="277910300" sldId="418"/>
            <ac:graphicFrameMk id="10" creationId="{A1CD4B88-8112-444C-9B1D-BA0788E0BB91}"/>
          </ac:graphicFrameMkLst>
        </pc:graphicFrameChg>
        <pc:graphicFrameChg chg="add mod">
          <ac:chgData name="Premathilake H. T. M it20265410" userId="f242275b-e3f0-4a99-9266-4605dd9ff9dd" providerId="ADAL" clId="{72318D44-D6FF-412D-AD45-161D2494A035}" dt="2023-03-26T11:19:16.157" v="1490"/>
          <ac:graphicFrameMkLst>
            <pc:docMk/>
            <pc:sldMk cId="277910300" sldId="418"/>
            <ac:graphicFrameMk id="11" creationId="{7F368B6F-2502-465E-9801-11F85787B4DA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21:59.263" v="1559" actId="478"/>
          <ac:graphicFrameMkLst>
            <pc:docMk/>
            <pc:sldMk cId="277910300" sldId="418"/>
            <ac:graphicFrameMk id="15" creationId="{A1CD4B88-8112-444C-9B1D-BA0788E0BB91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22:40.316" v="1574" actId="478"/>
          <ac:graphicFrameMkLst>
            <pc:docMk/>
            <pc:sldMk cId="277910300" sldId="418"/>
            <ac:graphicFrameMk id="16" creationId="{7F368B6F-2502-465E-9801-11F85787B4DA}"/>
          </ac:graphicFrameMkLst>
        </pc:graphicFrameChg>
        <pc:graphicFrameChg chg="add mod">
          <ac:chgData name="Premathilake H. T. M it20265410" userId="f242275b-e3f0-4a99-9266-4605dd9ff9dd" providerId="ADAL" clId="{72318D44-D6FF-412D-AD45-161D2494A035}" dt="2023-03-27T03:21:11.182" v="4964" actId="20577"/>
          <ac:graphicFrameMkLst>
            <pc:docMk/>
            <pc:sldMk cId="277910300" sldId="418"/>
            <ac:graphicFrameMk id="18" creationId="{907B4777-DF98-8442-C05B-ECC74BF0E362}"/>
          </ac:graphicFrameMkLst>
        </pc:graphicFrameChg>
        <pc:picChg chg="mod ord">
          <ac:chgData name="Premathilake H. T. M it20265410" userId="f242275b-e3f0-4a99-9266-4605dd9ff9dd" providerId="ADAL" clId="{72318D44-D6FF-412D-AD45-161D2494A035}" dt="2023-03-26T10:44:11.642" v="1357" actId="14100"/>
          <ac:picMkLst>
            <pc:docMk/>
            <pc:sldMk cId="277910300" sldId="418"/>
            <ac:picMk id="5" creationId="{C3266235-FDA0-F012-7141-AF2C666360FB}"/>
          </ac:picMkLst>
        </pc:picChg>
        <pc:picChg chg="add del mod">
          <ac:chgData name="Premathilake H. T. M it20265410" userId="f242275b-e3f0-4a99-9266-4605dd9ff9dd" providerId="ADAL" clId="{72318D44-D6FF-412D-AD45-161D2494A035}" dt="2023-03-26T11:16:03.714" v="1474" actId="478"/>
          <ac:picMkLst>
            <pc:docMk/>
            <pc:sldMk cId="277910300" sldId="418"/>
            <ac:picMk id="6" creationId="{840EA844-80CC-1466-5FE1-8E2C97FA9757}"/>
          </ac:picMkLst>
        </pc:picChg>
        <pc:picChg chg="del">
          <ac:chgData name="Premathilake H. T. M it20265410" userId="f242275b-e3f0-4a99-9266-4605dd9ff9dd" providerId="ADAL" clId="{72318D44-D6FF-412D-AD45-161D2494A035}" dt="2023-03-26T11:16:06.233" v="1477" actId="478"/>
          <ac:picMkLst>
            <pc:docMk/>
            <pc:sldMk cId="277910300" sldId="418"/>
            <ac:picMk id="8" creationId="{CA89B5A3-0412-72FE-4DE1-D79B88E3C106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4:04:47.827" v="2739" actId="207"/>
        <pc:sldMkLst>
          <pc:docMk/>
          <pc:sldMk cId="37802988" sldId="421"/>
        </pc:sldMkLst>
        <pc:spChg chg="del">
          <ac:chgData name="Premathilake H. T. M it20265410" userId="f242275b-e3f0-4a99-9266-4605dd9ff9dd" providerId="ADAL" clId="{72318D44-D6FF-412D-AD45-161D2494A035}" dt="2023-03-26T05:02:27.509" v="429" actId="478"/>
          <ac:spMkLst>
            <pc:docMk/>
            <pc:sldMk cId="37802988" sldId="421"/>
            <ac:spMk id="2" creationId="{17DB2DA6-E946-196E-6C0C-3A9B207F9D90}"/>
          </ac:spMkLst>
        </pc:spChg>
        <pc:spChg chg="add del mod">
          <ac:chgData name="Premathilake H. T. M it20265410" userId="f242275b-e3f0-4a99-9266-4605dd9ff9dd" providerId="ADAL" clId="{72318D44-D6FF-412D-AD45-161D2494A035}" dt="2023-03-26T05:02:29.298" v="430" actId="478"/>
          <ac:spMkLst>
            <pc:docMk/>
            <pc:sldMk cId="37802988" sldId="421"/>
            <ac:spMk id="4" creationId="{E23C2F07-819F-B0C7-98B5-AE1555A2E876}"/>
          </ac:spMkLst>
        </pc:spChg>
        <pc:spChg chg="add mod">
          <ac:chgData name="Premathilake H. T. M it20265410" userId="f242275b-e3f0-4a99-9266-4605dd9ff9dd" providerId="ADAL" clId="{72318D44-D6FF-412D-AD45-161D2494A035}" dt="2023-03-26T14:04:47.827" v="2739" actId="207"/>
          <ac:spMkLst>
            <pc:docMk/>
            <pc:sldMk cId="37802988" sldId="421"/>
            <ac:spMk id="5" creationId="{A703E25F-3726-1153-826C-60C8AC034EF6}"/>
          </ac:spMkLst>
        </pc:spChg>
        <pc:spChg chg="add mod">
          <ac:chgData name="Premathilake H. T. M it20265410" userId="f242275b-e3f0-4a99-9266-4605dd9ff9dd" providerId="ADAL" clId="{72318D44-D6FF-412D-AD45-161D2494A035}" dt="2023-03-26T12:53:32.802" v="2327" actId="122"/>
          <ac:spMkLst>
            <pc:docMk/>
            <pc:sldMk cId="37802988" sldId="421"/>
            <ac:spMk id="8" creationId="{78011597-E411-9FF8-CB50-02E784257075}"/>
          </ac:spMkLst>
        </pc:spChg>
        <pc:spChg chg="add del mod">
          <ac:chgData name="Premathilake H. T. M it20265410" userId="f242275b-e3f0-4a99-9266-4605dd9ff9dd" providerId="ADAL" clId="{72318D44-D6FF-412D-AD45-161D2494A035}" dt="2023-03-26T09:39:30.070" v="1227" actId="478"/>
          <ac:spMkLst>
            <pc:docMk/>
            <pc:sldMk cId="37802988" sldId="421"/>
            <ac:spMk id="9" creationId="{9E976605-3D2B-B87D-6ACA-F0FACCFD8B8A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1" creationId="{49024979-BA86-6443-6056-8D3FE77AF1B9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2" creationId="{F4050E0D-FF77-56E6-AAF5-940113E4F010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3" creationId="{DA4C324E-7AB5-B621-4105-8F54E2235133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4" creationId="{72968E41-7386-0C8D-D175-991550E557B0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5" creationId="{0A2DC3B4-D5A6-65DC-641B-CEA60967D29C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6" creationId="{F5555C23-5C08-ACFD-D28A-6CAD57773F45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7" creationId="{D4F34373-C0AC-D4D6-05DF-15F7BC0D794A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8" creationId="{05CFFB87-99C0-8A30-252C-F1328575CE74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9" creationId="{CC203E6A-3D18-738A-F89E-B2A7FE8E9C26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0" creationId="{14D6CC78-6B8A-6EA8-E7EB-0D2C95B994CD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1" creationId="{7DE33EE5-5AFE-DAEA-E80A-640F96FED1E3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2" creationId="{F2542B82-F8A2-F8A8-B074-7C57A0BDF900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3" creationId="{41E474A4-406B-7BE9-6B83-05643BCB38D7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4" creationId="{A2B9C949-D37E-F83D-8254-F9E40621500C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5" creationId="{E1E78054-659B-73FA-8E1F-699A0FAC850E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6" creationId="{EAC29F17-E099-CA6A-19BF-6F4BC2E04AB0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7" creationId="{15D6764B-5C48-FAED-DC12-4835ACCE642A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8" creationId="{402E15EC-A109-D071-4A3F-860E508CA536}"/>
          </ac:spMkLst>
        </pc:spChg>
        <pc:spChg chg="add 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29" creationId="{0BA6F848-013E-F35F-9946-4C0F4518099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31" creationId="{1C851558-E429-2967-97B0-0CCF4C3E26C9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24" creationId="{06C008AB-489E-040E-C5AE-75FAD58CA500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27" creationId="{41E5C9F2-52C1-788D-76E8-E8921B271B96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28" creationId="{C67EEE7D-641B-ABA7-B0F6-4F886F5703AA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0" creationId="{31D539DA-022F-9F4C-69D5-42F613D953BE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1" creationId="{98D29B77-D1EF-A2D9-237B-3EB8229262CD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3" creationId="{BCDEEF36-9D9D-EAA9-D388-A39D3F5920A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4" creationId="{2CDC40B1-0141-0D41-1214-0EAA68418AA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6" creationId="{29A504E5-BE9C-9371-63BF-9B3918540300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7" creationId="{EF5BA319-6E0F-6610-6256-6FAD0302D21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39" creationId="{A501DD37-9574-2DC8-9CE6-FCC9072B74C6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0" creationId="{1A6404EF-1D5E-D572-DD8B-CF9AE6962194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2" creationId="{F8FC08BD-3E98-AEDE-873B-B45154851FD7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3" creationId="{6E60DB73-F54D-62E3-F000-B9720D046456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5" creationId="{C08B600C-49B7-2CBA-5A08-02C7C86457E4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6" creationId="{488E3A72-34B1-2969-5783-0135BDFF6659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8" creationId="{023D2718-F403-BC8F-1C3C-0C07DC7EC429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49" creationId="{E8E6B412-C510-EB55-A4E8-E943D67FBF00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1" creationId="{46426F7B-A778-A20B-4B56-6B781A6E63FD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2" creationId="{E09AAC05-5F7F-5E6A-0566-0AC16A803B1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4" creationId="{F9321854-C14F-20A1-7A50-A26B083E6CC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5" creationId="{3E2E2242-8357-1300-2C0F-6A7C6C8B7E8B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7" creationId="{34EBC002-76A7-9895-BD02-715F53234B83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58" creationId="{45385AED-2DC4-51CB-ABBA-84B15C5D639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0" creationId="{122E0BF5-3E33-6C85-1A16-22407DBD2885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1" creationId="{64C0081A-2C4A-BE1E-7574-6987FBE247D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3" creationId="{73B92AF6-6F27-D695-E266-AB4425B1AA9C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4" creationId="{1A3E35FD-E2BE-1004-E0E5-5A0593D7B68B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6" creationId="{47DD1AEA-133B-EDD5-C9DF-2175E637563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7" creationId="{9B7A6D0F-A388-5132-FD66-7D8FA1D4330A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69" creationId="{0027FF3A-D98C-6A5D-D163-EF0E35A29F44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0" creationId="{FDD4A8C9-70B3-EFD6-7D82-2B5368EAF52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2" creationId="{2A38BE18-499C-0FF1-6F0A-022B6697B25F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3" creationId="{5AA54B61-5E53-5DD7-B731-3227EE8CC3C8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5" creationId="{F40A6CCB-45D0-57BE-16DE-223264991F45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6" creationId="{81402B1F-A79D-A7AA-447D-A2319E0F554A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8" creationId="{9EB4476E-3FB8-8C14-1EDC-954736FFCFA7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79" creationId="{A77CAC6C-7FF8-B846-FF2F-7ED8DF51FF89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81" creationId="{661FA554-454A-0342-E979-C7C5410DCE5C}"/>
          </ac:spMkLst>
        </pc:spChg>
        <pc:spChg chg="mod">
          <ac:chgData name="Premathilake H. T. M it20265410" userId="f242275b-e3f0-4a99-9266-4605dd9ff9dd" providerId="ADAL" clId="{72318D44-D6FF-412D-AD45-161D2494A035}" dt="2023-03-26T12:22:02.051" v="2232"/>
          <ac:spMkLst>
            <pc:docMk/>
            <pc:sldMk cId="37802988" sldId="421"/>
            <ac:spMk id="1082" creationId="{22A17BEE-7601-5CC0-2FA8-59390791CD22}"/>
          </ac:spMkLst>
        </pc:s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30" creationId="{8FAF4744-E106-95AF-541E-08D7F6538662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25" creationId="{AB4ED5EA-A327-B5A0-FCD4-E71461AD6811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29" creationId="{375E15F1-A2A3-72BD-717C-22676527B939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32" creationId="{8CF69B4B-23CC-A6D8-C37E-36534C793B7A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35" creationId="{131DA00E-F74C-24D4-931B-296CD802997F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38" creationId="{F9367EE3-BEB9-AD84-D9C9-8B34B2767BC1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41" creationId="{557ED5E9-7490-6261-AA8D-E76594736E5F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44" creationId="{A005EB59-2E3C-FE88-C40E-7868CD0F8957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47" creationId="{09D6188C-B958-B8E3-5A01-33FFF507AAFE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50" creationId="{F2BDC31E-8C70-D8F2-7882-C3B548D19607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53" creationId="{3C158BF9-88B5-B277-EDC7-4EB7A9B7FFA0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56" creationId="{DB995CC9-ED95-E96E-458E-7627C42AA6CE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59" creationId="{3B907C89-FF0D-09E1-41D2-EE59DA5A318C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62" creationId="{273C4C6C-DF74-4287-5A7B-FEA0DB81B0DD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65" creationId="{68E1EAF7-E46D-74D7-AE7B-15DBEEFB67E5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68" creationId="{D34E46EC-E3ED-F118-DC3E-6625AC96C639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71" creationId="{AAFEE175-7FB6-90B8-0E34-A5BA8AD558A3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74" creationId="{462FAE57-5A4E-6FAD-9050-F6ABFDA9D9C3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77" creationId="{96F137AF-D66F-ACE6-48B4-4ECB93604A5D}"/>
          </ac:grpSpMkLst>
        </pc:grpChg>
        <pc:grpChg chg="add mod">
          <ac:chgData name="Premathilake H. T. M it20265410" userId="f242275b-e3f0-4a99-9266-4605dd9ff9dd" providerId="ADAL" clId="{72318D44-D6FF-412D-AD45-161D2494A035}" dt="2023-03-26T12:22:02.051" v="2232"/>
          <ac:grpSpMkLst>
            <pc:docMk/>
            <pc:sldMk cId="37802988" sldId="421"/>
            <ac:grpSpMk id="1080" creationId="{6848C1A3-C410-81FA-7A79-B2EAB58BC27B}"/>
          </ac:grpSpMkLst>
        </pc:grpChg>
        <pc:graphicFrameChg chg="add del mod">
          <ac:chgData name="Premathilake H. T. M it20265410" userId="f242275b-e3f0-4a99-9266-4605dd9ff9dd" providerId="ADAL" clId="{72318D44-D6FF-412D-AD45-161D2494A035}" dt="2023-03-26T12:21:58.030" v="2231" actId="478"/>
          <ac:graphicFrameMkLst>
            <pc:docMk/>
            <pc:sldMk cId="37802988" sldId="421"/>
            <ac:graphicFrameMk id="6" creationId="{7E2CD8F1-AF19-9C53-2B59-709958A890F8}"/>
          </ac:graphicFrameMkLst>
        </pc:graphicFrameChg>
        <pc:graphicFrameChg chg="del">
          <ac:chgData name="Premathilake H. T. M it20265410" userId="f242275b-e3f0-4a99-9266-4605dd9ff9dd" providerId="ADAL" clId="{72318D44-D6FF-412D-AD45-161D2494A035}" dt="2023-03-26T05:02:27.509" v="429" actId="478"/>
          <ac:graphicFrameMkLst>
            <pc:docMk/>
            <pc:sldMk cId="37802988" sldId="421"/>
            <ac:graphicFrameMk id="7" creationId="{89B5055B-47A4-54BC-9852-B24465806594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05:50:58.956" v="679" actId="167"/>
          <ac:picMkLst>
            <pc:docMk/>
            <pc:sldMk cId="37802988" sldId="421"/>
            <ac:picMk id="4" creationId="{D1C49179-10A7-A8D3-FDC3-F0B54D216DA7}"/>
          </ac:picMkLst>
        </pc:picChg>
        <pc:picChg chg="add del mod">
          <ac:chgData name="Premathilake H. T. M it20265410" userId="f242275b-e3f0-4a99-9266-4605dd9ff9dd" providerId="ADAL" clId="{72318D44-D6FF-412D-AD45-161D2494A035}" dt="2023-03-26T12:19:34.956" v="2230" actId="478"/>
          <ac:picMkLst>
            <pc:docMk/>
            <pc:sldMk cId="37802988" sldId="421"/>
            <ac:picMk id="10" creationId="{51265D05-CDE9-34A8-9981-58BD2375EC29}"/>
          </ac:picMkLst>
        </pc:picChg>
        <pc:picChg chg="add del mod">
          <ac:chgData name="Premathilake H. T. M it20265410" userId="f242275b-e3f0-4a99-9266-4605dd9ff9dd" providerId="ADAL" clId="{72318D44-D6FF-412D-AD45-161D2494A035}" dt="2023-03-26T06:09:01.785" v="809" actId="21"/>
          <ac:picMkLst>
            <pc:docMk/>
            <pc:sldMk cId="37802988" sldId="421"/>
            <ac:picMk id="1026" creationId="{86EB6BE8-6682-CD1D-98B7-A4C03C154768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4:06:05.716" v="2742" actId="2711"/>
        <pc:sldMkLst>
          <pc:docMk/>
          <pc:sldMk cId="3036529414" sldId="424"/>
        </pc:sldMkLst>
        <pc:spChg chg="add mod">
          <ac:chgData name="Premathilake H. T. M it20265410" userId="f242275b-e3f0-4a99-9266-4605dd9ff9dd" providerId="ADAL" clId="{72318D44-D6FF-412D-AD45-161D2494A035}" dt="2023-03-26T14:06:05.716" v="2742" actId="2711"/>
          <ac:spMkLst>
            <pc:docMk/>
            <pc:sldMk cId="3036529414" sldId="424"/>
            <ac:spMk id="5" creationId="{B1C17362-8834-8F4C-57FD-09F500B7B511}"/>
          </ac:spMkLst>
        </pc:spChg>
        <pc:spChg chg="add mod">
          <ac:chgData name="Premathilake H. T. M it20265410" userId="f242275b-e3f0-4a99-9266-4605dd9ff9dd" providerId="ADAL" clId="{72318D44-D6FF-412D-AD45-161D2494A035}" dt="2023-03-26T12:53:38.656" v="2328" actId="122"/>
          <ac:spMkLst>
            <pc:docMk/>
            <pc:sldMk cId="3036529414" sldId="424"/>
            <ac:spMk id="7" creationId="{2E72B982-5B1C-DB79-5099-F5F1FE3AC244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9" creationId="{90277AD5-8698-6B1B-A101-E3759AE08308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0" creationId="{8BFFF78B-D333-5461-35D4-17FC0F267272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1" creationId="{D618A600-F2DB-4093-2E26-D8414CB0AE5C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2" creationId="{81816C8A-C801-E5E6-614A-8A72F00064DC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3" creationId="{70C0B6CF-9C84-EF0E-FD8C-00AF6E03AE00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4" creationId="{18D737EB-9157-8D90-1C93-5CC3D09CC670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5" creationId="{728F7191-586F-5B29-CE05-654B3F4F158D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6" creationId="{A976764D-55FC-DEB5-9FDB-AAF9DEEAC2F0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7" creationId="{3700D52B-E731-2EF8-C2F9-2C7B8651CAB3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8" creationId="{53127C51-5C1B-99B6-F4EC-71A14C06CDE7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19" creationId="{59B19F28-4E2C-EE47-501E-4E690CC668A2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35" creationId="{5833215A-9134-466C-6513-5C1C7BD4FC34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36" creationId="{8C9DA89F-6DA6-91B9-91AE-202BAC02E5A4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37" creationId="{57CB93EA-98B4-A900-A1D6-1443307E98F6}"/>
          </ac:spMkLst>
        </pc:spChg>
        <pc:spChg chg="add del mod">
          <ac:chgData name="Premathilake H. T. M it20265410" userId="f242275b-e3f0-4a99-9266-4605dd9ff9dd" providerId="ADAL" clId="{72318D44-D6FF-412D-AD45-161D2494A035}" dt="2023-03-26T05:53:04.512" v="686"/>
          <ac:spMkLst>
            <pc:docMk/>
            <pc:sldMk cId="3036529414" sldId="424"/>
            <ac:spMk id="38" creationId="{CF31FCC3-9D94-C573-DA8E-DD86F77E0DB4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0" creationId="{9190E6E7-387A-C22D-D4A1-4B62AF77FEA4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1" creationId="{5A94673D-B15F-44C8-C985-11F034BD2710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2" creationId="{9A592E51-30FA-A7BF-37F1-95FC24D67D64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3" creationId="{90086E33-5619-91E2-B76D-7A865F468E76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4" creationId="{E0FD014A-2628-02BE-04A3-A5FEBEEA8C27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5" creationId="{0706651C-9C83-9DA7-75A0-D7EF252C4CC6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6" creationId="{C23CC18E-177B-4827-D93A-2664D213170C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7" creationId="{394B8AB8-2616-003F-0B16-2F40617BC00E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8" creationId="{D14B9CDC-795B-78BF-13BD-85FF2FF7C363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49" creationId="{B58D8313-7554-AFED-4BC3-949FD613D4CB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0" creationId="{FDA2B605-4F05-9C5B-8224-99F7E91A8F5C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1" creationId="{E919CBA5-C219-1D05-98A4-9C9B47265A59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2" creationId="{3F38744C-D3A2-84D2-8B85-4CC481FA90EC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3" creationId="{2927D778-6D7C-3249-68F7-16A23BAC6263}"/>
          </ac:spMkLst>
        </pc:spChg>
        <pc:spChg chg="add mod">
          <ac:chgData name="Premathilake H. T. M it20265410" userId="f242275b-e3f0-4a99-9266-4605dd9ff9dd" providerId="ADAL" clId="{72318D44-D6FF-412D-AD45-161D2494A035}" dt="2023-03-26T05:53:16.077" v="689" actId="14100"/>
          <ac:spMkLst>
            <pc:docMk/>
            <pc:sldMk cId="3036529414" sldId="424"/>
            <ac:spMk id="54" creationId="{F8EE7F82-01E8-8AAD-61B4-92521F785A5E}"/>
          </ac:spMkLst>
        </pc:spChg>
        <pc:graphicFrameChg chg="add del mod">
          <ac:chgData name="Premathilake H. T. M it20265410" userId="f242275b-e3f0-4a99-9266-4605dd9ff9dd" providerId="ADAL" clId="{72318D44-D6FF-412D-AD45-161D2494A035}" dt="2023-03-26T05:53:04.512" v="686"/>
          <ac:graphicFrameMkLst>
            <pc:docMk/>
            <pc:sldMk cId="3036529414" sldId="424"/>
            <ac:graphicFrameMk id="8" creationId="{6AF0F131-E7DF-DA91-28D3-29F8A9DA7352}"/>
          </ac:graphicFrameMkLst>
        </pc:graphicFrameChg>
        <pc:graphicFrameChg chg="add mod modGraphic">
          <ac:chgData name="Premathilake H. T. M it20265410" userId="f242275b-e3f0-4a99-9266-4605dd9ff9dd" providerId="ADAL" clId="{72318D44-D6FF-412D-AD45-161D2494A035}" dt="2023-03-26T05:56:54.694" v="692" actId="2164"/>
          <ac:graphicFrameMkLst>
            <pc:docMk/>
            <pc:sldMk cId="3036529414" sldId="424"/>
            <ac:graphicFrameMk id="39" creationId="{23D54D42-774A-0515-F6C1-11F4DC7C8557}"/>
          </ac:graphicFrameMkLst>
        </pc:graphicFrameChg>
        <pc:picChg chg="add mod">
          <ac:chgData name="Premathilake H. T. M it20265410" userId="f242275b-e3f0-4a99-9266-4605dd9ff9dd" providerId="ADAL" clId="{72318D44-D6FF-412D-AD45-161D2494A035}" dt="2023-03-26T11:17:10.864" v="1486" actId="208"/>
          <ac:picMkLst>
            <pc:docMk/>
            <pc:sldMk cId="3036529414" sldId="424"/>
            <ac:picMk id="2" creationId="{3A0F1966-A2A0-5188-A811-00F3959C45DA}"/>
          </ac:picMkLst>
        </pc:picChg>
        <pc:picChg chg="mod ord">
          <ac:chgData name="Premathilake H. T. M it20265410" userId="f242275b-e3f0-4a99-9266-4605dd9ff9dd" providerId="ADAL" clId="{72318D44-D6FF-412D-AD45-161D2494A035}" dt="2023-03-26T05:57:52.290" v="697" actId="167"/>
          <ac:picMkLst>
            <pc:docMk/>
            <pc:sldMk cId="3036529414" sldId="424"/>
            <ac:picMk id="3" creationId="{48B1B668-AAA9-10EE-B6CD-9F8B41FB409C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7:18:22.984" v="4640" actId="14100"/>
        <pc:sldMkLst>
          <pc:docMk/>
          <pc:sldMk cId="3423387341" sldId="427"/>
        </pc:sldMkLst>
        <pc:spChg chg="del">
          <ac:chgData name="Premathilake H. T. M it20265410" userId="f242275b-e3f0-4a99-9266-4605dd9ff9dd" providerId="ADAL" clId="{72318D44-D6FF-412D-AD45-161D2494A035}" dt="2023-03-26T05:02:58.408" v="433" actId="478"/>
          <ac:spMkLst>
            <pc:docMk/>
            <pc:sldMk cId="3423387341" sldId="427"/>
            <ac:spMk id="3" creationId="{2F93C951-1313-CD3D-8095-07599F88498A}"/>
          </ac:spMkLst>
        </pc:spChg>
        <pc:spChg chg="del">
          <ac:chgData name="Premathilake H. T. M it20265410" userId="f242275b-e3f0-4a99-9266-4605dd9ff9dd" providerId="ADAL" clId="{72318D44-D6FF-412D-AD45-161D2494A035}" dt="2023-03-26T05:02:58.408" v="433" actId="478"/>
          <ac:spMkLst>
            <pc:docMk/>
            <pc:sldMk cId="3423387341" sldId="427"/>
            <ac:spMk id="4" creationId="{3E908F6E-3D8A-524B-DB0B-4E28C89045CF}"/>
          </ac:spMkLst>
        </pc:spChg>
        <pc:spChg chg="add del mod">
          <ac:chgData name="Premathilake H. T. M it20265410" userId="f242275b-e3f0-4a99-9266-4605dd9ff9dd" providerId="ADAL" clId="{72318D44-D6FF-412D-AD45-161D2494A035}" dt="2023-03-26T05:02:59.774" v="434" actId="478"/>
          <ac:spMkLst>
            <pc:docMk/>
            <pc:sldMk cId="3423387341" sldId="427"/>
            <ac:spMk id="5" creationId="{1A1141D3-AAFA-E661-8685-E5EC22683C5B}"/>
          </ac:spMkLst>
        </pc:spChg>
        <pc:spChg chg="add mod">
          <ac:chgData name="Premathilake H. T. M it20265410" userId="f242275b-e3f0-4a99-9266-4605dd9ff9dd" providerId="ADAL" clId="{72318D44-D6FF-412D-AD45-161D2494A035}" dt="2023-03-26T14:06:26.882" v="2745" actId="2711"/>
          <ac:spMkLst>
            <pc:docMk/>
            <pc:sldMk cId="3423387341" sldId="427"/>
            <ac:spMk id="6" creationId="{04F8F3D4-9862-1D47-9CFE-39CD1CD576E0}"/>
          </ac:spMkLst>
        </pc:spChg>
        <pc:spChg chg="add mod">
          <ac:chgData name="Premathilake H. T. M it20265410" userId="f242275b-e3f0-4a99-9266-4605dd9ff9dd" providerId="ADAL" clId="{72318D44-D6FF-412D-AD45-161D2494A035}" dt="2023-03-26T17:18:22.984" v="4640" actId="14100"/>
          <ac:spMkLst>
            <pc:docMk/>
            <pc:sldMk cId="3423387341" sldId="427"/>
            <ac:spMk id="7" creationId="{B88F9CB1-7346-A433-E098-EE92286E5ACB}"/>
          </ac:spMkLst>
        </pc:spChg>
        <pc:spChg chg="add mod">
          <ac:chgData name="Premathilake H. T. M it20265410" userId="f242275b-e3f0-4a99-9266-4605dd9ff9dd" providerId="ADAL" clId="{72318D44-D6FF-412D-AD45-161D2494A035}" dt="2023-03-26T12:53:44.175" v="2329" actId="122"/>
          <ac:spMkLst>
            <pc:docMk/>
            <pc:sldMk cId="3423387341" sldId="427"/>
            <ac:spMk id="8" creationId="{8498072C-F082-B27F-F62D-8683D78DF2F4}"/>
          </ac:spMkLst>
        </pc:spChg>
        <pc:picChg chg="mod ord">
          <ac:chgData name="Premathilake H. T. M it20265410" userId="f242275b-e3f0-4a99-9266-4605dd9ff9dd" providerId="ADAL" clId="{72318D44-D6FF-412D-AD45-161D2494A035}" dt="2023-03-26T06:09:52.594" v="817" actId="1076"/>
          <ac:picMkLst>
            <pc:docMk/>
            <pc:sldMk cId="3423387341" sldId="427"/>
            <ac:picMk id="5" creationId="{BFC12C55-6E62-81C8-A649-6DDA50079A20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7:30:16.120" v="4682" actId="14100"/>
        <pc:sldMkLst>
          <pc:docMk/>
          <pc:sldMk cId="836383750" sldId="433"/>
        </pc:sldMkLst>
        <pc:spChg chg="add mod">
          <ac:chgData name="Premathilake H. T. M it20265410" userId="f242275b-e3f0-4a99-9266-4605dd9ff9dd" providerId="ADAL" clId="{72318D44-D6FF-412D-AD45-161D2494A035}" dt="2023-03-26T16:26:53.750" v="4052" actId="122"/>
          <ac:spMkLst>
            <pc:docMk/>
            <pc:sldMk cId="836383750" sldId="433"/>
            <ac:spMk id="5" creationId="{A4C85865-8BF4-7DCF-3D1D-D96EB5F1EEF5}"/>
          </ac:spMkLst>
        </pc:spChg>
        <pc:spChg chg="add mod">
          <ac:chgData name="Premathilake H. T. M it20265410" userId="f242275b-e3f0-4a99-9266-4605dd9ff9dd" providerId="ADAL" clId="{72318D44-D6FF-412D-AD45-161D2494A035}" dt="2023-03-26T16:02:40.247" v="3914" actId="20577"/>
          <ac:spMkLst>
            <pc:docMk/>
            <pc:sldMk cId="836383750" sldId="433"/>
            <ac:spMk id="9" creationId="{ADDA4FFF-DD1B-6303-8850-44EDE8892C72}"/>
          </ac:spMkLst>
        </pc:spChg>
        <pc:spChg chg="mod">
          <ac:chgData name="Premathilake H. T. M it20265410" userId="f242275b-e3f0-4a99-9266-4605dd9ff9dd" providerId="ADAL" clId="{72318D44-D6FF-412D-AD45-161D2494A035}" dt="2023-03-26T17:30:16.120" v="4682" actId="14100"/>
          <ac:spMkLst>
            <pc:docMk/>
            <pc:sldMk cId="836383750" sldId="433"/>
            <ac:spMk id="10" creationId="{0E7EE890-0273-0975-0C99-D64699DDCF41}"/>
          </ac:spMkLst>
        </pc:spChg>
        <pc:picChg chg="mod">
          <ac:chgData name="Premathilake H. T. M it20265410" userId="f242275b-e3f0-4a99-9266-4605dd9ff9dd" providerId="ADAL" clId="{72318D44-D6FF-412D-AD45-161D2494A035}" dt="2023-03-26T17:29:50.237" v="4672" actId="1076"/>
          <ac:picMkLst>
            <pc:docMk/>
            <pc:sldMk cId="836383750" sldId="433"/>
            <ac:picMk id="4" creationId="{7B56A518-E814-E537-E354-ABADB3E2B990}"/>
          </ac:picMkLst>
        </pc:picChg>
        <pc:picChg chg="mod">
          <ac:chgData name="Premathilake H. T. M it20265410" userId="f242275b-e3f0-4a99-9266-4605dd9ff9dd" providerId="ADAL" clId="{72318D44-D6FF-412D-AD45-161D2494A035}" dt="2023-03-26T17:18:33.356" v="4641" actId="14100"/>
          <ac:picMkLst>
            <pc:docMk/>
            <pc:sldMk cId="836383750" sldId="433"/>
            <ac:picMk id="8" creationId="{0CE740EB-E756-8016-7E07-06C6A4CFA5AE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7T03:25:32.906" v="4967" actId="20577"/>
        <pc:sldMkLst>
          <pc:docMk/>
          <pc:sldMk cId="1875740110" sldId="436"/>
        </pc:sldMkLst>
        <pc:spChg chg="mod">
          <ac:chgData name="Premathilake H. T. M it20265410" userId="f242275b-e3f0-4a99-9266-4605dd9ff9dd" providerId="ADAL" clId="{72318D44-D6FF-412D-AD45-161D2494A035}" dt="2023-03-27T03:25:32.906" v="4967" actId="20577"/>
          <ac:spMkLst>
            <pc:docMk/>
            <pc:sldMk cId="1875740110" sldId="436"/>
            <ac:spMk id="2" creationId="{08CA36D3-5DAE-189C-C8E5-87DDFEF3662B}"/>
          </ac:spMkLst>
        </pc:spChg>
        <pc:spChg chg="add mod">
          <ac:chgData name="Premathilake H. T. M it20265410" userId="f242275b-e3f0-4a99-9266-4605dd9ff9dd" providerId="ADAL" clId="{72318D44-D6FF-412D-AD45-161D2494A035}" dt="2023-03-26T16:27:23.494" v="4056" actId="122"/>
          <ac:spMkLst>
            <pc:docMk/>
            <pc:sldMk cId="1875740110" sldId="436"/>
            <ac:spMk id="9" creationId="{16CCC9F7-F7A6-9F82-5B50-E154F8FC5B20}"/>
          </ac:spMkLst>
        </pc:spChg>
        <pc:picChg chg="mod">
          <ac:chgData name="Premathilake H. T. M it20265410" userId="f242275b-e3f0-4a99-9266-4605dd9ff9dd" providerId="ADAL" clId="{72318D44-D6FF-412D-AD45-161D2494A035}" dt="2023-03-26T16:27:19.079" v="4055" actId="14100"/>
          <ac:picMkLst>
            <pc:docMk/>
            <pc:sldMk cId="1875740110" sldId="436"/>
            <ac:picMk id="10" creationId="{CFEF8F20-9DFD-8912-9318-BBEFD72444B9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7T03:25:48.957" v="4968" actId="122"/>
        <pc:sldMkLst>
          <pc:docMk/>
          <pc:sldMk cId="1513117595" sldId="439"/>
        </pc:sldMkLst>
        <pc:spChg chg="add mod">
          <ac:chgData name="Premathilake H. T. M it20265410" userId="f242275b-e3f0-4a99-9266-4605dd9ff9dd" providerId="ADAL" clId="{72318D44-D6FF-412D-AD45-161D2494A035}" dt="2023-03-27T03:25:48.957" v="4968" actId="122"/>
          <ac:spMkLst>
            <pc:docMk/>
            <pc:sldMk cId="1513117595" sldId="439"/>
            <ac:spMk id="4" creationId="{704BD553-BAC5-1534-5B5D-66A63D7EA643}"/>
          </ac:spMkLst>
        </pc:spChg>
        <pc:spChg chg="mod">
          <ac:chgData name="Premathilake H. T. M it20265410" userId="f242275b-e3f0-4a99-9266-4605dd9ff9dd" providerId="ADAL" clId="{72318D44-D6FF-412D-AD45-161D2494A035}" dt="2023-03-26T16:04:35.439" v="3918" actId="14100"/>
          <ac:spMkLst>
            <pc:docMk/>
            <pc:sldMk cId="1513117595" sldId="439"/>
            <ac:spMk id="6" creationId="{29A89308-A3EA-8733-CE1C-C2B26DE4DB1C}"/>
          </ac:spMkLst>
        </pc:spChg>
        <pc:graphicFrameChg chg="mod modGraphic">
          <ac:chgData name="Premathilake H. T. M it20265410" userId="f242275b-e3f0-4a99-9266-4605dd9ff9dd" providerId="ADAL" clId="{72318D44-D6FF-412D-AD45-161D2494A035}" dt="2023-03-26T16:06:41.674" v="3926" actId="1076"/>
          <ac:graphicFrameMkLst>
            <pc:docMk/>
            <pc:sldMk cId="1513117595" sldId="439"/>
            <ac:graphicFrameMk id="14" creationId="{96779B76-B6E8-849C-8D80-FB01AEF4B7A3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12:33:21.394" v="2273" actId="167"/>
          <ac:picMkLst>
            <pc:docMk/>
            <pc:sldMk cId="1513117595" sldId="439"/>
            <ac:picMk id="3" creationId="{2A7B3314-6928-7AB5-A9B2-1C0A13675F66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6T16:07:18.751" v="3931" actId="20577"/>
        <pc:sldMkLst>
          <pc:docMk/>
          <pc:sldMk cId="2900268123" sldId="442"/>
        </pc:sldMkLst>
        <pc:spChg chg="add mod">
          <ac:chgData name="Premathilake H. T. M it20265410" userId="f242275b-e3f0-4a99-9266-4605dd9ff9dd" providerId="ADAL" clId="{72318D44-D6FF-412D-AD45-161D2494A035}" dt="2023-03-26T12:16:24.575" v="2133"/>
          <ac:spMkLst>
            <pc:docMk/>
            <pc:sldMk cId="2900268123" sldId="442"/>
            <ac:spMk id="5" creationId="{102D5065-16A0-F41E-7D2E-D914052EC47B}"/>
          </ac:spMkLst>
        </pc:spChg>
        <pc:spChg chg="mod">
          <ac:chgData name="Premathilake H. T. M it20265410" userId="f242275b-e3f0-4a99-9266-4605dd9ff9dd" providerId="ADAL" clId="{72318D44-D6FF-412D-AD45-161D2494A035}" dt="2023-03-26T16:07:18.751" v="3931" actId="20577"/>
          <ac:spMkLst>
            <pc:docMk/>
            <pc:sldMk cId="2900268123" sldId="442"/>
            <ac:spMk id="7" creationId="{77FA8406-EC11-944A-428F-5B74214C71DD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6:54:49.599" v="4495" actId="122"/>
        <pc:sldMkLst>
          <pc:docMk/>
          <pc:sldMk cId="4195178756" sldId="445"/>
        </pc:sldMkLst>
        <pc:spChg chg="add mod">
          <ac:chgData name="Premathilake H. T. M it20265410" userId="f242275b-e3f0-4a99-9266-4605dd9ff9dd" providerId="ADAL" clId="{72318D44-D6FF-412D-AD45-161D2494A035}" dt="2023-03-26T16:54:49.599" v="4495" actId="122"/>
          <ac:spMkLst>
            <pc:docMk/>
            <pc:sldMk cId="4195178756" sldId="445"/>
            <ac:spMk id="5" creationId="{8A7301AE-EE7F-4422-9A33-1E93C9AC2BF2}"/>
          </ac:spMkLst>
        </pc:spChg>
        <pc:spChg chg="mod">
          <ac:chgData name="Premathilake H. T. M it20265410" userId="f242275b-e3f0-4a99-9266-4605dd9ff9dd" providerId="ADAL" clId="{72318D44-D6FF-412D-AD45-161D2494A035}" dt="2023-03-26T16:09:20.180" v="3941" actId="2711"/>
          <ac:spMkLst>
            <pc:docMk/>
            <pc:sldMk cId="4195178756" sldId="445"/>
            <ac:spMk id="9" creationId="{9C022D5A-D414-862F-891C-69A4C0A6DE98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7T03:26:14.379" v="4970" actId="122"/>
        <pc:sldMkLst>
          <pc:docMk/>
          <pc:sldMk cId="3949201497" sldId="448"/>
        </pc:sldMkLst>
        <pc:spChg chg="add mod">
          <ac:chgData name="Premathilake H. T. M it20265410" userId="f242275b-e3f0-4a99-9266-4605dd9ff9dd" providerId="ADAL" clId="{72318D44-D6FF-412D-AD45-161D2494A035}" dt="2023-03-27T03:26:14.379" v="4970" actId="122"/>
          <ac:spMkLst>
            <pc:docMk/>
            <pc:sldMk cId="3949201497" sldId="448"/>
            <ac:spMk id="5" creationId="{D3562194-9DA6-9CD5-C374-F936B1F1D6BE}"/>
          </ac:spMkLst>
        </pc:spChg>
        <pc:spChg chg="mod ord">
          <ac:chgData name="Premathilake H. T. M it20265410" userId="f242275b-e3f0-4a99-9266-4605dd9ff9dd" providerId="ADAL" clId="{72318D44-D6FF-412D-AD45-161D2494A035}" dt="2023-03-27T03:26:11.942" v="4969" actId="167"/>
          <ac:spMkLst>
            <pc:docMk/>
            <pc:sldMk cId="3949201497" sldId="448"/>
            <ac:spMk id="9" creationId="{426B8439-AF72-2481-EF0F-0D3EF7ECB5F6}"/>
          </ac:spMkLst>
        </pc:spChg>
        <pc:picChg chg="mod">
          <ac:chgData name="Premathilake H. T. M it20265410" userId="f242275b-e3f0-4a99-9266-4605dd9ff9dd" providerId="ADAL" clId="{72318D44-D6FF-412D-AD45-161D2494A035}" dt="2023-03-26T17:30:36.789" v="4683" actId="1035"/>
          <ac:picMkLst>
            <pc:docMk/>
            <pc:sldMk cId="3949201497" sldId="448"/>
            <ac:picMk id="4" creationId="{31B9E4EA-C997-0E6D-4275-48467A61F814}"/>
          </ac:picMkLst>
        </pc:picChg>
      </pc:sldChg>
      <pc:sldChg chg="addSp modSp mod">
        <pc:chgData name="Premathilake H. T. M it20265410" userId="f242275b-e3f0-4a99-9266-4605dd9ff9dd" providerId="ADAL" clId="{72318D44-D6FF-412D-AD45-161D2494A035}" dt="2023-03-27T03:26:19.895" v="4971" actId="122"/>
        <pc:sldMkLst>
          <pc:docMk/>
          <pc:sldMk cId="4156974494" sldId="451"/>
        </pc:sldMkLst>
        <pc:spChg chg="mod">
          <ac:chgData name="Premathilake H. T. M it20265410" userId="f242275b-e3f0-4a99-9266-4605dd9ff9dd" providerId="ADAL" clId="{72318D44-D6FF-412D-AD45-161D2494A035}" dt="2023-03-26T16:10:19.991" v="3953" actId="1076"/>
          <ac:spMkLst>
            <pc:docMk/>
            <pc:sldMk cId="4156974494" sldId="451"/>
            <ac:spMk id="2" creationId="{2F521914-2039-F2F9-A3FC-1136FC8BC55A}"/>
          </ac:spMkLst>
        </pc:spChg>
        <pc:spChg chg="add mod">
          <ac:chgData name="Premathilake H. T. M it20265410" userId="f242275b-e3f0-4a99-9266-4605dd9ff9dd" providerId="ADAL" clId="{72318D44-D6FF-412D-AD45-161D2494A035}" dt="2023-03-27T03:26:19.895" v="4971" actId="122"/>
          <ac:spMkLst>
            <pc:docMk/>
            <pc:sldMk cId="4156974494" sldId="451"/>
            <ac:spMk id="6" creationId="{E768A91F-1F65-C498-B575-E3539F7AB53A}"/>
          </ac:spMkLst>
        </pc:spChg>
        <pc:picChg chg="mod">
          <ac:chgData name="Premathilake H. T. M it20265410" userId="f242275b-e3f0-4a99-9266-4605dd9ff9dd" providerId="ADAL" clId="{72318D44-D6FF-412D-AD45-161D2494A035}" dt="2023-03-26T16:10:29.304" v="3954" actId="1076"/>
          <ac:picMkLst>
            <pc:docMk/>
            <pc:sldMk cId="4156974494" sldId="451"/>
            <ac:picMk id="3" creationId="{14283F9C-3923-4D02-3E82-0B5C29EE0D69}"/>
          </ac:picMkLst>
        </pc:picChg>
        <pc:picChg chg="ord">
          <ac:chgData name="Premathilake H. T. M it20265410" userId="f242275b-e3f0-4a99-9266-4605dd9ff9dd" providerId="ADAL" clId="{72318D44-D6FF-412D-AD45-161D2494A035}" dt="2023-03-26T16:10:08.657" v="3948" actId="167"/>
          <ac:picMkLst>
            <pc:docMk/>
            <pc:sldMk cId="4156974494" sldId="451"/>
            <ac:picMk id="5" creationId="{366B7289-4B76-1EFA-7A28-1581F22B6FBC}"/>
          </ac:picMkLst>
        </pc:picChg>
        <pc:picChg chg="mod">
          <ac:chgData name="Premathilake H. T. M it20265410" userId="f242275b-e3f0-4a99-9266-4605dd9ff9dd" providerId="ADAL" clId="{72318D44-D6FF-412D-AD45-161D2494A035}" dt="2023-03-26T16:10:30.729" v="3955" actId="1076"/>
          <ac:picMkLst>
            <pc:docMk/>
            <pc:sldMk cId="4156974494" sldId="451"/>
            <ac:picMk id="7" creationId="{798711E1-C279-0DFD-9AAB-481907E9692A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3:26:56.965" v="4975" actId="478"/>
        <pc:sldMkLst>
          <pc:docMk/>
          <pc:sldMk cId="2169814360" sldId="454"/>
        </pc:sldMkLst>
        <pc:spChg chg="del mod">
          <ac:chgData name="Premathilake H. T. M it20265410" userId="f242275b-e3f0-4a99-9266-4605dd9ff9dd" providerId="ADAL" clId="{72318D44-D6FF-412D-AD45-161D2494A035}" dt="2023-03-26T16:10:39.325" v="3957" actId="478"/>
          <ac:spMkLst>
            <pc:docMk/>
            <pc:sldMk cId="2169814360" sldId="454"/>
            <ac:spMk id="2" creationId="{86DBD508-A128-4D4E-FAD3-FAE0BE86E06C}"/>
          </ac:spMkLst>
        </pc:spChg>
        <pc:spChg chg="add mod">
          <ac:chgData name="Premathilake H. T. M it20265410" userId="f242275b-e3f0-4a99-9266-4605dd9ff9dd" providerId="ADAL" clId="{72318D44-D6FF-412D-AD45-161D2494A035}" dt="2023-03-26T16:28:51.056" v="4064" actId="122"/>
          <ac:spMkLst>
            <pc:docMk/>
            <pc:sldMk cId="2169814360" sldId="454"/>
            <ac:spMk id="5" creationId="{74D69069-3FFF-4D98-0BC8-5344D4E26503}"/>
          </ac:spMkLst>
        </pc:spChg>
        <pc:spChg chg="add del mod">
          <ac:chgData name="Premathilake H. T. M it20265410" userId="f242275b-e3f0-4a99-9266-4605dd9ff9dd" providerId="ADAL" clId="{72318D44-D6FF-412D-AD45-161D2494A035}" dt="2023-03-26T12:16:34.296" v="2139"/>
          <ac:spMkLst>
            <pc:docMk/>
            <pc:sldMk cId="2169814360" sldId="454"/>
            <ac:spMk id="7" creationId="{A1CA5E63-5D68-8B4F-754C-D2758DA1BF7D}"/>
          </ac:spMkLst>
        </pc:spChg>
        <pc:spChg chg="mod">
          <ac:chgData name="Premathilake H. T. M it20265410" userId="f242275b-e3f0-4a99-9266-4605dd9ff9dd" providerId="ADAL" clId="{72318D44-D6FF-412D-AD45-161D2494A035}" dt="2023-03-26T16:11:32.015" v="3970" actId="1076"/>
          <ac:spMkLst>
            <pc:docMk/>
            <pc:sldMk cId="2169814360" sldId="454"/>
            <ac:spMk id="8" creationId="{112B8381-DDEC-5048-F28B-BDEB34750FB8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11" creationId="{362A1F6A-45EC-FF85-70E3-BCB5E1854810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17" creationId="{1B180452-6532-3017-DF82-4DC1C33DCD60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18" creationId="{A1AEFA7C-85E2-E205-FE92-DB28007AF316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21" creationId="{AD9AC1F2-B7A2-8828-0120-66DD008B1704}"/>
          </ac:spMkLst>
        </pc:spChg>
        <pc:spChg chg="mod">
          <ac:chgData name="Premathilake H. T. M it20265410" userId="f242275b-e3f0-4a99-9266-4605dd9ff9dd" providerId="ADAL" clId="{72318D44-D6FF-412D-AD45-161D2494A035}" dt="2023-03-26T23:25:42.943" v="4869"/>
          <ac:spMkLst>
            <pc:docMk/>
            <pc:sldMk cId="2169814360" sldId="454"/>
            <ac:spMk id="23" creationId="{0354609F-7114-EEF9-4E0F-0A836A429EA0}"/>
          </ac:spMkLst>
        </pc:spChg>
        <pc:spChg chg="mod">
          <ac:chgData name="Premathilake H. T. M it20265410" userId="f242275b-e3f0-4a99-9266-4605dd9ff9dd" providerId="ADAL" clId="{72318D44-D6FF-412D-AD45-161D2494A035}" dt="2023-03-26T17:59:52.450" v="4782" actId="1076"/>
          <ac:spMkLst>
            <pc:docMk/>
            <pc:sldMk cId="2169814360" sldId="454"/>
            <ac:spMk id="36" creationId="{6BAB2D4B-46F8-7A66-818D-572D27643B14}"/>
          </ac:spMkLst>
        </pc:spChg>
        <pc:spChg chg="del mod">
          <ac:chgData name="Premathilake H. T. M it20265410" userId="f242275b-e3f0-4a99-9266-4605dd9ff9dd" providerId="ADAL" clId="{72318D44-D6FF-412D-AD45-161D2494A035}" dt="2023-03-26T17:59:19.423" v="4774" actId="478"/>
          <ac:spMkLst>
            <pc:docMk/>
            <pc:sldMk cId="2169814360" sldId="454"/>
            <ac:spMk id="44" creationId="{42839233-694C-E380-A39E-835725BE0B90}"/>
          </ac:spMkLst>
        </pc:spChg>
        <pc:spChg chg="mod">
          <ac:chgData name="Premathilake H. T. M it20265410" userId="f242275b-e3f0-4a99-9266-4605dd9ff9dd" providerId="ADAL" clId="{72318D44-D6FF-412D-AD45-161D2494A035}" dt="2023-03-26T17:58:40.883" v="4763"/>
          <ac:spMkLst>
            <pc:docMk/>
            <pc:sldMk cId="2169814360" sldId="454"/>
            <ac:spMk id="45" creationId="{BE20740F-55F5-247C-E21F-B43177513CD3}"/>
          </ac:spMkLst>
        </pc:spChg>
        <pc:spChg chg="del">
          <ac:chgData name="Premathilake H. T. M it20265410" userId="f242275b-e3f0-4a99-9266-4605dd9ff9dd" providerId="ADAL" clId="{72318D44-D6FF-412D-AD45-161D2494A035}" dt="2023-03-27T03:26:56.965" v="4975" actId="478"/>
          <ac:spMkLst>
            <pc:docMk/>
            <pc:sldMk cId="2169814360" sldId="454"/>
            <ac:spMk id="46" creationId="{F7C14BD0-313F-24A2-B687-EECA1356C30F}"/>
          </ac:spMkLst>
        </pc:spChg>
        <pc:spChg chg="mod">
          <ac:chgData name="Premathilake H. T. M it20265410" userId="f242275b-e3f0-4a99-9266-4605dd9ff9dd" providerId="ADAL" clId="{72318D44-D6FF-412D-AD45-161D2494A035}" dt="2023-03-26T17:58:40.883" v="4763"/>
          <ac:spMkLst>
            <pc:docMk/>
            <pc:sldMk cId="2169814360" sldId="454"/>
            <ac:spMk id="48" creationId="{344D0966-DC03-09EF-5410-6DC70231F8D3}"/>
          </ac:spMkLst>
        </pc:spChg>
        <pc:spChg chg="mod">
          <ac:chgData name="Premathilake H. T. M it20265410" userId="f242275b-e3f0-4a99-9266-4605dd9ff9dd" providerId="ADAL" clId="{72318D44-D6FF-412D-AD45-161D2494A035}" dt="2023-03-26T17:58:40.883" v="4763"/>
          <ac:spMkLst>
            <pc:docMk/>
            <pc:sldMk cId="2169814360" sldId="454"/>
            <ac:spMk id="50" creationId="{A8A1D9C2-CCF7-7C08-81F2-506BA584B943}"/>
          </ac:spMkLst>
        </pc:spChg>
        <pc:spChg chg="del">
          <ac:chgData name="Premathilake H. T. M it20265410" userId="f242275b-e3f0-4a99-9266-4605dd9ff9dd" providerId="ADAL" clId="{72318D44-D6FF-412D-AD45-161D2494A035}" dt="2023-03-26T23:25:41.644" v="4868" actId="478"/>
          <ac:spMkLst>
            <pc:docMk/>
            <pc:sldMk cId="2169814360" sldId="454"/>
            <ac:spMk id="814" creationId="{E1D7A330-CCEB-8009-40A4-D65C6E68184F}"/>
          </ac:spMkLst>
        </pc:spChg>
        <pc:grpChg chg="add mod">
          <ac:chgData name="Premathilake H. T. M it20265410" userId="f242275b-e3f0-4a99-9266-4605dd9ff9dd" providerId="ADAL" clId="{72318D44-D6FF-412D-AD45-161D2494A035}" dt="2023-03-26T23:25:53.602" v="4885" actId="1038"/>
          <ac:grpSpMkLst>
            <pc:docMk/>
            <pc:sldMk cId="2169814360" sldId="454"/>
            <ac:grpSpMk id="2" creationId="{9A5B1278-A01C-CFC5-76E6-2CCCCA0660CA}"/>
          </ac:grpSpMkLst>
        </pc:grpChg>
        <pc:grpChg chg="mod">
          <ac:chgData name="Premathilake H. T. M it20265410" userId="f242275b-e3f0-4a99-9266-4605dd9ff9dd" providerId="ADAL" clId="{72318D44-D6FF-412D-AD45-161D2494A035}" dt="2023-03-26T23:25:42.943" v="4869"/>
          <ac:grpSpMkLst>
            <pc:docMk/>
            <pc:sldMk cId="2169814360" sldId="454"/>
            <ac:grpSpMk id="4" creationId="{4A2DB8AB-ED85-F531-1BE6-3CB24E1D9375}"/>
          </ac:grpSpMkLst>
        </pc:grpChg>
        <pc:grpChg chg="mod">
          <ac:chgData name="Premathilake H. T. M it20265410" userId="f242275b-e3f0-4a99-9266-4605dd9ff9dd" providerId="ADAL" clId="{72318D44-D6FF-412D-AD45-161D2494A035}" dt="2023-03-26T23:25:42.943" v="4869"/>
          <ac:grpSpMkLst>
            <pc:docMk/>
            <pc:sldMk cId="2169814360" sldId="454"/>
            <ac:grpSpMk id="9" creationId="{0DF21262-2242-429E-6A62-1221B396F159}"/>
          </ac:grpSpMkLst>
        </pc:grpChg>
        <pc:grpChg chg="mod">
          <ac:chgData name="Premathilake H. T. M it20265410" userId="f242275b-e3f0-4a99-9266-4605dd9ff9dd" providerId="ADAL" clId="{72318D44-D6FF-412D-AD45-161D2494A035}" dt="2023-03-26T23:25:42.943" v="4869"/>
          <ac:grpSpMkLst>
            <pc:docMk/>
            <pc:sldMk cId="2169814360" sldId="454"/>
            <ac:grpSpMk id="13" creationId="{4C096F37-2AEF-AA07-BBE2-B84AE1098C82}"/>
          </ac:grpSpMkLst>
        </pc:grpChg>
        <pc:grpChg chg="mod">
          <ac:chgData name="Premathilake H. T. M it20265410" userId="f242275b-e3f0-4a99-9266-4605dd9ff9dd" providerId="ADAL" clId="{72318D44-D6FF-412D-AD45-161D2494A035}" dt="2023-03-26T23:25:42.943" v="4869"/>
          <ac:grpSpMkLst>
            <pc:docMk/>
            <pc:sldMk cId="2169814360" sldId="454"/>
            <ac:grpSpMk id="16" creationId="{7F0422D4-9B0E-6868-D00C-08B92EF53EF4}"/>
          </ac:grpSpMkLst>
        </pc:grpChg>
        <pc:grpChg chg="add del mod">
          <ac:chgData name="Premathilake H. T. M it20265410" userId="f242275b-e3f0-4a99-9266-4605dd9ff9dd" providerId="ADAL" clId="{72318D44-D6FF-412D-AD45-161D2494A035}" dt="2023-03-26T23:25:41.644" v="4868" actId="478"/>
          <ac:grpSpMkLst>
            <pc:docMk/>
            <pc:sldMk cId="2169814360" sldId="454"/>
            <ac:grpSpMk id="32" creationId="{735FC286-229D-DDF7-CD56-0F6CA6336D03}"/>
          </ac:grpSpMkLst>
        </pc:grpChg>
        <pc:grpChg chg="mod">
          <ac:chgData name="Premathilake H. T. M it20265410" userId="f242275b-e3f0-4a99-9266-4605dd9ff9dd" providerId="ADAL" clId="{72318D44-D6FF-412D-AD45-161D2494A035}" dt="2023-03-26T17:58:40.883" v="4763"/>
          <ac:grpSpMkLst>
            <pc:docMk/>
            <pc:sldMk cId="2169814360" sldId="454"/>
            <ac:grpSpMk id="34" creationId="{F9B86499-7467-F193-FAC4-9CD24AF44407}"/>
          </ac:grpSpMkLst>
        </pc:grpChg>
        <pc:grpChg chg="mod">
          <ac:chgData name="Premathilake H. T. M it20265410" userId="f242275b-e3f0-4a99-9266-4605dd9ff9dd" providerId="ADAL" clId="{72318D44-D6FF-412D-AD45-161D2494A035}" dt="2023-03-26T17:58:40.883" v="4763"/>
          <ac:grpSpMkLst>
            <pc:docMk/>
            <pc:sldMk cId="2169814360" sldId="454"/>
            <ac:grpSpMk id="40" creationId="{4713E27F-0DD9-B7BB-D2BA-08F7EE4D1202}"/>
          </ac:grpSpMkLst>
        </pc:grpChg>
        <pc:grpChg chg="mod">
          <ac:chgData name="Premathilake H. T. M it20265410" userId="f242275b-e3f0-4a99-9266-4605dd9ff9dd" providerId="ADAL" clId="{72318D44-D6FF-412D-AD45-161D2494A035}" dt="2023-03-26T17:58:40.883" v="4763"/>
          <ac:grpSpMkLst>
            <pc:docMk/>
            <pc:sldMk cId="2169814360" sldId="454"/>
            <ac:grpSpMk id="43" creationId="{8BD39412-DF4B-0795-8ADC-08EF5EE327DA}"/>
          </ac:grpSpMkLst>
        </pc:grpChg>
        <pc:graphicFrameChg chg="mod">
          <ac:chgData name="Premathilake H. T. M it20265410" userId="f242275b-e3f0-4a99-9266-4605dd9ff9dd" providerId="ADAL" clId="{72318D44-D6FF-412D-AD45-161D2494A035}" dt="2023-03-26T16:11:50.036" v="3971" actId="1076"/>
          <ac:graphicFrameMkLst>
            <pc:docMk/>
            <pc:sldMk cId="2169814360" sldId="454"/>
            <ac:graphicFrameMk id="188" creationId="{2BABA52C-D821-E47C-CF97-248CA14A0537}"/>
          </ac:graphicFrameMkLst>
        </pc:graphicFrameChg>
        <pc:picChg chg="del">
          <ac:chgData name="Premathilake H. T. M it20265410" userId="f242275b-e3f0-4a99-9266-4605dd9ff9dd" providerId="ADAL" clId="{72318D44-D6FF-412D-AD45-161D2494A035}" dt="2023-03-26T17:58:28.294" v="4762" actId="478"/>
          <ac:picMkLst>
            <pc:docMk/>
            <pc:sldMk cId="2169814360" sldId="454"/>
            <ac:picMk id="4" creationId="{F86EA048-0A04-13FF-C553-9D1EFA5EC421}"/>
          </ac:picMkLst>
        </pc:picChg>
        <pc:picChg chg="add mod ord">
          <ac:chgData name="Premathilake H. T. M it20265410" userId="f242275b-e3f0-4a99-9266-4605dd9ff9dd" providerId="ADAL" clId="{72318D44-D6FF-412D-AD45-161D2494A035}" dt="2023-03-26T17:58:52.341" v="4768" actId="1076"/>
          <ac:picMkLst>
            <pc:docMk/>
            <pc:sldMk cId="2169814360" sldId="454"/>
            <ac:picMk id="6" creationId="{6A2BCF7D-29F8-578A-628A-1A9FC8E1A748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6" creationId="{DE8DF83A-4ACE-4FAC-3400-B4CD045EFFAD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7" creationId="{2FC87B91-74A6-FFCC-D88E-2CDE4E1B3050}"/>
          </ac:picMkLst>
        </pc:picChg>
        <pc:picChg chg="add del mod">
          <ac:chgData name="Premathilake H. T. M it20265410" userId="f242275b-e3f0-4a99-9266-4605dd9ff9dd" providerId="ADAL" clId="{72318D44-D6FF-412D-AD45-161D2494A035}" dt="2023-03-26T17:19:36.095" v="4647" actId="478"/>
          <ac:picMkLst>
            <pc:docMk/>
            <pc:sldMk cId="2169814360" sldId="454"/>
            <ac:picMk id="7" creationId="{86340297-3412-8B32-B3FE-699A645C1173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10" creationId="{12B45BBE-3ECC-205C-A4A5-5CA236DA3D84}"/>
          </ac:picMkLst>
        </pc:picChg>
        <pc:picChg chg="del">
          <ac:chgData name="Premathilake H. T. M it20265410" userId="f242275b-e3f0-4a99-9266-4605dd9ff9dd" providerId="ADAL" clId="{72318D44-D6FF-412D-AD45-161D2494A035}" dt="2023-03-26T17:58:28.294" v="4762" actId="478"/>
          <ac:picMkLst>
            <pc:docMk/>
            <pc:sldMk cId="2169814360" sldId="454"/>
            <ac:picMk id="11" creationId="{ABF7B613-5486-A940-66FA-B90D5CF31E06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14" creationId="{454E3FD5-75BA-082E-718B-16643651B754}"/>
          </ac:picMkLst>
        </pc:picChg>
        <pc:picChg chg="mod">
          <ac:chgData name="Premathilake H. T. M it20265410" userId="f242275b-e3f0-4a99-9266-4605dd9ff9dd" providerId="ADAL" clId="{72318D44-D6FF-412D-AD45-161D2494A035}" dt="2023-03-26T23:25:42.943" v="4869"/>
          <ac:picMkLst>
            <pc:docMk/>
            <pc:sldMk cId="2169814360" sldId="454"/>
            <ac:picMk id="22" creationId="{328BF666-85F1-2E50-4D49-9110C36C4E64}"/>
          </ac:picMkLst>
        </pc:picChg>
        <pc:picChg chg="del mod">
          <ac:chgData name="Premathilake H. T. M it20265410" userId="f242275b-e3f0-4a99-9266-4605dd9ff9dd" providerId="ADAL" clId="{72318D44-D6FF-412D-AD45-161D2494A035}" dt="2023-03-26T17:59:22.092" v="4775" actId="478"/>
          <ac:picMkLst>
            <pc:docMk/>
            <pc:sldMk cId="2169814360" sldId="454"/>
            <ac:picMk id="33" creationId="{679FA5E2-04D0-4EA0-851D-543F4556B589}"/>
          </ac:picMkLst>
        </pc:picChg>
        <pc:picChg chg="mod">
          <ac:chgData name="Premathilake H. T. M it20265410" userId="f242275b-e3f0-4a99-9266-4605dd9ff9dd" providerId="ADAL" clId="{72318D44-D6FF-412D-AD45-161D2494A035}" dt="2023-03-26T17:58:40.883" v="4763"/>
          <ac:picMkLst>
            <pc:docMk/>
            <pc:sldMk cId="2169814360" sldId="454"/>
            <ac:picMk id="35" creationId="{C08B6844-18D8-9F9A-D366-0666A0E12372}"/>
          </ac:picMkLst>
        </pc:picChg>
        <pc:picChg chg="del mod">
          <ac:chgData name="Premathilake H. T. M it20265410" userId="f242275b-e3f0-4a99-9266-4605dd9ff9dd" providerId="ADAL" clId="{72318D44-D6FF-412D-AD45-161D2494A035}" dt="2023-03-26T17:58:28.294" v="4762" actId="478"/>
          <ac:picMkLst>
            <pc:docMk/>
            <pc:sldMk cId="2169814360" sldId="454"/>
            <ac:picMk id="38" creationId="{27B1F2F3-9C52-515E-9581-6DFA1D22ABB3}"/>
          </ac:picMkLst>
        </pc:picChg>
        <pc:picChg chg="del mod">
          <ac:chgData name="Premathilake H. T. M it20265410" userId="f242275b-e3f0-4a99-9266-4605dd9ff9dd" providerId="ADAL" clId="{72318D44-D6FF-412D-AD45-161D2494A035}" dt="2023-03-26T17:59:04.205" v="4770" actId="478"/>
          <ac:picMkLst>
            <pc:docMk/>
            <pc:sldMk cId="2169814360" sldId="454"/>
            <ac:picMk id="39" creationId="{074FE5B3-B069-CEE2-2E58-0175C1D92CB2}"/>
          </ac:picMkLst>
        </pc:picChg>
        <pc:picChg chg="mod">
          <ac:chgData name="Premathilake H. T. M it20265410" userId="f242275b-e3f0-4a99-9266-4605dd9ff9dd" providerId="ADAL" clId="{72318D44-D6FF-412D-AD45-161D2494A035}" dt="2023-03-26T17:58:40.883" v="4763"/>
          <ac:picMkLst>
            <pc:docMk/>
            <pc:sldMk cId="2169814360" sldId="454"/>
            <ac:picMk id="41" creationId="{BB7D98DA-2E10-5144-A563-542A949C696F}"/>
          </ac:picMkLst>
        </pc:picChg>
        <pc:picChg chg="del">
          <ac:chgData name="Premathilake H. T. M it20265410" userId="f242275b-e3f0-4a99-9266-4605dd9ff9dd" providerId="ADAL" clId="{72318D44-D6FF-412D-AD45-161D2494A035}" dt="2023-03-27T03:26:52.590" v="4974" actId="478"/>
          <ac:picMkLst>
            <pc:docMk/>
            <pc:sldMk cId="2169814360" sldId="454"/>
            <ac:picMk id="48" creationId="{3D171984-4B72-026D-71EC-4EF9F01620BB}"/>
          </ac:picMkLst>
        </pc:picChg>
        <pc:picChg chg="mod">
          <ac:chgData name="Premathilake H. T. M it20265410" userId="f242275b-e3f0-4a99-9266-4605dd9ff9dd" providerId="ADAL" clId="{72318D44-D6FF-412D-AD45-161D2494A035}" dt="2023-03-26T17:58:40.883" v="4763"/>
          <ac:picMkLst>
            <pc:docMk/>
            <pc:sldMk cId="2169814360" sldId="454"/>
            <ac:picMk id="49" creationId="{795E36EA-7261-D75C-4152-6C4B28DE9A77}"/>
          </ac:picMkLst>
        </pc:picChg>
        <pc:picChg chg="add del mod">
          <ac:chgData name="Premathilake H. T. M it20265410" userId="f242275b-e3f0-4a99-9266-4605dd9ff9dd" providerId="ADAL" clId="{72318D44-D6FF-412D-AD45-161D2494A035}" dt="2023-03-26T23:25:41.644" v="4868" actId="478"/>
          <ac:picMkLst>
            <pc:docMk/>
            <pc:sldMk cId="2169814360" sldId="454"/>
            <ac:picMk id="51" creationId="{93C689E4-7080-5BE5-E467-7D8FCE3B55C4}"/>
          </ac:picMkLst>
        </pc:picChg>
        <pc:picChg chg="ord">
          <ac:chgData name="Premathilake H. T. M it20265410" userId="f242275b-e3f0-4a99-9266-4605dd9ff9dd" providerId="ADAL" clId="{72318D44-D6FF-412D-AD45-161D2494A035}" dt="2023-03-27T03:26:27.989" v="4972" actId="167"/>
          <ac:picMkLst>
            <pc:docMk/>
            <pc:sldMk cId="2169814360" sldId="454"/>
            <ac:picMk id="59" creationId="{AA34D1D0-58A5-034A-2EBB-666CA5D79FE2}"/>
          </ac:picMkLst>
        </pc:picChg>
        <pc:picChg chg="del">
          <ac:chgData name="Premathilake H. T. M it20265410" userId="f242275b-e3f0-4a99-9266-4605dd9ff9dd" providerId="ADAL" clId="{72318D44-D6FF-412D-AD45-161D2494A035}" dt="2023-03-26T23:25:41.644" v="4868" actId="478"/>
          <ac:picMkLst>
            <pc:docMk/>
            <pc:sldMk cId="2169814360" sldId="454"/>
            <ac:picMk id="816" creationId="{D4AC931C-39F5-0891-DF61-20645DD00A6C}"/>
          </ac:picMkLst>
        </pc:picChg>
        <pc:picChg chg="ord">
          <ac:chgData name="Premathilake H. T. M it20265410" userId="f242275b-e3f0-4a99-9266-4605dd9ff9dd" providerId="ADAL" clId="{72318D44-D6FF-412D-AD45-161D2494A035}" dt="2023-03-26T23:24:49.161" v="4854" actId="167"/>
          <ac:picMkLst>
            <pc:docMk/>
            <pc:sldMk cId="2169814360" sldId="454"/>
            <ac:picMk id="942" creationId="{1655161B-89C4-ED0E-4D29-EB3FAD077F79}"/>
          </ac:picMkLst>
        </pc:picChg>
        <pc:cxnChg chg="mod">
          <ac:chgData name="Premathilake H. T. M it20265410" userId="f242275b-e3f0-4a99-9266-4605dd9ff9dd" providerId="ADAL" clId="{72318D44-D6FF-412D-AD45-161D2494A035}" dt="2023-03-26T23:25:42.943" v="4869"/>
          <ac:cxnSpMkLst>
            <pc:docMk/>
            <pc:sldMk cId="2169814360" sldId="454"/>
            <ac:cxnSpMk id="12" creationId="{64305782-6316-86DA-227F-E515B3C6947E}"/>
          </ac:cxnSpMkLst>
        </pc:cxnChg>
        <pc:cxnChg chg="mod">
          <ac:chgData name="Premathilake H. T. M it20265410" userId="f242275b-e3f0-4a99-9266-4605dd9ff9dd" providerId="ADAL" clId="{72318D44-D6FF-412D-AD45-161D2494A035}" dt="2023-03-26T23:25:42.943" v="4869"/>
          <ac:cxnSpMkLst>
            <pc:docMk/>
            <pc:sldMk cId="2169814360" sldId="454"/>
            <ac:cxnSpMk id="15" creationId="{99EA2889-BD1C-28A4-AF59-022DBCCAD453}"/>
          </ac:cxnSpMkLst>
        </pc:cxnChg>
        <pc:cxnChg chg="mod">
          <ac:chgData name="Premathilake H. T. M it20265410" userId="f242275b-e3f0-4a99-9266-4605dd9ff9dd" providerId="ADAL" clId="{72318D44-D6FF-412D-AD45-161D2494A035}" dt="2023-03-26T23:25:42.943" v="4869"/>
          <ac:cxnSpMkLst>
            <pc:docMk/>
            <pc:sldMk cId="2169814360" sldId="454"/>
            <ac:cxnSpMk id="19" creationId="{D9E96E3B-AB72-F49D-E518-C6BDAA4AFEE6}"/>
          </ac:cxnSpMkLst>
        </pc:cxnChg>
        <pc:cxnChg chg="mod">
          <ac:chgData name="Premathilake H. T. M it20265410" userId="f242275b-e3f0-4a99-9266-4605dd9ff9dd" providerId="ADAL" clId="{72318D44-D6FF-412D-AD45-161D2494A035}" dt="2023-03-26T23:25:42.943" v="4869"/>
          <ac:cxnSpMkLst>
            <pc:docMk/>
            <pc:sldMk cId="2169814360" sldId="454"/>
            <ac:cxnSpMk id="20" creationId="{E2F479E3-0C2A-3E3E-B2DC-D58759A9CCCF}"/>
          </ac:cxnSpMkLst>
        </pc:cxnChg>
        <pc:cxnChg chg="mod">
          <ac:chgData name="Premathilake H. T. M it20265410" userId="f242275b-e3f0-4a99-9266-4605dd9ff9dd" providerId="ADAL" clId="{72318D44-D6FF-412D-AD45-161D2494A035}" dt="2023-03-26T23:25:41.644" v="4868" actId="478"/>
          <ac:cxnSpMkLst>
            <pc:docMk/>
            <pc:sldMk cId="2169814360" sldId="454"/>
            <ac:cxnSpMk id="37" creationId="{E190B6B1-8C34-5CDB-67BD-982F990B215B}"/>
          </ac:cxnSpMkLst>
        </pc:cxnChg>
        <pc:cxnChg chg="mod">
          <ac:chgData name="Premathilake H. T. M it20265410" userId="f242275b-e3f0-4a99-9266-4605dd9ff9dd" providerId="ADAL" clId="{72318D44-D6FF-412D-AD45-161D2494A035}" dt="2023-03-26T23:25:41.644" v="4868" actId="478"/>
          <ac:cxnSpMkLst>
            <pc:docMk/>
            <pc:sldMk cId="2169814360" sldId="454"/>
            <ac:cxnSpMk id="42" creationId="{02141836-DEE4-9506-8C9C-4E1A255C8999}"/>
          </ac:cxnSpMkLst>
        </pc:cxnChg>
        <pc:cxnChg chg="del">
          <ac:chgData name="Premathilake H. T. M it20265410" userId="f242275b-e3f0-4a99-9266-4605dd9ff9dd" providerId="ADAL" clId="{72318D44-D6FF-412D-AD45-161D2494A035}" dt="2023-03-27T03:26:50.387" v="4973" actId="478"/>
          <ac:cxnSpMkLst>
            <pc:docMk/>
            <pc:sldMk cId="2169814360" sldId="454"/>
            <ac:cxnSpMk id="44" creationId="{BB773F41-3113-F157-EE97-486403A15CDC}"/>
          </ac:cxnSpMkLst>
        </pc:cxnChg>
        <pc:cxnChg chg="mod">
          <ac:chgData name="Premathilake H. T. M it20265410" userId="f242275b-e3f0-4a99-9266-4605dd9ff9dd" providerId="ADAL" clId="{72318D44-D6FF-412D-AD45-161D2494A035}" dt="2023-03-26T23:25:41.644" v="4868" actId="478"/>
          <ac:cxnSpMkLst>
            <pc:docMk/>
            <pc:sldMk cId="2169814360" sldId="454"/>
            <ac:cxnSpMk id="46" creationId="{0E0EF90F-A12F-BC4A-52CF-90594FB2CD08}"/>
          </ac:cxnSpMkLst>
        </pc:cxnChg>
        <pc:cxnChg chg="del mod">
          <ac:chgData name="Premathilake H. T. M it20265410" userId="f242275b-e3f0-4a99-9266-4605dd9ff9dd" providerId="ADAL" clId="{72318D44-D6FF-412D-AD45-161D2494A035}" dt="2023-03-26T17:59:17.121" v="4773" actId="478"/>
          <ac:cxnSpMkLst>
            <pc:docMk/>
            <pc:sldMk cId="2169814360" sldId="454"/>
            <ac:cxnSpMk id="47" creationId="{E9B7F410-7FA9-E7FB-C941-C5E2C7E1AC5E}"/>
          </ac:cxnSpMkLst>
        </pc:cxnChg>
        <pc:cxnChg chg="del">
          <ac:chgData name="Premathilake H. T. M it20265410" userId="f242275b-e3f0-4a99-9266-4605dd9ff9dd" providerId="ADAL" clId="{72318D44-D6FF-412D-AD45-161D2494A035}" dt="2023-03-26T23:25:41.644" v="4868" actId="478"/>
          <ac:cxnSpMkLst>
            <pc:docMk/>
            <pc:sldMk cId="2169814360" sldId="454"/>
            <ac:cxnSpMk id="812" creationId="{90E4214E-3518-2EB7-3D6E-7958B9BB7CE9}"/>
          </ac:cxnSpMkLst>
        </pc:cxnChg>
      </pc:sldChg>
      <pc:sldChg chg="addSp modSp mod">
        <pc:chgData name="Premathilake H. T. M it20265410" userId="f242275b-e3f0-4a99-9266-4605dd9ff9dd" providerId="ADAL" clId="{72318D44-D6FF-412D-AD45-161D2494A035}" dt="2023-03-26T16:23:33.721" v="3998" actId="20577"/>
        <pc:sldMkLst>
          <pc:docMk/>
          <pc:sldMk cId="456645737" sldId="457"/>
        </pc:sldMkLst>
        <pc:spChg chg="mod">
          <ac:chgData name="Premathilake H. T. M it20265410" userId="f242275b-e3f0-4a99-9266-4605dd9ff9dd" providerId="ADAL" clId="{72318D44-D6FF-412D-AD45-161D2494A035}" dt="2023-03-26T16:22:49.511" v="3987" actId="207"/>
          <ac:spMkLst>
            <pc:docMk/>
            <pc:sldMk cId="456645737" sldId="457"/>
            <ac:spMk id="2" creationId="{C597786E-B0FB-C1E0-2D5E-D235E7332EEC}"/>
          </ac:spMkLst>
        </pc:spChg>
        <pc:spChg chg="add mod">
          <ac:chgData name="Premathilake H. T. M it20265410" userId="f242275b-e3f0-4a99-9266-4605dd9ff9dd" providerId="ADAL" clId="{72318D44-D6FF-412D-AD45-161D2494A035}" dt="2023-03-26T12:16:37.893" v="2140"/>
          <ac:spMkLst>
            <pc:docMk/>
            <pc:sldMk cId="456645737" sldId="457"/>
            <ac:spMk id="6" creationId="{0CA41962-D885-E181-AB65-40DBAE3B7142}"/>
          </ac:spMkLst>
        </pc:spChg>
        <pc:spChg chg="mod">
          <ac:chgData name="Premathilake H. T. M it20265410" userId="f242275b-e3f0-4a99-9266-4605dd9ff9dd" providerId="ADAL" clId="{72318D44-D6FF-412D-AD45-161D2494A035}" dt="2023-03-26T16:23:33.721" v="3998" actId="20577"/>
          <ac:spMkLst>
            <pc:docMk/>
            <pc:sldMk cId="456645737" sldId="457"/>
            <ac:spMk id="7" creationId="{190E0E52-EA23-93F3-362B-268CF209A531}"/>
          </ac:spMkLst>
        </pc:spChg>
      </pc:sldChg>
      <pc:sldChg chg="addSp modSp del mod">
        <pc:chgData name="Premathilake H. T. M it20265410" userId="f242275b-e3f0-4a99-9266-4605dd9ff9dd" providerId="ADAL" clId="{72318D44-D6FF-412D-AD45-161D2494A035}" dt="2023-03-26T16:38:37.337" v="4284" actId="47"/>
        <pc:sldMkLst>
          <pc:docMk/>
          <pc:sldMk cId="655761794" sldId="460"/>
        </pc:sldMkLst>
        <pc:spChg chg="add mod">
          <ac:chgData name="Premathilake H. T. M it20265410" userId="f242275b-e3f0-4a99-9266-4605dd9ff9dd" providerId="ADAL" clId="{72318D44-D6FF-412D-AD45-161D2494A035}" dt="2023-03-26T12:16:39.577" v="2141"/>
          <ac:spMkLst>
            <pc:docMk/>
            <pc:sldMk cId="655761794" sldId="460"/>
            <ac:spMk id="6" creationId="{63F43CB3-1910-AE50-8110-025D5644A6D4}"/>
          </ac:spMkLst>
        </pc:spChg>
        <pc:picChg chg="ord">
          <ac:chgData name="Premathilake H. T. M it20265410" userId="f242275b-e3f0-4a99-9266-4605dd9ff9dd" providerId="ADAL" clId="{72318D44-D6FF-412D-AD45-161D2494A035}" dt="2023-03-26T12:17:12.981" v="2148" actId="167"/>
          <ac:picMkLst>
            <pc:docMk/>
            <pc:sldMk cId="655761794" sldId="460"/>
            <ac:picMk id="5" creationId="{587839C5-F74C-1A74-F414-D952407DCC7D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6T12:31:40.072" v="2271" actId="1076"/>
        <pc:sldMkLst>
          <pc:docMk/>
          <pc:sldMk cId="2836854196" sldId="463"/>
        </pc:sldMkLst>
        <pc:spChg chg="mod">
          <ac:chgData name="Premathilake H. T. M it20265410" userId="f242275b-e3f0-4a99-9266-4605dd9ff9dd" providerId="ADAL" clId="{72318D44-D6FF-412D-AD45-161D2494A035}" dt="2023-03-26T12:31:40.072" v="2271" actId="1076"/>
          <ac:spMkLst>
            <pc:docMk/>
            <pc:sldMk cId="2836854196" sldId="463"/>
            <ac:spMk id="2" creationId="{300BFD92-067B-A77A-D633-27BA0444B56E}"/>
          </ac:spMkLst>
        </pc:spChg>
        <pc:spChg chg="add del mod">
          <ac:chgData name="Premathilake H. T. M it20265410" userId="f242275b-e3f0-4a99-9266-4605dd9ff9dd" providerId="ADAL" clId="{72318D44-D6FF-412D-AD45-161D2494A035}" dt="2023-03-26T12:08:13.440" v="2047" actId="478"/>
          <ac:spMkLst>
            <pc:docMk/>
            <pc:sldMk cId="2836854196" sldId="463"/>
            <ac:spMk id="5" creationId="{70E8B761-7DA3-42C6-EE20-00BF2FC4DF35}"/>
          </ac:spMkLst>
        </pc:spChg>
        <pc:spChg chg="add mod">
          <ac:chgData name="Premathilake H. T. M it20265410" userId="f242275b-e3f0-4a99-9266-4605dd9ff9dd" providerId="ADAL" clId="{72318D44-D6FF-412D-AD45-161D2494A035}" dt="2023-03-26T12:16:41.998" v="2142"/>
          <ac:spMkLst>
            <pc:docMk/>
            <pc:sldMk cId="2836854196" sldId="463"/>
            <ac:spMk id="6" creationId="{70854F83-55F1-6B8E-125A-278C93184814}"/>
          </ac:spMkLst>
        </pc:spChg>
        <pc:picChg chg="ord">
          <ac:chgData name="Premathilake H. T. M it20265410" userId="f242275b-e3f0-4a99-9266-4605dd9ff9dd" providerId="ADAL" clId="{72318D44-D6FF-412D-AD45-161D2494A035}" dt="2023-03-26T12:31:28.275" v="2267" actId="167"/>
          <ac:picMkLst>
            <pc:docMk/>
            <pc:sldMk cId="2836854196" sldId="463"/>
            <ac:picMk id="4" creationId="{4FC5E3C4-05DD-79AB-B0F9-BABCF107577E}"/>
          </ac:picMkLst>
        </pc:picChg>
        <pc:picChg chg="add mod">
          <ac:chgData name="Premathilake H. T. M it20265410" userId="f242275b-e3f0-4a99-9266-4605dd9ff9dd" providerId="ADAL" clId="{72318D44-D6FF-412D-AD45-161D2494A035}" dt="2023-03-26T12:31:24.940" v="2266" actId="1076"/>
          <ac:picMkLst>
            <pc:docMk/>
            <pc:sldMk cId="2836854196" sldId="463"/>
            <ac:picMk id="7" creationId="{AF089163-7B54-CCCC-957D-ACF2B0BC8C08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3:27:27.471" v="4978" actId="122"/>
        <pc:sldMkLst>
          <pc:docMk/>
          <pc:sldMk cId="1121970101" sldId="466"/>
        </pc:sldMkLst>
        <pc:spChg chg="mod">
          <ac:chgData name="Premathilake H. T. M it20265410" userId="f242275b-e3f0-4a99-9266-4605dd9ff9dd" providerId="ADAL" clId="{72318D44-D6FF-412D-AD45-161D2494A035}" dt="2023-03-26T16:38:53.558" v="4287" actId="1076"/>
          <ac:spMkLst>
            <pc:docMk/>
            <pc:sldMk cId="1121970101" sldId="466"/>
            <ac:spMk id="2" creationId="{70EED9C4-917F-4908-DF36-E58DC64D2E67}"/>
          </ac:spMkLst>
        </pc:spChg>
        <pc:spChg chg="add del mod">
          <ac:chgData name="Premathilake H. T. M it20265410" userId="f242275b-e3f0-4a99-9266-4605dd9ff9dd" providerId="ADAL" clId="{72318D44-D6FF-412D-AD45-161D2494A035}" dt="2023-03-26T12:08:08.162" v="2046" actId="478"/>
          <ac:spMkLst>
            <pc:docMk/>
            <pc:sldMk cId="1121970101" sldId="466"/>
            <ac:spMk id="6" creationId="{85AC5C1E-47E9-F22C-446F-7DDBC62052EC}"/>
          </ac:spMkLst>
        </pc:spChg>
        <pc:spChg chg="add mod">
          <ac:chgData name="Premathilake H. T. M it20265410" userId="f242275b-e3f0-4a99-9266-4605dd9ff9dd" providerId="ADAL" clId="{72318D44-D6FF-412D-AD45-161D2494A035}" dt="2023-03-27T03:27:27.471" v="4978" actId="122"/>
          <ac:spMkLst>
            <pc:docMk/>
            <pc:sldMk cId="1121970101" sldId="466"/>
            <ac:spMk id="7" creationId="{CA7E3E2A-74AA-B15E-CF94-9F4976BF4F16}"/>
          </ac:spMkLst>
        </pc:spChg>
        <pc:spChg chg="mod">
          <ac:chgData name="Premathilake H. T. M it20265410" userId="f242275b-e3f0-4a99-9266-4605dd9ff9dd" providerId="ADAL" clId="{72318D44-D6FF-412D-AD45-161D2494A035}" dt="2023-03-26T16:38:58.966" v="4288" actId="1076"/>
          <ac:spMkLst>
            <pc:docMk/>
            <pc:sldMk cId="1121970101" sldId="466"/>
            <ac:spMk id="9" creationId="{A771C498-5E47-4477-7BBA-EC119F01F9D8}"/>
          </ac:spMkLst>
        </pc:spChg>
        <pc:spChg chg="mod">
          <ac:chgData name="Premathilake H. T. M it20265410" userId="f242275b-e3f0-4a99-9266-4605dd9ff9dd" providerId="ADAL" clId="{72318D44-D6FF-412D-AD45-161D2494A035}" dt="2023-03-26T23:26:12.841" v="4887" actId="1076"/>
          <ac:spMkLst>
            <pc:docMk/>
            <pc:sldMk cId="1121970101" sldId="466"/>
            <ac:spMk id="11" creationId="{805D5B6F-5F7D-8F44-8F90-D3940C53B0E5}"/>
          </ac:spMkLst>
        </pc:spChg>
        <pc:picChg chg="ord">
          <ac:chgData name="Premathilake H. T. M it20265410" userId="f242275b-e3f0-4a99-9266-4605dd9ff9dd" providerId="ADAL" clId="{72318D44-D6FF-412D-AD45-161D2494A035}" dt="2023-03-26T10:14:39.804" v="1262" actId="167"/>
          <ac:picMkLst>
            <pc:docMk/>
            <pc:sldMk cId="1121970101" sldId="466"/>
            <ac:picMk id="5" creationId="{5046D4E9-D1A6-DADE-F53F-3DA5C8934B23}"/>
          </ac:picMkLst>
        </pc:picChg>
      </pc:sldChg>
      <pc:sldChg chg="addSp delSp modSp new mod">
        <pc:chgData name="Premathilake H. T. M it20265410" userId="f242275b-e3f0-4a99-9266-4605dd9ff9dd" providerId="ADAL" clId="{72318D44-D6FF-412D-AD45-161D2494A035}" dt="2023-03-26T17:16:53.377" v="4632" actId="1037"/>
        <pc:sldMkLst>
          <pc:docMk/>
          <pc:sldMk cId="3870604853" sldId="467"/>
        </pc:sldMkLst>
        <pc:spChg chg="del">
          <ac:chgData name="Premathilake H. T. M it20265410" userId="f242275b-e3f0-4a99-9266-4605dd9ff9dd" providerId="ADAL" clId="{72318D44-D6FF-412D-AD45-161D2494A035}" dt="2023-03-26T05:13:13.270" v="455" actId="478"/>
          <ac:spMkLst>
            <pc:docMk/>
            <pc:sldMk cId="3870604853" sldId="467"/>
            <ac:spMk id="2" creationId="{91841788-1910-3DC1-7181-485D9E93A4FA}"/>
          </ac:spMkLst>
        </pc:spChg>
        <pc:spChg chg="del">
          <ac:chgData name="Premathilake H. T. M it20265410" userId="f242275b-e3f0-4a99-9266-4605dd9ff9dd" providerId="ADAL" clId="{72318D44-D6FF-412D-AD45-161D2494A035}" dt="2023-03-26T05:13:12.445" v="454" actId="478"/>
          <ac:spMkLst>
            <pc:docMk/>
            <pc:sldMk cId="3870604853" sldId="467"/>
            <ac:spMk id="3" creationId="{3A7D4176-7E3E-F491-203A-7419A61F7A46}"/>
          </ac:spMkLst>
        </pc:spChg>
        <pc:spChg chg="add del mod">
          <ac:chgData name="Premathilake H. T. M it20265410" userId="f242275b-e3f0-4a99-9266-4605dd9ff9dd" providerId="ADAL" clId="{72318D44-D6FF-412D-AD45-161D2494A035}" dt="2023-03-26T05:20:49.809" v="516" actId="12084"/>
          <ac:spMkLst>
            <pc:docMk/>
            <pc:sldMk cId="3870604853" sldId="467"/>
            <ac:spMk id="21" creationId="{0713D360-DE44-CE50-6AEE-3D0DFA029AF1}"/>
          </ac:spMkLst>
        </pc:spChg>
        <pc:spChg chg="add del mod">
          <ac:chgData name="Premathilake H. T. M it20265410" userId="f242275b-e3f0-4a99-9266-4605dd9ff9dd" providerId="ADAL" clId="{72318D44-D6FF-412D-AD45-161D2494A035}" dt="2023-03-26T07:30:47.037" v="1088" actId="12084"/>
          <ac:spMkLst>
            <pc:docMk/>
            <pc:sldMk cId="3870604853" sldId="467"/>
            <ac:spMk id="23" creationId="{ADF22A87-4581-EDCB-FA4A-35DA6CD46F94}"/>
          </ac:spMkLst>
        </pc:spChg>
        <pc:spChg chg="add del mod">
          <ac:chgData name="Premathilake H. T. M it20265410" userId="f242275b-e3f0-4a99-9266-4605dd9ff9dd" providerId="ADAL" clId="{72318D44-D6FF-412D-AD45-161D2494A035}" dt="2023-03-26T10:17:08.605" v="1349" actId="478"/>
          <ac:spMkLst>
            <pc:docMk/>
            <pc:sldMk cId="3870604853" sldId="467"/>
            <ac:spMk id="24" creationId="{C2CE89DC-66E4-E410-A1FA-1626322854A7}"/>
          </ac:spMkLst>
        </pc:spChg>
        <pc:spChg chg="add mod">
          <ac:chgData name="Premathilake H. T. M it20265410" userId="f242275b-e3f0-4a99-9266-4605dd9ff9dd" providerId="ADAL" clId="{72318D44-D6FF-412D-AD45-161D2494A035}" dt="2023-03-26T12:52:14.198" v="2318" actId="122"/>
          <ac:spMkLst>
            <pc:docMk/>
            <pc:sldMk cId="3870604853" sldId="467"/>
            <ac:spMk id="33" creationId="{C3AD590C-456E-3B4D-2888-1E750886F36E}"/>
          </ac:spMkLst>
        </pc:spChg>
        <pc:spChg chg="add del mod">
          <ac:chgData name="Premathilake H. T. M it20265410" userId="f242275b-e3f0-4a99-9266-4605dd9ff9dd" providerId="ADAL" clId="{72318D44-D6FF-412D-AD45-161D2494A035}" dt="2023-03-26T11:59:02.663" v="2004" actId="12084"/>
          <ac:spMkLst>
            <pc:docMk/>
            <pc:sldMk cId="3870604853" sldId="467"/>
            <ac:spMk id="36" creationId="{CEC93251-0D04-AB39-834C-F9835BEF48D3}"/>
          </ac:spMkLst>
        </pc:spChg>
        <pc:spChg chg="add mod">
          <ac:chgData name="Premathilake H. T. M it20265410" userId="f242275b-e3f0-4a99-9266-4605dd9ff9dd" providerId="ADAL" clId="{72318D44-D6FF-412D-AD45-161D2494A035}" dt="2023-03-26T12:05:33.050" v="2041" actId="20577"/>
          <ac:spMkLst>
            <pc:docMk/>
            <pc:sldMk cId="3870604853" sldId="467"/>
            <ac:spMk id="37" creationId="{2E127D32-F260-C54C-B4FF-34886B9B4616}"/>
          </ac:spMkLst>
        </pc:spChg>
        <pc:spChg chg="add del mod">
          <ac:chgData name="Premathilake H. T. M it20265410" userId="f242275b-e3f0-4a99-9266-4605dd9ff9dd" providerId="ADAL" clId="{72318D44-D6FF-412D-AD45-161D2494A035}" dt="2023-03-26T11:50:57.191" v="1968"/>
          <ac:spMkLst>
            <pc:docMk/>
            <pc:sldMk cId="3870604853" sldId="467"/>
            <ac:spMk id="39" creationId="{3B8F1399-2FE7-145F-7EFA-8A80469B2C5E}"/>
          </ac:spMkLst>
        </pc:spChg>
        <pc:spChg chg="add del mod">
          <ac:chgData name="Premathilake H. T. M it20265410" userId="f242275b-e3f0-4a99-9266-4605dd9ff9dd" providerId="ADAL" clId="{72318D44-D6FF-412D-AD45-161D2494A035}" dt="2023-03-26T11:50:56.737" v="1966"/>
          <ac:spMkLst>
            <pc:docMk/>
            <pc:sldMk cId="3870604853" sldId="467"/>
            <ac:spMk id="40" creationId="{330AEF2E-B3B5-E04F-A8B3-789EB0F8B989}"/>
          </ac:spMkLst>
        </pc:spChg>
        <pc:spChg chg="add mod">
          <ac:chgData name="Premathilake H. T. M it20265410" userId="f242275b-e3f0-4a99-9266-4605dd9ff9dd" providerId="ADAL" clId="{72318D44-D6FF-412D-AD45-161D2494A035}" dt="2023-03-26T11:58:59.960" v="2002"/>
          <ac:spMkLst>
            <pc:docMk/>
            <pc:sldMk cId="3870604853" sldId="467"/>
            <ac:spMk id="43" creationId="{9180260C-7DD3-7E3F-D95B-E941312525D3}"/>
          </ac:spMkLst>
        </pc:spChg>
        <pc:spChg chg="add del mod">
          <ac:chgData name="Premathilake H. T. M it20265410" userId="f242275b-e3f0-4a99-9266-4605dd9ff9dd" providerId="ADAL" clId="{72318D44-D6FF-412D-AD45-161D2494A035}" dt="2023-03-26T11:59:23.390" v="2016"/>
          <ac:spMkLst>
            <pc:docMk/>
            <pc:sldMk cId="3870604853" sldId="467"/>
            <ac:spMk id="44" creationId="{C9F87CBF-4B09-1096-81B1-DE52626D3B02}"/>
          </ac:spMkLst>
        </pc:spChg>
        <pc:spChg chg="add del mod">
          <ac:chgData name="Premathilake H. T. M it20265410" userId="f242275b-e3f0-4a99-9266-4605dd9ff9dd" providerId="ADAL" clId="{72318D44-D6FF-412D-AD45-161D2494A035}" dt="2023-03-26T11:59:23.020" v="2015"/>
          <ac:spMkLst>
            <pc:docMk/>
            <pc:sldMk cId="3870604853" sldId="467"/>
            <ac:spMk id="45" creationId="{CF4327D9-D276-B11B-8074-905ABEF79B8C}"/>
          </ac:spMkLst>
        </pc:spChg>
        <pc:spChg chg="add del mod">
          <ac:chgData name="Premathilake H. T. M it20265410" userId="f242275b-e3f0-4a99-9266-4605dd9ff9dd" providerId="ADAL" clId="{72318D44-D6FF-412D-AD45-161D2494A035}" dt="2023-03-26T11:59:22.804" v="2014"/>
          <ac:spMkLst>
            <pc:docMk/>
            <pc:sldMk cId="3870604853" sldId="467"/>
            <ac:spMk id="46" creationId="{019290A8-D22D-DA3B-381F-6DE92E094C3A}"/>
          </ac:spMkLst>
        </pc:spChg>
        <pc:spChg chg="add del mod">
          <ac:chgData name="Premathilake H. T. M it20265410" userId="f242275b-e3f0-4a99-9266-4605dd9ff9dd" providerId="ADAL" clId="{72318D44-D6FF-412D-AD45-161D2494A035}" dt="2023-03-26T11:59:22.627" v="2013"/>
          <ac:spMkLst>
            <pc:docMk/>
            <pc:sldMk cId="3870604853" sldId="467"/>
            <ac:spMk id="47" creationId="{D7110D17-CC5C-99C5-5FF2-AB92B110422C}"/>
          </ac:spMkLst>
        </pc:spChg>
        <pc:graphicFrameChg chg="add del mod">
          <ac:chgData name="Premathilake H. T. M it20265410" userId="f242275b-e3f0-4a99-9266-4605dd9ff9dd" providerId="ADAL" clId="{72318D44-D6FF-412D-AD45-161D2494A035}" dt="2023-03-26T05:21:57.522" v="526" actId="478"/>
          <ac:graphicFrameMkLst>
            <pc:docMk/>
            <pc:sldMk cId="3870604853" sldId="467"/>
            <ac:graphicFrameMk id="22" creationId="{276CE7A9-97DD-DC06-C7B7-97264A1890B1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07:48:49.802" v="1195" actId="478"/>
          <ac:graphicFrameMkLst>
            <pc:docMk/>
            <pc:sldMk cId="3870604853" sldId="467"/>
            <ac:graphicFrameMk id="35" creationId="{C6C25C5A-F66C-7C9A-1717-AB7BEB5B628D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50:58.974" v="1971" actId="12084"/>
          <ac:graphicFrameMkLst>
            <pc:docMk/>
            <pc:sldMk cId="3870604853" sldId="467"/>
            <ac:graphicFrameMk id="38" creationId="{E6D27F01-5532-8043-924E-88E002AF53C3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57:04.313" v="1993" actId="12084"/>
          <ac:graphicFrameMkLst>
            <pc:docMk/>
            <pc:sldMk cId="3870604853" sldId="467"/>
            <ac:graphicFrameMk id="41" creationId="{C43DF4AB-E610-C3F2-2FA0-CBB4B6187ECE}"/>
          </ac:graphicFrameMkLst>
        </pc:graphicFrameChg>
        <pc:graphicFrameChg chg="add del mod">
          <ac:chgData name="Premathilake H. T. M it20265410" userId="f242275b-e3f0-4a99-9266-4605dd9ff9dd" providerId="ADAL" clId="{72318D44-D6FF-412D-AD45-161D2494A035}" dt="2023-03-26T11:59:02.663" v="2004" actId="12084"/>
          <ac:graphicFrameMkLst>
            <pc:docMk/>
            <pc:sldMk cId="3870604853" sldId="467"/>
            <ac:graphicFrameMk id="42" creationId="{7F1918EA-7F12-DC7D-9900-22667C045E33}"/>
          </ac:graphicFrameMkLst>
        </pc:graphicFrameChg>
        <pc:picChg chg="mod ord">
          <ac:chgData name="Premathilake H. T. M it20265410" userId="f242275b-e3f0-4a99-9266-4605dd9ff9dd" providerId="ADAL" clId="{72318D44-D6FF-412D-AD45-161D2494A035}" dt="2023-03-26T05:42:21.668" v="654" actId="167"/>
          <ac:picMkLst>
            <pc:docMk/>
            <pc:sldMk cId="3870604853" sldId="467"/>
            <ac:picMk id="2" creationId="{6142A3A3-E824-1EA1-40B3-A5A644B39356}"/>
          </ac:picMkLst>
        </pc:picChg>
        <pc:picChg chg="add del mod">
          <ac:chgData name="Premathilake H. T. M it20265410" userId="f242275b-e3f0-4a99-9266-4605dd9ff9dd" providerId="ADAL" clId="{72318D44-D6FF-412D-AD45-161D2494A035}" dt="2023-03-26T05:50:00.995" v="677" actId="478"/>
          <ac:picMkLst>
            <pc:docMk/>
            <pc:sldMk cId="3870604853" sldId="467"/>
            <ac:picMk id="4" creationId="{486C056D-2FF5-59BA-3D5C-95BB32B1E66D}"/>
          </ac:picMkLst>
        </pc:picChg>
        <pc:picChg chg="add del mod">
          <ac:chgData name="Premathilake H. T. M it20265410" userId="f242275b-e3f0-4a99-9266-4605dd9ff9dd" providerId="ADAL" clId="{72318D44-D6FF-412D-AD45-161D2494A035}" dt="2023-03-26T05:14:08.650" v="469" actId="478"/>
          <ac:picMkLst>
            <pc:docMk/>
            <pc:sldMk cId="3870604853" sldId="467"/>
            <ac:picMk id="6" creationId="{0501035F-0EAA-B4A7-9AE6-F5DA29D0DE59}"/>
          </ac:picMkLst>
        </pc:picChg>
        <pc:picChg chg="add del mod">
          <ac:chgData name="Premathilake H. T. M it20265410" userId="f242275b-e3f0-4a99-9266-4605dd9ff9dd" providerId="ADAL" clId="{72318D44-D6FF-412D-AD45-161D2494A035}" dt="2023-03-26T05:47:34.628" v="656" actId="478"/>
          <ac:picMkLst>
            <pc:docMk/>
            <pc:sldMk cId="3870604853" sldId="467"/>
            <ac:picMk id="8" creationId="{DAD0FABF-2287-D512-AE9B-87CAED892A3E}"/>
          </ac:picMkLst>
        </pc:picChg>
        <pc:picChg chg="add del mod">
          <ac:chgData name="Premathilake H. T. M it20265410" userId="f242275b-e3f0-4a99-9266-4605dd9ff9dd" providerId="ADAL" clId="{72318D44-D6FF-412D-AD45-161D2494A035}" dt="2023-03-26T05:14:38.691" v="479" actId="478"/>
          <ac:picMkLst>
            <pc:docMk/>
            <pc:sldMk cId="3870604853" sldId="467"/>
            <ac:picMk id="10" creationId="{73CC29CB-FABD-CD0C-5C95-9C3CC7F80F42}"/>
          </ac:picMkLst>
        </pc:picChg>
        <pc:picChg chg="add del mod">
          <ac:chgData name="Premathilake H. T. M it20265410" userId="f242275b-e3f0-4a99-9266-4605dd9ff9dd" providerId="ADAL" clId="{72318D44-D6FF-412D-AD45-161D2494A035}" dt="2023-03-26T05:15:39.149" v="493" actId="478"/>
          <ac:picMkLst>
            <pc:docMk/>
            <pc:sldMk cId="3870604853" sldId="467"/>
            <ac:picMk id="12" creationId="{301D0F26-4065-0357-91B6-42CDBB9CB96B}"/>
          </ac:picMkLst>
        </pc:picChg>
        <pc:picChg chg="add mod">
          <ac:chgData name="Premathilake H. T. M it20265410" userId="f242275b-e3f0-4a99-9266-4605dd9ff9dd" providerId="ADAL" clId="{72318D44-D6FF-412D-AD45-161D2494A035}" dt="2023-03-26T17:16:47.600" v="4616" actId="1037"/>
          <ac:picMkLst>
            <pc:docMk/>
            <pc:sldMk cId="3870604853" sldId="467"/>
            <ac:picMk id="14" creationId="{D0249816-619D-0D6A-9B50-AF13D8592902}"/>
          </ac:picMkLst>
        </pc:picChg>
        <pc:picChg chg="add del mod">
          <ac:chgData name="Premathilake H. T. M it20265410" userId="f242275b-e3f0-4a99-9266-4605dd9ff9dd" providerId="ADAL" clId="{72318D44-D6FF-412D-AD45-161D2494A035}" dt="2023-03-26T05:16:48.116" v="497" actId="478"/>
          <ac:picMkLst>
            <pc:docMk/>
            <pc:sldMk cId="3870604853" sldId="467"/>
            <ac:picMk id="16" creationId="{D904790A-EFF7-725A-C7AE-561A3B7F2054}"/>
          </ac:picMkLst>
        </pc:picChg>
        <pc:picChg chg="add mod">
          <ac:chgData name="Premathilake H. T. M it20265410" userId="f242275b-e3f0-4a99-9266-4605dd9ff9dd" providerId="ADAL" clId="{72318D44-D6FF-412D-AD45-161D2494A035}" dt="2023-03-26T17:16:50.195" v="4625" actId="1037"/>
          <ac:picMkLst>
            <pc:docMk/>
            <pc:sldMk cId="3870604853" sldId="467"/>
            <ac:picMk id="18" creationId="{069BB248-950C-04E3-E1E1-744F261FD73F}"/>
          </ac:picMkLst>
        </pc:picChg>
        <pc:picChg chg="add mod">
          <ac:chgData name="Premathilake H. T. M it20265410" userId="f242275b-e3f0-4a99-9266-4605dd9ff9dd" providerId="ADAL" clId="{72318D44-D6FF-412D-AD45-161D2494A035}" dt="2023-03-26T17:16:53.377" v="4632" actId="1037"/>
          <ac:picMkLst>
            <pc:docMk/>
            <pc:sldMk cId="3870604853" sldId="467"/>
            <ac:picMk id="20" creationId="{C5CEA06B-201D-77C7-3BDA-C11B8D69D9B3}"/>
          </ac:picMkLst>
        </pc:picChg>
        <pc:picChg chg="add del mod">
          <ac:chgData name="Premathilake H. T. M it20265410" userId="f242275b-e3f0-4a99-9266-4605dd9ff9dd" providerId="ADAL" clId="{72318D44-D6FF-412D-AD45-161D2494A035}" dt="2023-03-26T05:47:45.537" v="658" actId="478"/>
          <ac:picMkLst>
            <pc:docMk/>
            <pc:sldMk cId="3870604853" sldId="467"/>
            <ac:picMk id="26" creationId="{C8E71E39-4640-357B-F0E0-055AE029DEF6}"/>
          </ac:picMkLst>
        </pc:picChg>
        <pc:picChg chg="add mod">
          <ac:chgData name="Premathilake H. T. M it20265410" userId="f242275b-e3f0-4a99-9266-4605dd9ff9dd" providerId="ADAL" clId="{72318D44-D6FF-412D-AD45-161D2494A035}" dt="2023-03-26T05:48:12.987" v="659"/>
          <ac:picMkLst>
            <pc:docMk/>
            <pc:sldMk cId="3870604853" sldId="467"/>
            <ac:picMk id="28" creationId="{A9D509C5-AAF4-5011-3F99-B22A71013DD5}"/>
          </ac:picMkLst>
        </pc:picChg>
        <pc:picChg chg="add mod">
          <ac:chgData name="Premathilake H. T. M it20265410" userId="f242275b-e3f0-4a99-9266-4605dd9ff9dd" providerId="ADAL" clId="{72318D44-D6FF-412D-AD45-161D2494A035}" dt="2023-03-26T17:16:20.779" v="4606" actId="1440"/>
          <ac:picMkLst>
            <pc:docMk/>
            <pc:sldMk cId="3870604853" sldId="467"/>
            <ac:picMk id="30" creationId="{A1FFEF69-A127-B811-2367-24FF18E56CDE}"/>
          </ac:picMkLst>
        </pc:picChg>
        <pc:picChg chg="add mod">
          <ac:chgData name="Premathilake H. T. M it20265410" userId="f242275b-e3f0-4a99-9266-4605dd9ff9dd" providerId="ADAL" clId="{72318D44-D6FF-412D-AD45-161D2494A035}" dt="2023-03-26T17:16:14.371" v="4604" actId="1440"/>
          <ac:picMkLst>
            <pc:docMk/>
            <pc:sldMk cId="3870604853" sldId="467"/>
            <ac:picMk id="32" creationId="{EA8C1385-AABF-E561-E9D4-5A6EF83AB95F}"/>
          </ac:picMkLst>
        </pc:picChg>
        <pc:picChg chg="add mod">
          <ac:chgData name="Premathilake H. T. M it20265410" userId="f242275b-e3f0-4a99-9266-4605dd9ff9dd" providerId="ADAL" clId="{72318D44-D6FF-412D-AD45-161D2494A035}" dt="2023-03-26T06:27:55.255" v="1026"/>
          <ac:picMkLst>
            <pc:docMk/>
            <pc:sldMk cId="3870604853" sldId="467"/>
            <ac:picMk id="34" creationId="{BBAC6B73-4BEE-EE78-55A8-54DCDBBE2778}"/>
          </ac:picMkLst>
        </pc:picChg>
      </pc:sldChg>
      <pc:sldChg chg="addSp delSp modSp new mod">
        <pc:chgData name="Premathilake H. T. M it20265410" userId="f242275b-e3f0-4a99-9266-4605dd9ff9dd" providerId="ADAL" clId="{72318D44-D6FF-412D-AD45-161D2494A035}" dt="2023-03-26T17:01:17.190" v="4538" actId="12385"/>
        <pc:sldMkLst>
          <pc:docMk/>
          <pc:sldMk cId="3598820331" sldId="468"/>
        </pc:sldMkLst>
        <pc:spChg chg="mod">
          <ac:chgData name="Premathilake H. T. M it20265410" userId="f242275b-e3f0-4a99-9266-4605dd9ff9dd" providerId="ADAL" clId="{72318D44-D6FF-412D-AD45-161D2494A035}" dt="2023-03-26T16:26:12.294" v="4048" actId="255"/>
          <ac:spMkLst>
            <pc:docMk/>
            <pc:sldMk cId="3598820331" sldId="468"/>
            <ac:spMk id="2" creationId="{92CCA7A1-63FB-630E-AC3C-19B715E3B7E6}"/>
          </ac:spMkLst>
        </pc:spChg>
        <pc:spChg chg="add del mod">
          <ac:chgData name="Premathilake H. T. M it20265410" userId="f242275b-e3f0-4a99-9266-4605dd9ff9dd" providerId="ADAL" clId="{72318D44-D6FF-412D-AD45-161D2494A035}" dt="2023-03-26T12:16:57.488" v="2147" actId="478"/>
          <ac:spMkLst>
            <pc:docMk/>
            <pc:sldMk cId="3598820331" sldId="468"/>
            <ac:spMk id="5" creationId="{0067B643-EC6C-834E-05EE-C13E40ED554C}"/>
          </ac:spMkLst>
        </pc:spChg>
        <pc:graphicFrameChg chg="modGraphic">
          <ac:chgData name="Premathilake H. T. M it20265410" userId="f242275b-e3f0-4a99-9266-4605dd9ff9dd" providerId="ADAL" clId="{72318D44-D6FF-412D-AD45-161D2494A035}" dt="2023-03-26T17:01:17.190" v="4538" actId="12385"/>
          <ac:graphicFrameMkLst>
            <pc:docMk/>
            <pc:sldMk cId="3598820331" sldId="468"/>
            <ac:graphicFrameMk id="5" creationId="{2BAA44C6-3CF1-9DBE-4DC5-F2474C5FF135}"/>
          </ac:graphicFrameMkLst>
        </pc:graphicFrameChg>
        <pc:picChg chg="ord">
          <ac:chgData name="Premathilake H. T. M it20265410" userId="f242275b-e3f0-4a99-9266-4605dd9ff9dd" providerId="ADAL" clId="{72318D44-D6FF-412D-AD45-161D2494A035}" dt="2023-03-26T16:25:58.594" v="4043" actId="167"/>
          <ac:picMkLst>
            <pc:docMk/>
            <pc:sldMk cId="3598820331" sldId="468"/>
            <ac:picMk id="3" creationId="{C89B7B1E-6DB8-BB80-1EA3-EFCF0CF3985A}"/>
          </ac:picMkLst>
        </pc:picChg>
        <pc:picChg chg="add mod">
          <ac:chgData name="Premathilake H. T. M it20265410" userId="f242275b-e3f0-4a99-9266-4605dd9ff9dd" providerId="ADAL" clId="{72318D44-D6FF-412D-AD45-161D2494A035}" dt="2023-03-26T10:14:43.030" v="1263"/>
          <ac:picMkLst>
            <pc:docMk/>
            <pc:sldMk cId="3598820331" sldId="468"/>
            <ac:picMk id="4" creationId="{E4AED90F-C97F-ABFC-3E72-F738A25BF621}"/>
          </ac:picMkLst>
        </pc:picChg>
      </pc:sldChg>
      <pc:sldChg chg="addSp delSp modSp new mod">
        <pc:chgData name="Premathilake H. T. M it20265410" userId="f242275b-e3f0-4a99-9266-4605dd9ff9dd" providerId="ADAL" clId="{72318D44-D6FF-412D-AD45-161D2494A035}" dt="2023-03-26T16:25:52.390" v="4042" actId="1076"/>
        <pc:sldMkLst>
          <pc:docMk/>
          <pc:sldMk cId="1487838018" sldId="469"/>
        </pc:sldMkLst>
        <pc:spChg chg="mod">
          <ac:chgData name="Premathilake H. T. M it20265410" userId="f242275b-e3f0-4a99-9266-4605dd9ff9dd" providerId="ADAL" clId="{72318D44-D6FF-412D-AD45-161D2494A035}" dt="2023-03-26T16:25:52.390" v="4042" actId="1076"/>
          <ac:spMkLst>
            <pc:docMk/>
            <pc:sldMk cId="1487838018" sldId="469"/>
            <ac:spMk id="2" creationId="{64BFCC9A-10A7-C8A2-9D60-9041A0F908AC}"/>
          </ac:spMkLst>
        </pc:spChg>
        <pc:spChg chg="add del mod">
          <ac:chgData name="Premathilake H. T. M it20265410" userId="f242275b-e3f0-4a99-9266-4605dd9ff9dd" providerId="ADAL" clId="{72318D44-D6FF-412D-AD45-161D2494A035}" dt="2023-03-26T12:16:54.744" v="2146" actId="478"/>
          <ac:spMkLst>
            <pc:docMk/>
            <pc:sldMk cId="1487838018" sldId="469"/>
            <ac:spMk id="5" creationId="{546A4A29-66F5-BD25-2E18-42406172BA13}"/>
          </ac:spMkLst>
        </pc:spChg>
        <pc:picChg chg="ord">
          <ac:chgData name="Premathilake H. T. M it20265410" userId="f242275b-e3f0-4a99-9266-4605dd9ff9dd" providerId="ADAL" clId="{72318D44-D6FF-412D-AD45-161D2494A035}" dt="2023-03-26T16:25:31.301" v="4034" actId="167"/>
          <ac:picMkLst>
            <pc:docMk/>
            <pc:sldMk cId="1487838018" sldId="469"/>
            <ac:picMk id="3" creationId="{E76CB97A-5480-C734-5E4E-4C2E7D88FF24}"/>
          </ac:picMkLst>
        </pc:picChg>
        <pc:picChg chg="add mod">
          <ac:chgData name="Premathilake H. T. M it20265410" userId="f242275b-e3f0-4a99-9266-4605dd9ff9dd" providerId="ADAL" clId="{72318D44-D6FF-412D-AD45-161D2494A035}" dt="2023-03-26T10:14:44.672" v="1264"/>
          <ac:picMkLst>
            <pc:docMk/>
            <pc:sldMk cId="1487838018" sldId="469"/>
            <ac:picMk id="4" creationId="{E3713BFB-7180-7E47-6CF9-D13110710175}"/>
          </ac:picMkLst>
        </pc:picChg>
      </pc:sldChg>
      <pc:sldChg chg="add del">
        <pc:chgData name="Premathilake H. T. M it20265410" userId="f242275b-e3f0-4a99-9266-4605dd9ff9dd" providerId="ADAL" clId="{72318D44-D6FF-412D-AD45-161D2494A035}" dt="2023-03-26T06:08:53.958" v="804"/>
        <pc:sldMkLst>
          <pc:docMk/>
          <pc:sldMk cId="1289095847" sldId="470"/>
        </pc:sldMkLst>
      </pc:sldChg>
      <pc:sldChg chg="addSp delSp modSp mod">
        <pc:chgData name="Premathilake H. T. M it20265410" userId="f242275b-e3f0-4a99-9266-4605dd9ff9dd" providerId="ADAL" clId="{72318D44-D6FF-412D-AD45-161D2494A035}" dt="2023-03-26T17:15:43.829" v="4603"/>
        <pc:sldMkLst>
          <pc:docMk/>
          <pc:sldMk cId="3895951674" sldId="470"/>
        </pc:sldMkLst>
        <pc:spChg chg="add del mod">
          <ac:chgData name="Premathilake H. T. M it20265410" userId="f242275b-e3f0-4a99-9266-4605dd9ff9dd" providerId="ADAL" clId="{72318D44-D6FF-412D-AD45-161D2494A035}" dt="2023-03-26T12:25:03.552" v="2263" actId="27636"/>
          <ac:spMkLst>
            <pc:docMk/>
            <pc:sldMk cId="3895951674" sldId="470"/>
            <ac:spMk id="2" creationId="{15462FE2-BC43-3629-F861-270397A4F2CD}"/>
          </ac:spMkLst>
        </pc:spChg>
        <pc:spChg chg="add mod">
          <ac:chgData name="Premathilake H. T. M it20265410" userId="f242275b-e3f0-4a99-9266-4605dd9ff9dd" providerId="ADAL" clId="{72318D44-D6FF-412D-AD45-161D2494A035}" dt="2023-03-26T06:27:14.587" v="1019" actId="1036"/>
          <ac:spMkLst>
            <pc:docMk/>
            <pc:sldMk cId="3895951674" sldId="470"/>
            <ac:spMk id="3" creationId="{BB19FCE5-E942-F9EE-AC5E-3E8A93C8B214}"/>
          </ac:spMkLst>
        </pc:spChg>
        <pc:spChg chg="add del mod">
          <ac:chgData name="Premathilake H. T. M it20265410" userId="f242275b-e3f0-4a99-9266-4605dd9ff9dd" providerId="ADAL" clId="{72318D44-D6FF-412D-AD45-161D2494A035}" dt="2023-03-26T06:26:17.163" v="979" actId="478"/>
          <ac:spMkLst>
            <pc:docMk/>
            <pc:sldMk cId="3895951674" sldId="470"/>
            <ac:spMk id="5" creationId="{583EA025-0117-5B2E-93BC-FDFBEBF0F4AF}"/>
          </ac:spMkLst>
        </pc:spChg>
        <pc:spChg chg="mod">
          <ac:chgData name="Premathilake H. T. M it20265410" userId="f242275b-e3f0-4a99-9266-4605dd9ff9dd" providerId="ADAL" clId="{72318D44-D6FF-412D-AD45-161D2494A035}" dt="2023-03-26T11:04:59.378" v="1377" actId="1076"/>
          <ac:spMkLst>
            <pc:docMk/>
            <pc:sldMk cId="3895951674" sldId="470"/>
            <ac:spMk id="6" creationId="{6AD92A22-BA84-052F-AF08-0ED1792BB6DD}"/>
          </ac:spMkLst>
        </pc:spChg>
        <pc:spChg chg="add del mod">
          <ac:chgData name="Premathilake H. T. M it20265410" userId="f242275b-e3f0-4a99-9266-4605dd9ff9dd" providerId="ADAL" clId="{72318D44-D6FF-412D-AD45-161D2494A035}" dt="2023-03-26T06:26:16.360" v="977"/>
          <ac:spMkLst>
            <pc:docMk/>
            <pc:sldMk cId="3895951674" sldId="470"/>
            <ac:spMk id="7" creationId="{C565EC1B-82BE-DC71-CC96-2B72D841B349}"/>
          </ac:spMkLst>
        </pc:spChg>
        <pc:spChg chg="del">
          <ac:chgData name="Premathilake H. T. M it20265410" userId="f242275b-e3f0-4a99-9266-4605dd9ff9dd" providerId="ADAL" clId="{72318D44-D6FF-412D-AD45-161D2494A035}" dt="2023-03-26T06:21:08.264" v="911" actId="478"/>
          <ac:spMkLst>
            <pc:docMk/>
            <pc:sldMk cId="3895951674" sldId="470"/>
            <ac:spMk id="15" creationId="{DBB9DF2F-DD14-3A0D-0FDC-AEB95CFB4D20}"/>
          </ac:spMkLst>
        </pc:spChg>
        <pc:graphicFrameChg chg="mod">
          <ac:chgData name="Premathilake H. T. M it20265410" userId="f242275b-e3f0-4a99-9266-4605dd9ff9dd" providerId="ADAL" clId="{72318D44-D6FF-412D-AD45-161D2494A035}" dt="2023-03-26T17:15:43.829" v="4603"/>
          <ac:graphicFrameMkLst>
            <pc:docMk/>
            <pc:sldMk cId="3895951674" sldId="470"/>
            <ac:graphicFrameMk id="5" creationId="{EE9263F2-F042-E357-8672-BB55E46DB93D}"/>
          </ac:graphicFrameMkLst>
        </pc:graphicFrameChg>
        <pc:graphicFrameChg chg="add del mod modGraphic">
          <ac:chgData name="Premathilake H. T. M it20265410" userId="f242275b-e3f0-4a99-9266-4605dd9ff9dd" providerId="ADAL" clId="{72318D44-D6FF-412D-AD45-161D2494A035}" dt="2023-03-26T15:34:09.844" v="3735" actId="478"/>
          <ac:graphicFrameMkLst>
            <pc:docMk/>
            <pc:sldMk cId="3895951674" sldId="470"/>
            <ac:graphicFrameMk id="8" creationId="{C2AAC084-C2C1-24FF-6E69-C335E1B80BFB}"/>
          </ac:graphicFrameMkLst>
        </pc:graphicFrameChg>
        <pc:picChg chg="mod">
          <ac:chgData name="Premathilake H. T. M it20265410" userId="f242275b-e3f0-4a99-9266-4605dd9ff9dd" providerId="ADAL" clId="{72318D44-D6FF-412D-AD45-161D2494A035}" dt="2023-03-26T15:34:33.156" v="3736" actId="1035"/>
          <ac:picMkLst>
            <pc:docMk/>
            <pc:sldMk cId="3895951674" sldId="470"/>
            <ac:picMk id="12" creationId="{E23C8D07-7D15-E911-4596-85460D8543BE}"/>
          </ac:picMkLst>
        </pc:picChg>
      </pc:sldChg>
      <pc:sldChg chg="add del">
        <pc:chgData name="Premathilake H. T. M it20265410" userId="f242275b-e3f0-4a99-9266-4605dd9ff9dd" providerId="ADAL" clId="{72318D44-D6FF-412D-AD45-161D2494A035}" dt="2023-03-26T06:08:56.751" v="807"/>
        <pc:sldMkLst>
          <pc:docMk/>
          <pc:sldMk cId="3909577309" sldId="470"/>
        </pc:sldMkLst>
      </pc:sldChg>
      <pc:sldChg chg="del">
        <pc:chgData name="Premathilake H. T. M it20265410" userId="f242275b-e3f0-4a99-9266-4605dd9ff9dd" providerId="ADAL" clId="{72318D44-D6FF-412D-AD45-161D2494A035}" dt="2023-03-26T10:14:51.540" v="1265" actId="47"/>
        <pc:sldMkLst>
          <pc:docMk/>
          <pc:sldMk cId="827904618" sldId="471"/>
        </pc:sldMkLst>
      </pc:sldChg>
      <pc:sldChg chg="modSp mod">
        <pc:chgData name="Premathilake H. T. M it20265410" userId="f242275b-e3f0-4a99-9266-4605dd9ff9dd" providerId="ADAL" clId="{72318D44-D6FF-412D-AD45-161D2494A035}" dt="2023-03-26T14:58:10.884" v="3160" actId="1036"/>
        <pc:sldMkLst>
          <pc:docMk/>
          <pc:sldMk cId="3298173890" sldId="472"/>
        </pc:sldMkLst>
        <pc:spChg chg="mod">
          <ac:chgData name="Premathilake H. T. M it20265410" userId="f242275b-e3f0-4a99-9266-4605dd9ff9dd" providerId="ADAL" clId="{72318D44-D6FF-412D-AD45-161D2494A035}" dt="2023-03-26T14:57:49.062" v="3107" actId="1035"/>
          <ac:spMkLst>
            <pc:docMk/>
            <pc:sldMk cId="3298173890" sldId="472"/>
            <ac:spMk id="17" creationId="{FF973EA3-8C18-2409-0726-BB30D993EED1}"/>
          </ac:spMkLst>
        </pc:spChg>
        <pc:picChg chg="mod">
          <ac:chgData name="Premathilake H. T. M it20265410" userId="f242275b-e3f0-4a99-9266-4605dd9ff9dd" providerId="ADAL" clId="{72318D44-D6FF-412D-AD45-161D2494A035}" dt="2023-03-26T14:58:10.884" v="3160" actId="1036"/>
          <ac:picMkLst>
            <pc:docMk/>
            <pc:sldMk cId="3298173890" sldId="472"/>
            <ac:picMk id="4" creationId="{5BA9CE45-31A7-F1C9-DFD5-6AF865E271B4}"/>
          </ac:picMkLst>
        </pc:picChg>
        <pc:picChg chg="mod">
          <ac:chgData name="Premathilake H. T. M it20265410" userId="f242275b-e3f0-4a99-9266-4605dd9ff9dd" providerId="ADAL" clId="{72318D44-D6FF-412D-AD45-161D2494A035}" dt="2023-03-26T14:58:03.538" v="3145" actId="1035"/>
          <ac:picMkLst>
            <pc:docMk/>
            <pc:sldMk cId="3298173890" sldId="472"/>
            <ac:picMk id="11" creationId="{9990FFFE-A9B4-17EE-9066-1CBFEFE70A2D}"/>
          </ac:picMkLst>
        </pc:picChg>
        <pc:picChg chg="mod">
          <ac:chgData name="Premathilake H. T. M it20265410" userId="f242275b-e3f0-4a99-9266-4605dd9ff9dd" providerId="ADAL" clId="{72318D44-D6FF-412D-AD45-161D2494A035}" dt="2023-03-26T14:57:55.926" v="3121" actId="1035"/>
          <ac:picMkLst>
            <pc:docMk/>
            <pc:sldMk cId="3298173890" sldId="472"/>
            <ac:picMk id="13" creationId="{B917E837-4963-63A0-36E8-B3223E843743}"/>
          </ac:picMkLst>
        </pc:picChg>
        <pc:picChg chg="mod">
          <ac:chgData name="Premathilake H. T. M it20265410" userId="f242275b-e3f0-4a99-9266-4605dd9ff9dd" providerId="ADAL" clId="{72318D44-D6FF-412D-AD45-161D2494A035}" dt="2023-03-26T14:58:00.196" v="3137" actId="1036"/>
          <ac:picMkLst>
            <pc:docMk/>
            <pc:sldMk cId="3298173890" sldId="472"/>
            <ac:picMk id="15" creationId="{7CAAA3FF-512B-900D-7EF6-2CEB6147B595}"/>
          </ac:picMkLst>
        </pc:picChg>
      </pc:sldChg>
      <pc:sldChg chg="addSp delSp modSp mod ord">
        <pc:chgData name="Premathilake H. T. M it20265410" userId="f242275b-e3f0-4a99-9266-4605dd9ff9dd" providerId="ADAL" clId="{72318D44-D6FF-412D-AD45-161D2494A035}" dt="2023-03-26T16:08:27.534" v="3935" actId="122"/>
        <pc:sldMkLst>
          <pc:docMk/>
          <pc:sldMk cId="273326042" sldId="473"/>
        </pc:sldMkLst>
        <pc:spChg chg="mod">
          <ac:chgData name="Premathilake H. T. M it20265410" userId="f242275b-e3f0-4a99-9266-4605dd9ff9dd" providerId="ADAL" clId="{72318D44-D6FF-412D-AD45-161D2494A035}" dt="2023-03-26T12:14:43.993" v="2122" actId="108"/>
          <ac:spMkLst>
            <pc:docMk/>
            <pc:sldMk cId="273326042" sldId="473"/>
            <ac:spMk id="2" creationId="{15462FE2-BC43-3629-F861-270397A4F2CD}"/>
          </ac:spMkLst>
        </pc:spChg>
        <pc:spChg chg="del">
          <ac:chgData name="Premathilake H. T. M it20265410" userId="f242275b-e3f0-4a99-9266-4605dd9ff9dd" providerId="ADAL" clId="{72318D44-D6FF-412D-AD45-161D2494A035}" dt="2023-03-26T12:09:48.248" v="2048" actId="478"/>
          <ac:spMkLst>
            <pc:docMk/>
            <pc:sldMk cId="273326042" sldId="473"/>
            <ac:spMk id="3" creationId="{BB19FCE5-E942-F9EE-AC5E-3E8A93C8B214}"/>
          </ac:spMkLst>
        </pc:spChg>
        <pc:spChg chg="add mod">
          <ac:chgData name="Premathilake H. T. M it20265410" userId="f242275b-e3f0-4a99-9266-4605dd9ff9dd" providerId="ADAL" clId="{72318D44-D6FF-412D-AD45-161D2494A035}" dt="2023-03-26T16:08:27.534" v="3935" actId="122"/>
          <ac:spMkLst>
            <pc:docMk/>
            <pc:sldMk cId="273326042" sldId="473"/>
            <ac:spMk id="4" creationId="{557A5116-EB84-FD68-47F4-2E346180980C}"/>
          </ac:spMkLst>
        </pc:spChg>
        <pc:spChg chg="add del mod">
          <ac:chgData name="Premathilake H. T. M it20265410" userId="f242275b-e3f0-4a99-9266-4605dd9ff9dd" providerId="ADAL" clId="{72318D44-D6FF-412D-AD45-161D2494A035}" dt="2023-03-26T12:15:55.150" v="2125"/>
          <ac:spMkLst>
            <pc:docMk/>
            <pc:sldMk cId="273326042" sldId="473"/>
            <ac:spMk id="5" creationId="{740A2536-90B4-02B6-2860-D979503A94F2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0:14:59.707" v="1268" actId="47"/>
        <pc:sldMkLst>
          <pc:docMk/>
          <pc:sldMk cId="1924495179" sldId="474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24:55.503" v="4017" actId="1076"/>
        <pc:sldMkLst>
          <pc:docMk/>
          <pc:sldMk cId="108396720" sldId="475"/>
        </pc:sldMkLst>
        <pc:spChg chg="del mod">
          <ac:chgData name="Premathilake H. T. M it20265410" userId="f242275b-e3f0-4a99-9266-4605dd9ff9dd" providerId="ADAL" clId="{72318D44-D6FF-412D-AD45-161D2494A035}" dt="2023-03-26T16:24:22.493" v="4003" actId="478"/>
          <ac:spMkLst>
            <pc:docMk/>
            <pc:sldMk cId="108396720" sldId="475"/>
            <ac:spMk id="2" creationId="{64BFCC9A-10A7-C8A2-9D60-9041A0F908AC}"/>
          </ac:spMkLst>
        </pc:spChg>
        <pc:spChg chg="add del mod">
          <ac:chgData name="Premathilake H. T. M it20265410" userId="f242275b-e3f0-4a99-9266-4605dd9ff9dd" providerId="ADAL" clId="{72318D44-D6FF-412D-AD45-161D2494A035}" dt="2023-03-26T16:24:25.942" v="4004" actId="478"/>
          <ac:spMkLst>
            <pc:docMk/>
            <pc:sldMk cId="108396720" sldId="475"/>
            <ac:spMk id="6" creationId="{80AC3BC6-62B0-FF0E-37E6-B33CF680050E}"/>
          </ac:spMkLst>
        </pc:spChg>
        <pc:spChg chg="add mod">
          <ac:chgData name="Premathilake H. T. M it20265410" userId="f242275b-e3f0-4a99-9266-4605dd9ff9dd" providerId="ADAL" clId="{72318D44-D6FF-412D-AD45-161D2494A035}" dt="2023-03-26T16:24:55.503" v="4017" actId="1076"/>
          <ac:spMkLst>
            <pc:docMk/>
            <pc:sldMk cId="108396720" sldId="475"/>
            <ac:spMk id="8" creationId="{316B2130-80E3-E5E9-67DB-53DD3541B120}"/>
          </ac:spMkLst>
        </pc:spChg>
        <pc:picChg chg="ord">
          <ac:chgData name="Premathilake H. T. M it20265410" userId="f242275b-e3f0-4a99-9266-4605dd9ff9dd" providerId="ADAL" clId="{72318D44-D6FF-412D-AD45-161D2494A035}" dt="2023-03-26T10:15:04.725" v="1269" actId="167"/>
          <ac:picMkLst>
            <pc:docMk/>
            <pc:sldMk cId="108396720" sldId="475"/>
            <ac:picMk id="3" creationId="{E76CB97A-5480-C734-5E4E-4C2E7D88FF24}"/>
          </ac:picMkLst>
        </pc:picChg>
      </pc:sldChg>
      <pc:sldChg chg="new del">
        <pc:chgData name="Premathilake H. T. M it20265410" userId="f242275b-e3f0-4a99-9266-4605dd9ff9dd" providerId="ADAL" clId="{72318D44-D6FF-412D-AD45-161D2494A035}" dt="2023-03-26T10:15:24.929" v="1286" actId="47"/>
        <pc:sldMkLst>
          <pc:docMk/>
          <pc:sldMk cId="290856587" sldId="476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25:23.361" v="4033" actId="20577"/>
        <pc:sldMkLst>
          <pc:docMk/>
          <pc:sldMk cId="658078233" sldId="477"/>
        </pc:sldMkLst>
        <pc:spChg chg="del mod">
          <ac:chgData name="Premathilake H. T. M it20265410" userId="f242275b-e3f0-4a99-9266-4605dd9ff9dd" providerId="ADAL" clId="{72318D44-D6FF-412D-AD45-161D2494A035}" dt="2023-03-26T16:25:08.197" v="4020" actId="478"/>
          <ac:spMkLst>
            <pc:docMk/>
            <pc:sldMk cId="658078233" sldId="477"/>
            <ac:spMk id="2" creationId="{64BFCC9A-10A7-C8A2-9D60-9041A0F908AC}"/>
          </ac:spMkLst>
        </pc:spChg>
        <pc:spChg chg="add mod">
          <ac:chgData name="Premathilake H. T. M it20265410" userId="f242275b-e3f0-4a99-9266-4605dd9ff9dd" providerId="ADAL" clId="{72318D44-D6FF-412D-AD45-161D2494A035}" dt="2023-03-26T16:25:23.361" v="4033" actId="20577"/>
          <ac:spMkLst>
            <pc:docMk/>
            <pc:sldMk cId="658078233" sldId="477"/>
            <ac:spMk id="5" creationId="{2DA9DCD0-6B9C-10DC-5EA1-B8839928AAF9}"/>
          </ac:spMkLst>
        </pc:spChg>
        <pc:spChg chg="add del mod">
          <ac:chgData name="Premathilake H. T. M it20265410" userId="f242275b-e3f0-4a99-9266-4605dd9ff9dd" providerId="ADAL" clId="{72318D44-D6FF-412D-AD45-161D2494A035}" dt="2023-03-26T16:25:10.488" v="4021" actId="478"/>
          <ac:spMkLst>
            <pc:docMk/>
            <pc:sldMk cId="658078233" sldId="477"/>
            <ac:spMk id="7" creationId="{10C3AB33-9394-E973-1744-244571C7A144}"/>
          </ac:spMkLst>
        </pc:spChg>
        <pc:picChg chg="mod">
          <ac:chgData name="Premathilake H. T. M it20265410" userId="f242275b-e3f0-4a99-9266-4605dd9ff9dd" providerId="ADAL" clId="{72318D44-D6FF-412D-AD45-161D2494A035}" dt="2023-03-26T16:25:13.224" v="4023" actId="1076"/>
          <ac:picMkLst>
            <pc:docMk/>
            <pc:sldMk cId="658078233" sldId="477"/>
            <ac:picMk id="3" creationId="{E76CB97A-5480-C734-5E4E-4C2E7D88FF24}"/>
          </ac:picMkLst>
        </pc:picChg>
      </pc:sldChg>
      <pc:sldChg chg="addSp modSp new del">
        <pc:chgData name="Premathilake H. T. M it20265410" userId="f242275b-e3f0-4a99-9266-4605dd9ff9dd" providerId="ADAL" clId="{72318D44-D6FF-412D-AD45-161D2494A035}" dt="2023-03-26T12:22:52.928" v="2235" actId="47"/>
        <pc:sldMkLst>
          <pc:docMk/>
          <pc:sldMk cId="685425085" sldId="478"/>
        </pc:sldMkLst>
        <pc:spChg chg="add mod">
          <ac:chgData name="Premathilake H. T. M it20265410" userId="f242275b-e3f0-4a99-9266-4605dd9ff9dd" providerId="ADAL" clId="{72318D44-D6FF-412D-AD45-161D2494A035}" dt="2023-03-26T12:12:44.752" v="2105"/>
          <ac:spMkLst>
            <pc:docMk/>
            <pc:sldMk cId="685425085" sldId="478"/>
            <ac:spMk id="2" creationId="{7DCC5111-E529-3AE9-C7A5-C4EB25CFAAA2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2:12:36.114" v="2103" actId="47"/>
        <pc:sldMkLst>
          <pc:docMk/>
          <pc:sldMk cId="1529142590" sldId="478"/>
        </pc:sldMkLst>
      </pc:sldChg>
      <pc:sldChg chg="addSp modSp new del mod modAnim">
        <pc:chgData name="Premathilake H. T. M it20265410" userId="f242275b-e3f0-4a99-9266-4605dd9ff9dd" providerId="ADAL" clId="{72318D44-D6FF-412D-AD45-161D2494A035}" dt="2023-03-26T11:45:15.082" v="1808" actId="47"/>
        <pc:sldMkLst>
          <pc:docMk/>
          <pc:sldMk cId="1853491528" sldId="478"/>
        </pc:sldMkLst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6" creationId="{25B43D7E-3810-1A52-ACBF-8525673DB16E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8" creationId="{FF4AF571-D1D0-7375-2BF9-4E7A7E2498CF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9" creationId="{85CB192B-3153-2DBD-1257-FB5C8A6CBAEA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0" creationId="{824D2D4F-4751-A7AC-BC80-87EF2D6C1646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1" creationId="{0BAE2D2B-CE5B-A3AE-9D10-2D35041D868A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2" creationId="{B54481CD-9662-B99A-8D5B-D05C1BD3FD7F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3" creationId="{9EF53DDF-E07D-C1ED-670A-09557EEAB7E2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4" creationId="{FDD05EF2-A3E3-5A0C-8723-99806424D286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5" creationId="{E4D721D9-9CCE-2ABF-ECD9-94EDD3367C80}"/>
          </ac:spMkLst>
        </pc:spChg>
        <pc:spChg chg="add mod">
          <ac:chgData name="Premathilake H. T. M it20265410" userId="f242275b-e3f0-4a99-9266-4605dd9ff9dd" providerId="ADAL" clId="{72318D44-D6FF-412D-AD45-161D2494A035}" dt="2023-03-26T11:29:55.992" v="1638"/>
          <ac:spMkLst>
            <pc:docMk/>
            <pc:sldMk cId="1853491528" sldId="478"/>
            <ac:spMk id="16" creationId="{E83E5BEF-D04D-6EB0-8FAB-B8A94A643B96}"/>
          </ac:spMkLst>
        </pc:spChg>
        <pc:graphicFrameChg chg="add mod">
          <ac:chgData name="Premathilake H. T. M it20265410" userId="f242275b-e3f0-4a99-9266-4605dd9ff9dd" providerId="ADAL" clId="{72318D44-D6FF-412D-AD45-161D2494A035}" dt="2023-03-26T11:36:26.533" v="1710" actId="20578"/>
          <ac:graphicFrameMkLst>
            <pc:docMk/>
            <pc:sldMk cId="1853491528" sldId="478"/>
            <ac:graphicFrameMk id="17" creationId="{57426970-C362-0689-BFF3-8DBE650EDF4F}"/>
          </ac:graphicFrameMkLst>
        </pc:graphicFrameChg>
        <pc:picChg chg="add mod">
          <ac:chgData name="Premathilake H. T. M it20265410" userId="f242275b-e3f0-4a99-9266-4605dd9ff9dd" providerId="ADAL" clId="{72318D44-D6FF-412D-AD45-161D2494A035}" dt="2023-03-26T11:29:18.831" v="1637"/>
          <ac:picMkLst>
            <pc:docMk/>
            <pc:sldMk cId="1853491528" sldId="478"/>
            <ac:picMk id="4" creationId="{D7B567A9-F0CE-A1B9-EA73-03BBF7360E20}"/>
          </ac:picMkLst>
        </pc:picChg>
        <pc:picChg chg="add mod">
          <ac:chgData name="Premathilake H. T. M it20265410" userId="f242275b-e3f0-4a99-9266-4605dd9ff9dd" providerId="ADAL" clId="{72318D44-D6FF-412D-AD45-161D2494A035}" dt="2023-03-26T11:30:07.373" v="1640" actId="962"/>
          <ac:picMkLst>
            <pc:docMk/>
            <pc:sldMk cId="1853491528" sldId="478"/>
            <ac:picMk id="5" creationId="{9C2B0F2F-9971-FFF6-066A-E8B1881E435C}"/>
          </ac:picMkLst>
        </pc:picChg>
        <pc:picChg chg="add mod">
          <ac:chgData name="Premathilake H. T. M it20265410" userId="f242275b-e3f0-4a99-9266-4605dd9ff9dd" providerId="ADAL" clId="{72318D44-D6FF-412D-AD45-161D2494A035}" dt="2023-03-26T11:29:55.992" v="1638"/>
          <ac:picMkLst>
            <pc:docMk/>
            <pc:sldMk cId="1853491528" sldId="478"/>
            <ac:picMk id="7" creationId="{688DCC73-8FF5-ED4C-E77D-ED3FECD4F9DE}"/>
          </ac:picMkLst>
        </pc:picChg>
      </pc:sldChg>
      <pc:sldChg chg="new del">
        <pc:chgData name="Premathilake H. T. M it20265410" userId="f242275b-e3f0-4a99-9266-4605dd9ff9dd" providerId="ADAL" clId="{72318D44-D6FF-412D-AD45-161D2494A035}" dt="2023-03-26T11:51:38.699" v="1987" actId="47"/>
        <pc:sldMkLst>
          <pc:docMk/>
          <pc:sldMk cId="1930180962" sldId="478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7:14:31.253" v="4595"/>
        <pc:sldMkLst>
          <pc:docMk/>
          <pc:sldMk cId="4152135632" sldId="479"/>
        </pc:sldMkLst>
        <pc:spChg chg="del">
          <ac:chgData name="Premathilake H. T. M it20265410" userId="f242275b-e3f0-4a99-9266-4605dd9ff9dd" providerId="ADAL" clId="{72318D44-D6FF-412D-AD45-161D2494A035}" dt="2023-03-26T12:13:19.659" v="2110" actId="478"/>
          <ac:spMkLst>
            <pc:docMk/>
            <pc:sldMk cId="4152135632" sldId="479"/>
            <ac:spMk id="2" creationId="{15462FE2-BC43-3629-F861-270397A4F2CD}"/>
          </ac:spMkLst>
        </pc:spChg>
        <pc:spChg chg="mod">
          <ac:chgData name="Premathilake H. T. M it20265410" userId="f242275b-e3f0-4a99-9266-4605dd9ff9dd" providerId="ADAL" clId="{72318D44-D6FF-412D-AD45-161D2494A035}" dt="2023-03-26T12:22:45.290" v="2234"/>
          <ac:spMkLst>
            <pc:docMk/>
            <pc:sldMk cId="4152135632" sldId="479"/>
            <ac:spMk id="3" creationId="{BB19FCE5-E942-F9EE-AC5E-3E8A93C8B214}"/>
          </ac:spMkLst>
        </pc:spChg>
        <pc:spChg chg="add mod">
          <ac:chgData name="Premathilake H. T. M it20265410" userId="f242275b-e3f0-4a99-9266-4605dd9ff9dd" providerId="ADAL" clId="{72318D44-D6FF-412D-AD45-161D2494A035}" dt="2023-03-26T12:13:32.611" v="2112" actId="1076"/>
          <ac:spMkLst>
            <pc:docMk/>
            <pc:sldMk cId="4152135632" sldId="479"/>
            <ac:spMk id="4" creationId="{59EA0AD6-D0F0-F285-8245-ADD555432F5F}"/>
          </ac:spMkLst>
        </pc:spChg>
        <pc:spChg chg="add del mod">
          <ac:chgData name="Premathilake H. T. M it20265410" userId="f242275b-e3f0-4a99-9266-4605dd9ff9dd" providerId="ADAL" clId="{72318D44-D6FF-412D-AD45-161D2494A035}" dt="2023-03-26T12:13:22.291" v="2111" actId="478"/>
          <ac:spMkLst>
            <pc:docMk/>
            <pc:sldMk cId="4152135632" sldId="479"/>
            <ac:spMk id="7" creationId="{380DB8FB-AA6E-4395-C094-88751B4FE3FF}"/>
          </ac:spMkLst>
        </pc:spChg>
        <pc:graphicFrameChg chg="mod">
          <ac:chgData name="Premathilake H. T. M it20265410" userId="f242275b-e3f0-4a99-9266-4605dd9ff9dd" providerId="ADAL" clId="{72318D44-D6FF-412D-AD45-161D2494A035}" dt="2023-03-26T17:14:31.253" v="4595"/>
          <ac:graphicFrameMkLst>
            <pc:docMk/>
            <pc:sldMk cId="4152135632" sldId="479"/>
            <ac:graphicFrameMk id="10" creationId="{668D95F8-65F6-5FAB-4091-1A2C4486BEF1}"/>
          </ac:graphicFrameMkLst>
        </pc:graphicFrameChg>
      </pc:sldChg>
      <pc:sldChg chg="modSp mod">
        <pc:chgData name="Premathilake H. T. M it20265410" userId="f242275b-e3f0-4a99-9266-4605dd9ff9dd" providerId="ADAL" clId="{72318D44-D6FF-412D-AD45-161D2494A035}" dt="2023-03-26T16:07:07.720" v="3930" actId="1076"/>
        <pc:sldMkLst>
          <pc:docMk/>
          <pc:sldMk cId="1027662595" sldId="480"/>
        </pc:sldMkLst>
        <pc:spChg chg="mod">
          <ac:chgData name="Premathilake H. T. M it20265410" userId="f242275b-e3f0-4a99-9266-4605dd9ff9dd" providerId="ADAL" clId="{72318D44-D6FF-412D-AD45-161D2494A035}" dt="2023-03-26T16:06:59.937" v="3928" actId="1076"/>
          <ac:spMkLst>
            <pc:docMk/>
            <pc:sldMk cId="1027662595" sldId="480"/>
            <ac:spMk id="4" creationId="{B279A1D3-F49D-474D-057E-89CA0F1C4811}"/>
          </ac:spMkLst>
        </pc:spChg>
        <pc:picChg chg="mod">
          <ac:chgData name="Premathilake H. T. M it20265410" userId="f242275b-e3f0-4a99-9266-4605dd9ff9dd" providerId="ADAL" clId="{72318D44-D6FF-412D-AD45-161D2494A035}" dt="2023-03-26T16:07:07.720" v="3930" actId="1076"/>
          <ac:picMkLst>
            <pc:docMk/>
            <pc:sldMk cId="1027662595" sldId="480"/>
            <ac:picMk id="3" creationId="{27255AF4-72A5-56AE-E862-97BAF6CBB06D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3:51:51.516" v="2687" actId="1076"/>
        <pc:sldMkLst>
          <pc:docMk/>
          <pc:sldMk cId="4292380428" sldId="481"/>
        </pc:sldMkLst>
        <pc:spChg chg="mod">
          <ac:chgData name="Premathilake H. T. M it20265410" userId="f242275b-e3f0-4a99-9266-4605dd9ff9dd" providerId="ADAL" clId="{72318D44-D6FF-412D-AD45-161D2494A035}" dt="2023-03-26T13:51:51.516" v="2687" actId="1076"/>
          <ac:spMkLst>
            <pc:docMk/>
            <pc:sldMk cId="4292380428" sldId="481"/>
            <ac:spMk id="3" creationId="{D254D203-3208-27F5-B964-BA3764084EFC}"/>
          </ac:spMkLst>
        </pc:spChg>
      </pc:sldChg>
      <pc:sldChg chg="modSp mod">
        <pc:chgData name="Premathilake H. T. M it20265410" userId="f242275b-e3f0-4a99-9266-4605dd9ff9dd" providerId="ADAL" clId="{72318D44-D6FF-412D-AD45-161D2494A035}" dt="2023-03-26T13:22:21.170" v="2384" actId="207"/>
        <pc:sldMkLst>
          <pc:docMk/>
          <pc:sldMk cId="1319371835" sldId="482"/>
        </pc:sldMkLst>
        <pc:spChg chg="mod">
          <ac:chgData name="Premathilake H. T. M it20265410" userId="f242275b-e3f0-4a99-9266-4605dd9ff9dd" providerId="ADAL" clId="{72318D44-D6FF-412D-AD45-161D2494A035}" dt="2023-03-26T13:22:21.170" v="2384" actId="207"/>
          <ac:spMkLst>
            <pc:docMk/>
            <pc:sldMk cId="1319371835" sldId="482"/>
            <ac:spMk id="2" creationId="{200ABFAC-6329-1643-A8E3-1356972D1775}"/>
          </ac:spMkLst>
        </pc:spChg>
      </pc:sldChg>
      <pc:sldChg chg="modSp mod">
        <pc:chgData name="Premathilake H. T. M it20265410" userId="f242275b-e3f0-4a99-9266-4605dd9ff9dd" providerId="ADAL" clId="{72318D44-D6FF-412D-AD45-161D2494A035}" dt="2023-03-26T13:47:22.870" v="2640" actId="1076"/>
        <pc:sldMkLst>
          <pc:docMk/>
          <pc:sldMk cId="366504378" sldId="483"/>
        </pc:sldMkLst>
        <pc:spChg chg="mod">
          <ac:chgData name="Premathilake H. T. M it20265410" userId="f242275b-e3f0-4a99-9266-4605dd9ff9dd" providerId="ADAL" clId="{72318D44-D6FF-412D-AD45-161D2494A035}" dt="2023-03-26T13:47:22.870" v="2640" actId="1076"/>
          <ac:spMkLst>
            <pc:docMk/>
            <pc:sldMk cId="366504378" sldId="483"/>
            <ac:spMk id="3" creationId="{A1AF8073-8904-738D-71E5-366692890B90}"/>
          </ac:spMkLst>
        </pc:spChg>
      </pc:sldChg>
      <pc:sldChg chg="modSp del mod">
        <pc:chgData name="Premathilake H. T. M it20265410" userId="f242275b-e3f0-4a99-9266-4605dd9ff9dd" providerId="ADAL" clId="{72318D44-D6FF-412D-AD45-161D2494A035}" dt="2023-03-26T16:22:10.148" v="3980" actId="47"/>
        <pc:sldMkLst>
          <pc:docMk/>
          <pc:sldMk cId="1361938145" sldId="484"/>
        </pc:sldMkLst>
        <pc:picChg chg="mod">
          <ac:chgData name="Premathilake H. T. M it20265410" userId="f242275b-e3f0-4a99-9266-4605dd9ff9dd" providerId="ADAL" clId="{72318D44-D6FF-412D-AD45-161D2494A035}" dt="2023-03-26T15:57:20.064" v="3888" actId="1076"/>
          <ac:picMkLst>
            <pc:docMk/>
            <pc:sldMk cId="1361938145" sldId="484"/>
            <ac:picMk id="4" creationId="{B855F16C-651E-10B0-4FE8-B8D127471763}"/>
          </ac:picMkLst>
        </pc:picChg>
      </pc:sldChg>
      <pc:sldChg chg="modSp mod">
        <pc:chgData name="Premathilake H. T. M it20265410" userId="f242275b-e3f0-4a99-9266-4605dd9ff9dd" providerId="ADAL" clId="{72318D44-D6FF-412D-AD45-161D2494A035}" dt="2023-03-26T17:09:06.949" v="4546" actId="20577"/>
        <pc:sldMkLst>
          <pc:docMk/>
          <pc:sldMk cId="866094594" sldId="485"/>
        </pc:sldMkLst>
        <pc:spChg chg="mod">
          <ac:chgData name="Premathilake H. T. M it20265410" userId="f242275b-e3f0-4a99-9266-4605dd9ff9dd" providerId="ADAL" clId="{72318D44-D6FF-412D-AD45-161D2494A035}" dt="2023-03-26T17:08:54.604" v="4542" actId="1076"/>
          <ac:spMkLst>
            <pc:docMk/>
            <pc:sldMk cId="866094594" sldId="485"/>
            <ac:spMk id="2" creationId="{E9DE20B3-FE62-3DB8-FA80-7D4604403570}"/>
          </ac:spMkLst>
        </pc:spChg>
        <pc:spChg chg="mod">
          <ac:chgData name="Premathilake H. T. M it20265410" userId="f242275b-e3f0-4a99-9266-4605dd9ff9dd" providerId="ADAL" clId="{72318D44-D6FF-412D-AD45-161D2494A035}" dt="2023-03-26T17:09:06.949" v="4546" actId="20577"/>
          <ac:spMkLst>
            <pc:docMk/>
            <pc:sldMk cId="866094594" sldId="485"/>
            <ac:spMk id="3" creationId="{2026354D-F60E-A6CE-6264-277FB3D13C10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6T17:13:38.709" v="4580" actId="1076"/>
        <pc:sldMkLst>
          <pc:docMk/>
          <pc:sldMk cId="984757809" sldId="488"/>
        </pc:sldMkLst>
        <pc:spChg chg="mod">
          <ac:chgData name="Premathilake H. T. M it20265410" userId="f242275b-e3f0-4a99-9266-4605dd9ff9dd" providerId="ADAL" clId="{72318D44-D6FF-412D-AD45-161D2494A035}" dt="2023-03-26T17:13:38.709" v="4580" actId="1076"/>
          <ac:spMkLst>
            <pc:docMk/>
            <pc:sldMk cId="984757809" sldId="488"/>
            <ac:spMk id="3" creationId="{D8E645DB-AF7E-67CA-969F-99CBDAA9A1A2}"/>
          </ac:spMkLst>
        </pc:spChg>
        <pc:spChg chg="del">
          <ac:chgData name="Premathilake H. T. M it20265410" userId="f242275b-e3f0-4a99-9266-4605dd9ff9dd" providerId="ADAL" clId="{72318D44-D6FF-412D-AD45-161D2494A035}" dt="2023-03-26T16:53:23.411" v="4478" actId="478"/>
          <ac:spMkLst>
            <pc:docMk/>
            <pc:sldMk cId="984757809" sldId="488"/>
            <ac:spMk id="5" creationId="{46071BD7-1E2F-9B33-4C08-B79365CD6790}"/>
          </ac:spMkLst>
        </pc:spChg>
        <pc:spChg chg="add mod">
          <ac:chgData name="Premathilake H. T. M it20265410" userId="f242275b-e3f0-4a99-9266-4605dd9ff9dd" providerId="ADAL" clId="{72318D44-D6FF-412D-AD45-161D2494A035}" dt="2023-03-26T16:53:24.273" v="4479"/>
          <ac:spMkLst>
            <pc:docMk/>
            <pc:sldMk cId="984757809" sldId="488"/>
            <ac:spMk id="6" creationId="{39708A88-2593-14A4-9D24-75E06165F3F7}"/>
          </ac:spMkLst>
        </pc:spChg>
      </pc:sldChg>
      <pc:sldChg chg="addSp delSp modSp mod">
        <pc:chgData name="Premathilake H. T. M it20265410" userId="f242275b-e3f0-4a99-9266-4605dd9ff9dd" providerId="ADAL" clId="{72318D44-D6FF-412D-AD45-161D2494A035}" dt="2023-03-26T16:53:29.408" v="4481"/>
        <pc:sldMkLst>
          <pc:docMk/>
          <pc:sldMk cId="3772389291" sldId="489"/>
        </pc:sldMkLst>
        <pc:spChg chg="del">
          <ac:chgData name="Premathilake H. T. M it20265410" userId="f242275b-e3f0-4a99-9266-4605dd9ff9dd" providerId="ADAL" clId="{72318D44-D6FF-412D-AD45-161D2494A035}" dt="2023-03-26T16:53:28.958" v="4480" actId="478"/>
          <ac:spMkLst>
            <pc:docMk/>
            <pc:sldMk cId="3772389291" sldId="489"/>
            <ac:spMk id="6" creationId="{68EC5F74-C96E-09B3-7988-F6B20AAAE6FA}"/>
          </ac:spMkLst>
        </pc:spChg>
        <pc:spChg chg="add mod">
          <ac:chgData name="Premathilake H. T. M it20265410" userId="f242275b-e3f0-4a99-9266-4605dd9ff9dd" providerId="ADAL" clId="{72318D44-D6FF-412D-AD45-161D2494A035}" dt="2023-03-26T16:53:29.408" v="4481"/>
          <ac:spMkLst>
            <pc:docMk/>
            <pc:sldMk cId="3772389291" sldId="489"/>
            <ac:spMk id="7" creationId="{84AD6E5B-BDBC-3EB2-B140-B4B8F2371CD9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1:48.357" v="2760" actId="47"/>
        <pc:sldMkLst>
          <pc:docMk/>
          <pc:sldMk cId="4190876088" sldId="491"/>
        </pc:sldMkLst>
      </pc:sldChg>
      <pc:sldChg chg="addSp delSp modSp add del mod">
        <pc:chgData name="Premathilake H. T. M it20265410" userId="f242275b-e3f0-4a99-9266-4605dd9ff9dd" providerId="ADAL" clId="{72318D44-D6FF-412D-AD45-161D2494A035}" dt="2023-03-26T14:18:32.575" v="2832" actId="47"/>
        <pc:sldMkLst>
          <pc:docMk/>
          <pc:sldMk cId="1571039300" sldId="492"/>
        </pc:sldMkLst>
        <pc:spChg chg="mod">
          <ac:chgData name="Premathilake H. T. M it20265410" userId="f242275b-e3f0-4a99-9266-4605dd9ff9dd" providerId="ADAL" clId="{72318D44-D6FF-412D-AD45-161D2494A035}" dt="2023-03-26T14:11:58.362" v="2772" actId="20577"/>
          <ac:spMkLst>
            <pc:docMk/>
            <pc:sldMk cId="1571039300" sldId="492"/>
            <ac:spMk id="2" creationId="{432A586A-A1B4-A9C8-9021-465303322E27}"/>
          </ac:spMkLst>
        </pc:spChg>
        <pc:spChg chg="del">
          <ac:chgData name="Premathilake H. T. M it20265410" userId="f242275b-e3f0-4a99-9266-4605dd9ff9dd" providerId="ADAL" clId="{72318D44-D6FF-412D-AD45-161D2494A035}" dt="2023-03-26T14:11:42.940" v="2759" actId="478"/>
          <ac:spMkLst>
            <pc:docMk/>
            <pc:sldMk cId="1571039300" sldId="492"/>
            <ac:spMk id="3" creationId="{9B66F46D-9529-57E8-384D-F53A70ABF924}"/>
          </ac:spMkLst>
        </pc:spChg>
        <pc:spChg chg="add mod">
          <ac:chgData name="Premathilake H. T. M it20265410" userId="f242275b-e3f0-4a99-9266-4605dd9ff9dd" providerId="ADAL" clId="{72318D44-D6FF-412D-AD45-161D2494A035}" dt="2023-03-26T14:11:42.940" v="2759" actId="478"/>
          <ac:spMkLst>
            <pc:docMk/>
            <pc:sldMk cId="1571039300" sldId="492"/>
            <ac:spMk id="8" creationId="{D2BA83E6-3184-67F8-1021-B1D052A275ED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2:06.047" v="2775" actId="47"/>
        <pc:sldMkLst>
          <pc:docMk/>
          <pc:sldMk cId="1158482428" sldId="493"/>
        </pc:sldMkLst>
      </pc:sldChg>
      <pc:sldChg chg="modSp add del mod">
        <pc:chgData name="Premathilake H. T. M it20265410" userId="f242275b-e3f0-4a99-9266-4605dd9ff9dd" providerId="ADAL" clId="{72318D44-D6FF-412D-AD45-161D2494A035}" dt="2023-03-26T14:18:41.606" v="2833" actId="47"/>
        <pc:sldMkLst>
          <pc:docMk/>
          <pc:sldMk cId="1578338993" sldId="494"/>
        </pc:sldMkLst>
        <pc:spChg chg="mod">
          <ac:chgData name="Premathilake H. T. M it20265410" userId="f242275b-e3f0-4a99-9266-4605dd9ff9dd" providerId="ADAL" clId="{72318D44-D6FF-412D-AD45-161D2494A035}" dt="2023-03-26T14:12:15.203" v="2787" actId="20577"/>
          <ac:spMkLst>
            <pc:docMk/>
            <pc:sldMk cId="1578338993" sldId="494"/>
            <ac:spMk id="2" creationId="{432A586A-A1B4-A9C8-9021-465303322E27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2:23.276" v="2790" actId="47"/>
        <pc:sldMkLst>
          <pc:docMk/>
          <pc:sldMk cId="831656591" sldId="495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4:13:29.261" v="2798" actId="1035"/>
        <pc:sldMkLst>
          <pc:docMk/>
          <pc:sldMk cId="2949348744" sldId="496"/>
        </pc:sldMkLst>
        <pc:spChg chg="del mod">
          <ac:chgData name="Premathilake H. T. M it20265410" userId="f242275b-e3f0-4a99-9266-4605dd9ff9dd" providerId="ADAL" clId="{72318D44-D6FF-412D-AD45-161D2494A035}" dt="2023-03-26T14:13:21.016" v="2792" actId="478"/>
          <ac:spMkLst>
            <pc:docMk/>
            <pc:sldMk cId="2949348744" sldId="496"/>
            <ac:spMk id="2" creationId="{432A586A-A1B4-A9C8-9021-465303322E27}"/>
          </ac:spMkLst>
        </pc:spChg>
        <pc:spChg chg="add del mod">
          <ac:chgData name="Premathilake H. T. M it20265410" userId="f242275b-e3f0-4a99-9266-4605dd9ff9dd" providerId="ADAL" clId="{72318D44-D6FF-412D-AD45-161D2494A035}" dt="2023-03-26T14:13:23.672" v="2793" actId="478"/>
          <ac:spMkLst>
            <pc:docMk/>
            <pc:sldMk cId="2949348744" sldId="496"/>
            <ac:spMk id="7" creationId="{2FB0FD1B-3B15-F42E-465A-0287B11A0496}"/>
          </ac:spMkLst>
        </pc:spChg>
        <pc:spChg chg="add mod">
          <ac:chgData name="Premathilake H. T. M it20265410" userId="f242275b-e3f0-4a99-9266-4605dd9ff9dd" providerId="ADAL" clId="{72318D44-D6FF-412D-AD45-161D2494A035}" dt="2023-03-26T14:13:29.261" v="2798" actId="1035"/>
          <ac:spMkLst>
            <pc:docMk/>
            <pc:sldMk cId="2949348744" sldId="496"/>
            <ac:spMk id="9" creationId="{6DE48A2A-1ABA-64D3-B2AA-3E15F30DB2C0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3:46.341" v="2801" actId="47"/>
        <pc:sldMkLst>
          <pc:docMk/>
          <pc:sldMk cId="1614624231" sldId="497"/>
        </pc:sldMkLst>
      </pc:sldChg>
      <pc:sldChg chg="addSp delSp modSp add del mod">
        <pc:chgData name="Premathilake H. T. M it20265410" userId="f242275b-e3f0-4a99-9266-4605dd9ff9dd" providerId="ADAL" clId="{72318D44-D6FF-412D-AD45-161D2494A035}" dt="2023-03-26T15:29:47.778" v="3707" actId="47"/>
        <pc:sldMkLst>
          <pc:docMk/>
          <pc:sldMk cId="700700939" sldId="498"/>
        </pc:sldMkLst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" creationId="{2FD84158-1DEF-47AD-10F2-A84E02EDEE54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" creationId="{944F4004-E7B6-8804-99A9-C201CF7BCF26}"/>
          </ac:spMkLst>
        </pc:spChg>
        <pc:spChg chg="del">
          <ac:chgData name="Premathilake H. T. M it20265410" userId="f242275b-e3f0-4a99-9266-4605dd9ff9dd" providerId="ADAL" clId="{72318D44-D6FF-412D-AD45-161D2494A035}" dt="2023-03-26T14:19:11.186" v="2842" actId="478"/>
          <ac:spMkLst>
            <pc:docMk/>
            <pc:sldMk cId="700700939" sldId="498"/>
            <ac:spMk id="6" creationId="{08F9C4E8-2094-435C-B607-64FB66CB0B3D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" creationId="{630CDE35-649D-95CE-DC1F-EB639D750BEC}"/>
          </ac:spMkLst>
        </pc:spChg>
        <pc:spChg chg="del">
          <ac:chgData name="Premathilake H. T. M it20265410" userId="f242275b-e3f0-4a99-9266-4605dd9ff9dd" providerId="ADAL" clId="{72318D44-D6FF-412D-AD45-161D2494A035}" dt="2023-03-26T14:17:05.752" v="2829" actId="478"/>
          <ac:spMkLst>
            <pc:docMk/>
            <pc:sldMk cId="700700939" sldId="498"/>
            <ac:spMk id="8" creationId="{D2BA83E6-3184-67F8-1021-B1D052A275ED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0" creationId="{A6D6B37C-C925-47F2-F78D-23D0ECB1D644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1" creationId="{01C30EE5-2F79-B034-E42F-241029D4C84A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2" creationId="{213868B4-EFF0-8595-F126-6534E430174A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3" creationId="{4C4B7DCF-C0F0-8973-1D58-09B2ABB2C80B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4" creationId="{CAD58714-B313-896D-7245-487F099CDBAF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5" creationId="{437DE2C1-4722-5B9F-3E5D-379736F5F466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6" creationId="{FFDF32C5-98E7-5CD5-0804-E98BAE452A84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7" creationId="{C424809D-B975-713C-47DC-65CB943829DC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8" creationId="{946FD041-902E-8D62-C2AC-85C0A0B178AB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19" creationId="{25C4DFF1-1C6C-BE27-D5B0-C94FD2529B6B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0" creationId="{A9B25A99-1194-9C5D-5BCD-AAE8160D4B50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1" creationId="{10212F2E-7F7C-DD37-CC31-4574D9531652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2" creationId="{9D49AE6C-9826-AE91-6B74-8FEA718C294D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3" creationId="{F34EB701-A1B5-5493-6B8D-14CD3568B8C3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4" creationId="{8C155D79-435D-476C-9289-C9B8C2C0A6C8}"/>
          </ac:spMkLst>
        </pc:spChg>
        <pc:spChg chg="add 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5" creationId="{00AFBEB3-F496-F8FD-5818-C2E834C4C995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7" creationId="{720954AF-27BA-729F-6597-D250CD49A209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28" creationId="{7FAE50C5-2927-238F-9446-E5B6E93FD817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0" creationId="{EA8DC6BA-253B-8C04-4184-14F6C9909C9F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1" creationId="{1E5CE8F8-2226-CE45-35FD-E94244E85643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3" creationId="{188C39BB-2011-2A31-5934-596A02F7C89D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4" creationId="{5FE0E587-A976-5AC6-CB76-12343E33ADAA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6" creationId="{F8C8FEF7-61B6-F2A6-8AF5-B77B602DC56A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7" creationId="{06A3DA58-628A-E822-30B0-760DCAA71909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39" creationId="{A6D31011-003E-F857-B519-072C60043F98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0" creationId="{CB38DBCD-D904-E858-5416-79345155856D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2" creationId="{5C00E85A-7663-F61A-0169-24EB21231A2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3" creationId="{BE8867F1-5864-1B8E-88FC-2F20CC2CD2EE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5" creationId="{B31F8DA4-5CC9-E572-2C57-70A473BD566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6" creationId="{14D9750C-0C01-3C57-25A3-409CAD009ED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8" creationId="{3FE34C9B-8D6B-FDA7-6AA6-9505027ED71E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49" creationId="{007E2B13-2306-392C-96B9-4C0BCB12A183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1" creationId="{2C9FAE94-BA42-9ECE-CF5C-6CD4195247BD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2" creationId="{9A571C9F-323C-23C1-38EB-5FDA34A75229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4" creationId="{7F0AEF31-CB70-B4DA-98FE-ADCAE422F52F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5" creationId="{76955B6C-ACA7-6D9F-76BE-AACC5DE6000E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7" creationId="{5EC9E923-5862-198A-878E-80CDA2D0F089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58" creationId="{96E6D89E-5612-6D0C-845E-756E21AFB444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0" creationId="{9B8623DA-2F8F-9CFD-BF74-6C6939B649C0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1" creationId="{A7615B84-B795-E5D4-93B6-8626584C8A80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3" creationId="{D6515CED-98CF-9FD7-1D0C-B39B91126E25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4" creationId="{79268C5B-216B-DB18-CA37-7EAB904079EA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6" creationId="{3B2EDA03-376B-B6D4-67F3-F04AF326B0F8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7" creationId="{E8E4E7B8-E30C-159F-0EE6-99E69B34F5B2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69" creationId="{713F937F-4BB0-0125-E39F-38AD3C44317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0" creationId="{4C2D686E-7F51-AB68-4B08-F2E868F55AB5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2" creationId="{B0E58103-52B7-F800-6207-18838E6A4530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3" creationId="{9B5F4686-5810-1913-09F4-B49417496202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5" creationId="{D32B3F86-5726-B610-D413-77315D7C93B1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6" creationId="{E1AA5B7D-98BD-6C36-72F5-12ED1833ABF8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8" creationId="{33A7AC08-C00A-2840-86A2-20CC7437879D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79" creationId="{EB6B3314-2C07-F0DF-753E-5F7B51A57267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81" creationId="{4A469525-2CA6-3D1C-9FF6-BC8EBFF06AEC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82" creationId="{FA4F8348-FE79-3FD7-C107-45FD5FFD35A6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84" creationId="{AB6D779D-1E61-1C7A-A5F1-8A6C940D6141}"/>
          </ac:spMkLst>
        </pc:spChg>
        <pc:spChg chg="mod">
          <ac:chgData name="Premathilake H. T. M it20265410" userId="f242275b-e3f0-4a99-9266-4605dd9ff9dd" providerId="ADAL" clId="{72318D44-D6FF-412D-AD45-161D2494A035}" dt="2023-03-26T14:17:07.012" v="2830"/>
          <ac:spMkLst>
            <pc:docMk/>
            <pc:sldMk cId="700700939" sldId="498"/>
            <ac:spMk id="85" creationId="{67383B5C-3ACB-14F8-00A9-96FE89AFC0F1}"/>
          </ac:spMkLst>
        </pc:spChg>
        <pc:spChg chg="add mod">
          <ac:chgData name="Premathilake H. T. M it20265410" userId="f242275b-e3f0-4a99-9266-4605dd9ff9dd" providerId="ADAL" clId="{72318D44-D6FF-412D-AD45-161D2494A035}" dt="2023-03-26T14:19:13.738" v="2844" actId="122"/>
          <ac:spMkLst>
            <pc:docMk/>
            <pc:sldMk cId="700700939" sldId="498"/>
            <ac:spMk id="86" creationId="{58C749ED-FD07-AA8D-3DD7-115699C2BE10}"/>
          </ac:spMkLst>
        </pc:s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26" creationId="{CFEE131D-78D9-8694-BD21-8478A1AEFA54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29" creationId="{6CC040E9-B168-BC95-FE74-DE10015A8ECF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32" creationId="{F1FA98DB-92C1-2C4C-B09B-79921A6C9C45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35" creationId="{0E152D5E-F06D-39E2-73A5-02FCFACA0787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38" creationId="{9E2D38E8-059E-7E93-03E5-915078CB83C8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41" creationId="{4A87BBFB-ECE2-CD32-67FD-1C55B8A75D36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44" creationId="{2594B02A-5E9C-0126-DB29-03BF474D9588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47" creationId="{0643851E-3FDF-DD28-31E5-E1383F556AA2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50" creationId="{26EDF139-CB07-3723-6B95-9FDC4AAE2507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53" creationId="{9AFF3624-91DA-A2B9-DA69-9601C1B373FE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56" creationId="{D94735E5-4569-C5CF-65FA-6F4AE3A2EF39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59" creationId="{5AAAF5E9-FC0B-F526-8D14-E187292A9207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62" creationId="{8DF6B90A-4ACC-DAE8-59AB-59B8070536D7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65" creationId="{AF721E1A-44E2-1AE1-9A0B-7293DF458280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68" creationId="{8DB07D26-4B08-1391-0367-ACCCF6C91208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71" creationId="{102A6693-43D0-6017-99B7-DB2B481B222F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74" creationId="{F01608A8-A7EF-C274-0BB5-B2FA719B5EAB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77" creationId="{39A27B16-6716-960F-0FA2-8511CF30279B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80" creationId="{7D586157-6B0F-3457-79BF-AACB984C1C10}"/>
          </ac:grpSpMkLst>
        </pc:grpChg>
        <pc:grpChg chg="add mod">
          <ac:chgData name="Premathilake H. T. M it20265410" userId="f242275b-e3f0-4a99-9266-4605dd9ff9dd" providerId="ADAL" clId="{72318D44-D6FF-412D-AD45-161D2494A035}" dt="2023-03-26T14:17:07.012" v="2830"/>
          <ac:grpSpMkLst>
            <pc:docMk/>
            <pc:sldMk cId="700700939" sldId="498"/>
            <ac:grpSpMk id="83" creationId="{FC2BE9B2-26E8-9774-DBFF-F8F235A143EB}"/>
          </ac:grpSpMkLst>
        </pc:grpChg>
      </pc:sldChg>
      <pc:sldChg chg="new del">
        <pc:chgData name="Premathilake H. T. M it20265410" userId="f242275b-e3f0-4a99-9266-4605dd9ff9dd" providerId="ADAL" clId="{72318D44-D6FF-412D-AD45-161D2494A035}" dt="2023-03-26T14:14:08.948" v="2804" actId="47"/>
        <pc:sldMkLst>
          <pc:docMk/>
          <pc:sldMk cId="3382886360" sldId="499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4:19:19.870" v="2847" actId="122"/>
        <pc:sldMkLst>
          <pc:docMk/>
          <pc:sldMk cId="4050220387" sldId="500"/>
        </pc:sldMkLst>
        <pc:spChg chg="del">
          <ac:chgData name="Premathilake H. T. M it20265410" userId="f242275b-e3f0-4a99-9266-4605dd9ff9dd" providerId="ADAL" clId="{72318D44-D6FF-412D-AD45-161D2494A035}" dt="2023-03-26T14:19:17.772" v="2845" actId="478"/>
          <ac:spMkLst>
            <pc:docMk/>
            <pc:sldMk cId="4050220387" sldId="500"/>
            <ac:spMk id="7" creationId="{2E72B982-5B1C-DB79-5099-F5F1FE3AC244}"/>
          </ac:spMkLst>
        </pc:spChg>
        <pc:spChg chg="add mod">
          <ac:chgData name="Premathilake H. T. M it20265410" userId="f242275b-e3f0-4a99-9266-4605dd9ff9dd" providerId="ADAL" clId="{72318D44-D6FF-412D-AD45-161D2494A035}" dt="2023-03-26T14:19:19.870" v="2847" actId="122"/>
          <ac:spMkLst>
            <pc:docMk/>
            <pc:sldMk cId="4050220387" sldId="500"/>
            <ac:spMk id="8" creationId="{3D5BDB95-4E78-5686-1643-770AE63A7A71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4:32.038" v="2809" actId="47"/>
        <pc:sldMkLst>
          <pc:docMk/>
          <pc:sldMk cId="67643709" sldId="501"/>
        </pc:sldMkLst>
      </pc:sldChg>
      <pc:sldChg chg="new del">
        <pc:chgData name="Premathilake H. T. M it20265410" userId="f242275b-e3f0-4a99-9266-4605dd9ff9dd" providerId="ADAL" clId="{72318D44-D6FF-412D-AD45-161D2494A035}" dt="2023-03-26T14:14:25.578" v="2806" actId="47"/>
        <pc:sldMkLst>
          <pc:docMk/>
          <pc:sldMk cId="3195232306" sldId="501"/>
        </pc:sldMkLst>
      </pc:sldChg>
      <pc:sldChg chg="addSp delSp modSp add del mod">
        <pc:chgData name="Premathilake H. T. M it20265410" userId="f242275b-e3f0-4a99-9266-4605dd9ff9dd" providerId="ADAL" clId="{72318D44-D6FF-412D-AD45-161D2494A035}" dt="2023-03-26T14:16:14.351" v="2828" actId="47"/>
        <pc:sldMkLst>
          <pc:docMk/>
          <pc:sldMk cId="1404975062" sldId="502"/>
        </pc:sldMkLst>
        <pc:spChg chg="add del mod">
          <ac:chgData name="Premathilake H. T. M it20265410" userId="f242275b-e3f0-4a99-9266-4605dd9ff9dd" providerId="ADAL" clId="{72318D44-D6FF-412D-AD45-161D2494A035}" dt="2023-03-26T14:16:03.464" v="2826" actId="478"/>
          <ac:spMkLst>
            <pc:docMk/>
            <pc:sldMk cId="1404975062" sldId="502"/>
            <ac:spMk id="2" creationId="{961B27ED-62B7-9A1D-EBF6-0F24A4061908}"/>
          </ac:spMkLst>
        </pc:spChg>
        <pc:spChg chg="add del mod">
          <ac:chgData name="Premathilake H. T. M it20265410" userId="f242275b-e3f0-4a99-9266-4605dd9ff9dd" providerId="ADAL" clId="{72318D44-D6FF-412D-AD45-161D2494A035}" dt="2023-03-26T14:16:06.657" v="2827" actId="478"/>
          <ac:spMkLst>
            <pc:docMk/>
            <pc:sldMk cId="1404975062" sldId="502"/>
            <ac:spMk id="7" creationId="{860F6B86-2C27-8D04-EEA5-0650C4960819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4:15:28.210" v="2815" actId="47"/>
        <pc:sldMkLst>
          <pc:docMk/>
          <pc:sldMk cId="1656955686" sldId="503"/>
        </pc:sldMkLst>
      </pc:sldChg>
      <pc:sldChg chg="new del">
        <pc:chgData name="Premathilake H. T. M it20265410" userId="f242275b-e3f0-4a99-9266-4605dd9ff9dd" providerId="ADAL" clId="{72318D44-D6FF-412D-AD45-161D2494A035}" dt="2023-03-26T14:15:23.755" v="2812" actId="47"/>
        <pc:sldMkLst>
          <pc:docMk/>
          <pc:sldMk cId="3937024249" sldId="503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41:22.752" v="4297" actId="1076"/>
        <pc:sldMkLst>
          <pc:docMk/>
          <pc:sldMk cId="748906451" sldId="504"/>
        </pc:sldMkLst>
        <pc:spChg chg="add del mod">
          <ac:chgData name="Premathilake H. T. M it20265410" userId="f242275b-e3f0-4a99-9266-4605dd9ff9dd" providerId="ADAL" clId="{72318D44-D6FF-412D-AD45-161D2494A035}" dt="2023-03-26T14:15:54.883" v="2824" actId="1076"/>
          <ac:spMkLst>
            <pc:docMk/>
            <pc:sldMk cId="748906451" sldId="504"/>
            <ac:spMk id="2" creationId="{961B27ED-62B7-9A1D-EBF6-0F24A4061908}"/>
          </ac:spMkLst>
        </pc:spChg>
        <pc:spChg chg="del">
          <ac:chgData name="Premathilake H. T. M it20265410" userId="f242275b-e3f0-4a99-9266-4605dd9ff9dd" providerId="ADAL" clId="{72318D44-D6FF-412D-AD45-161D2494A035}" dt="2023-03-26T14:19:23.034" v="2848" actId="478"/>
          <ac:spMkLst>
            <pc:docMk/>
            <pc:sldMk cId="748906451" sldId="504"/>
            <ac:spMk id="6" creationId="{08F9C4E8-2094-435C-B607-64FB66CB0B3D}"/>
          </ac:spMkLst>
        </pc:spChg>
        <pc:spChg chg="add del mod">
          <ac:chgData name="Premathilake H. T. M it20265410" userId="f242275b-e3f0-4a99-9266-4605dd9ff9dd" providerId="ADAL" clId="{72318D44-D6FF-412D-AD45-161D2494A035}" dt="2023-03-26T14:15:49.527" v="2822" actId="478"/>
          <ac:spMkLst>
            <pc:docMk/>
            <pc:sldMk cId="748906451" sldId="504"/>
            <ac:spMk id="7" creationId="{71977EA1-35EF-8E99-C85B-B1BEB80FF0C0}"/>
          </ac:spMkLst>
        </pc:spChg>
        <pc:spChg chg="add del mod">
          <ac:chgData name="Premathilake H. T. M it20265410" userId="f242275b-e3f0-4a99-9266-4605dd9ff9dd" providerId="ADAL" clId="{72318D44-D6FF-412D-AD45-161D2494A035}" dt="2023-03-26T16:41:22.752" v="4297" actId="1076"/>
          <ac:spMkLst>
            <pc:docMk/>
            <pc:sldMk cId="748906451" sldId="504"/>
            <ac:spMk id="8" creationId="{D2BA83E6-3184-67F8-1021-B1D052A275ED}"/>
          </ac:spMkLst>
        </pc:spChg>
        <pc:spChg chg="del">
          <ac:chgData name="Premathilake H. T. M it20265410" userId="f242275b-e3f0-4a99-9266-4605dd9ff9dd" providerId="ADAL" clId="{72318D44-D6FF-412D-AD45-161D2494A035}" dt="2023-03-26T14:15:52.050" v="2823" actId="478"/>
          <ac:spMkLst>
            <pc:docMk/>
            <pc:sldMk cId="748906451" sldId="504"/>
            <ac:spMk id="9" creationId="{6DE48A2A-1ABA-64D3-B2AA-3E15F30DB2C0}"/>
          </ac:spMkLst>
        </pc:spChg>
        <pc:spChg chg="add mod">
          <ac:chgData name="Premathilake H. T. M it20265410" userId="f242275b-e3f0-4a99-9266-4605dd9ff9dd" providerId="ADAL" clId="{72318D44-D6FF-412D-AD45-161D2494A035}" dt="2023-03-26T14:19:25.343" v="2850" actId="122"/>
          <ac:spMkLst>
            <pc:docMk/>
            <pc:sldMk cId="748906451" sldId="504"/>
            <ac:spMk id="10" creationId="{14FE7BB9-6F61-A900-7010-3B85EE744479}"/>
          </ac:spMkLst>
        </pc:spChg>
      </pc:sldChg>
      <pc:sldChg chg="addSp delSp modSp add mod">
        <pc:chgData name="Premathilake H. T. M it20265410" userId="f242275b-e3f0-4a99-9266-4605dd9ff9dd" providerId="ADAL" clId="{72318D44-D6FF-412D-AD45-161D2494A035}" dt="2023-03-26T17:47:21.985" v="4717" actId="208"/>
        <pc:sldMkLst>
          <pc:docMk/>
          <pc:sldMk cId="2993492120" sldId="505"/>
        </pc:sldMkLst>
        <pc:spChg chg="add mod">
          <ac:chgData name="Premathilake H. T. M it20265410" userId="f242275b-e3f0-4a99-9266-4605dd9ff9dd" providerId="ADAL" clId="{72318D44-D6FF-412D-AD45-161D2494A035}" dt="2023-03-26T14:18:58.615" v="2838" actId="122"/>
          <ac:spMkLst>
            <pc:docMk/>
            <pc:sldMk cId="2993492120" sldId="505"/>
            <ac:spMk id="3" creationId="{9771644D-8B19-6A0B-89E3-73D86257222A}"/>
          </ac:spMkLst>
        </pc:spChg>
        <pc:spChg chg="del">
          <ac:chgData name="Premathilake H. T. M it20265410" userId="f242275b-e3f0-4a99-9266-4605dd9ff9dd" providerId="ADAL" clId="{72318D44-D6FF-412D-AD45-161D2494A035}" dt="2023-03-26T14:18:56.110" v="2836" actId="478"/>
          <ac:spMkLst>
            <pc:docMk/>
            <pc:sldMk cId="2993492120" sldId="505"/>
            <ac:spMk id="6" creationId="{A9363487-F92E-8D92-6BA3-21DD8687678A}"/>
          </ac:spMkLst>
        </pc:spChg>
        <pc:spChg chg="add del mod">
          <ac:chgData name="Premathilake H. T. M it20265410" userId="f242275b-e3f0-4a99-9266-4605dd9ff9dd" providerId="ADAL" clId="{72318D44-D6FF-412D-AD45-161D2494A035}" dt="2023-03-26T14:40:24.559" v="2969"/>
          <ac:spMkLst>
            <pc:docMk/>
            <pc:sldMk cId="2993492120" sldId="505"/>
            <ac:spMk id="6" creationId="{C278ACC0-8FF2-F243-5E91-7856B2E5C0AD}"/>
          </ac:spMkLst>
        </pc:spChg>
        <pc:spChg chg="add mod">
          <ac:chgData name="Premathilake H. T. M it20265410" userId="f242275b-e3f0-4a99-9266-4605dd9ff9dd" providerId="ADAL" clId="{72318D44-D6FF-412D-AD45-161D2494A035}" dt="2023-03-26T17:38:49.844" v="4703" actId="1076"/>
          <ac:spMkLst>
            <pc:docMk/>
            <pc:sldMk cId="2993492120" sldId="505"/>
            <ac:spMk id="10" creationId="{F6976450-32A5-9775-E0E8-3B542AFCA98D}"/>
          </ac:spMkLst>
        </pc:spChg>
        <pc:spChg chg="del">
          <ac:chgData name="Premathilake H. T. M it20265410" userId="f242275b-e3f0-4a99-9266-4605dd9ff9dd" providerId="ADAL" clId="{72318D44-D6FF-412D-AD45-161D2494A035}" dt="2023-03-26T14:25:14.503" v="2889" actId="478"/>
          <ac:spMkLst>
            <pc:docMk/>
            <pc:sldMk cId="2993492120" sldId="505"/>
            <ac:spMk id="14" creationId="{184F6F3F-8A95-D43E-E9F1-63691C71833F}"/>
          </ac:spMkLst>
        </pc:spChg>
        <pc:spChg chg="mod">
          <ac:chgData name="Premathilake H. T. M it20265410" userId="f242275b-e3f0-4a99-9266-4605dd9ff9dd" providerId="ADAL" clId="{72318D44-D6FF-412D-AD45-161D2494A035}" dt="2023-03-26T17:38:28.471" v="4702" actId="208"/>
          <ac:spMkLst>
            <pc:docMk/>
            <pc:sldMk cId="2993492120" sldId="505"/>
            <ac:spMk id="16" creationId="{9008C087-E6A3-C43D-35B3-1055230F23BA}"/>
          </ac:spMkLst>
        </pc:spChg>
        <pc:spChg chg="mod">
          <ac:chgData name="Premathilake H. T. M it20265410" userId="f242275b-e3f0-4a99-9266-4605dd9ff9dd" providerId="ADAL" clId="{72318D44-D6FF-412D-AD45-161D2494A035}" dt="2023-03-26T14:24:53.518" v="2888" actId="208"/>
          <ac:spMkLst>
            <pc:docMk/>
            <pc:sldMk cId="2993492120" sldId="505"/>
            <ac:spMk id="20" creationId="{EDEFCFB7-06E3-D2F3-E783-068AC6149F01}"/>
          </ac:spMkLst>
        </pc:spChg>
        <pc:spChg chg="mod">
          <ac:chgData name="Premathilake H. T. M it20265410" userId="f242275b-e3f0-4a99-9266-4605dd9ff9dd" providerId="ADAL" clId="{72318D44-D6FF-412D-AD45-161D2494A035}" dt="2023-03-26T17:38:22.339" v="4701" actId="208"/>
          <ac:spMkLst>
            <pc:docMk/>
            <pc:sldMk cId="2993492120" sldId="505"/>
            <ac:spMk id="22" creationId="{C219696B-D75A-D9AE-4529-63E0215D5D77}"/>
          </ac:spMkLst>
        </pc:spChg>
        <pc:spChg chg="mod">
          <ac:chgData name="Premathilake H. T. M it20265410" userId="f242275b-e3f0-4a99-9266-4605dd9ff9dd" providerId="ADAL" clId="{72318D44-D6FF-412D-AD45-161D2494A035}" dt="2023-03-26T17:47:21.985" v="4717" actId="208"/>
          <ac:spMkLst>
            <pc:docMk/>
            <pc:sldMk cId="2993492120" sldId="505"/>
            <ac:spMk id="24" creationId="{16EDFB92-A0BB-81B3-2C0F-26F6FCA66A92}"/>
          </ac:spMkLst>
        </pc:spChg>
        <pc:grpChg chg="mod">
          <ac:chgData name="Premathilake H. T. M it20265410" userId="f242275b-e3f0-4a99-9266-4605dd9ff9dd" providerId="ADAL" clId="{72318D44-D6FF-412D-AD45-161D2494A035}" dt="2023-03-26T14:43:07.808" v="3018" actId="1076"/>
          <ac:grpSpMkLst>
            <pc:docMk/>
            <pc:sldMk cId="2993492120" sldId="505"/>
            <ac:grpSpMk id="7" creationId="{0D67006F-F65D-4107-D4E8-1FF164DAB1B8}"/>
          </ac:grpSpMkLst>
        </pc:grpChg>
        <pc:grpChg chg="del">
          <ac:chgData name="Premathilake H. T. M it20265410" userId="f242275b-e3f0-4a99-9266-4605dd9ff9dd" providerId="ADAL" clId="{72318D44-D6FF-412D-AD45-161D2494A035}" dt="2023-03-26T14:22:20.653" v="2873" actId="478"/>
          <ac:grpSpMkLst>
            <pc:docMk/>
            <pc:sldMk cId="2993492120" sldId="505"/>
            <ac:grpSpMk id="15" creationId="{D0328576-6BC4-0D1F-E6C0-AAD03EACD549}"/>
          </ac:grpSpMkLst>
        </pc:grpChg>
        <pc:graphicFrameChg chg="mod">
          <ac:chgData name="Premathilake H. T. M it20265410" userId="f242275b-e3f0-4a99-9266-4605dd9ff9dd" providerId="ADAL" clId="{72318D44-D6FF-412D-AD45-161D2494A035}" dt="2023-03-26T17:13:52.006" v="4584" actId="20577"/>
          <ac:graphicFrameMkLst>
            <pc:docMk/>
            <pc:sldMk cId="2993492120" sldId="505"/>
            <ac:graphicFrameMk id="25" creationId="{CE8BD4ED-68B7-FE87-94E2-B645B50B9595}"/>
          </ac:graphicFrameMkLst>
        </pc:graphicFrameChg>
        <pc:picChg chg="add del mod ord">
          <ac:chgData name="Premathilake H. T. M it20265410" userId="f242275b-e3f0-4a99-9266-4605dd9ff9dd" providerId="ADAL" clId="{72318D44-D6FF-412D-AD45-161D2494A035}" dt="2023-03-26T14:43:00.841" v="3015" actId="1038"/>
          <ac:picMkLst>
            <pc:docMk/>
            <pc:sldMk cId="2993492120" sldId="505"/>
            <ac:picMk id="5" creationId="{0CAC3A60-1456-276B-6ADE-DE079DF46B4A}"/>
          </ac:picMkLst>
        </pc:picChg>
        <pc:picChg chg="add mod">
          <ac:chgData name="Premathilake H. T. M it20265410" userId="f242275b-e3f0-4a99-9266-4605dd9ff9dd" providerId="ADAL" clId="{72318D44-D6FF-412D-AD45-161D2494A035}" dt="2023-03-26T14:23:01.978" v="2879" actId="1076"/>
          <ac:picMkLst>
            <pc:docMk/>
            <pc:sldMk cId="2993492120" sldId="505"/>
            <ac:picMk id="9" creationId="{8975F218-6F0F-1E3E-D5D4-D2D4CF1C46E5}"/>
          </ac:picMkLst>
        </pc:picChg>
        <pc:picChg chg="del">
          <ac:chgData name="Premathilake H. T. M it20265410" userId="f242275b-e3f0-4a99-9266-4605dd9ff9dd" providerId="ADAL" clId="{72318D44-D6FF-412D-AD45-161D2494A035}" dt="2023-03-26T14:25:26.322" v="2891" actId="478"/>
          <ac:picMkLst>
            <pc:docMk/>
            <pc:sldMk cId="2993492120" sldId="505"/>
            <ac:picMk id="10" creationId="{AE8FA12F-7DC1-7B69-01FA-B79E3DB0CBDE}"/>
          </ac:picMkLst>
        </pc:picChg>
        <pc:picChg chg="del">
          <ac:chgData name="Premathilake H. T. M it20265410" userId="f242275b-e3f0-4a99-9266-4605dd9ff9dd" providerId="ADAL" clId="{72318D44-D6FF-412D-AD45-161D2494A035}" dt="2023-03-26T14:22:20.653" v="2873" actId="478"/>
          <ac:picMkLst>
            <pc:docMk/>
            <pc:sldMk cId="2993492120" sldId="505"/>
            <ac:picMk id="21" creationId="{94EC810E-5949-522B-F5B8-E25F58A68006}"/>
          </ac:picMkLst>
        </pc:picChg>
        <pc:picChg chg="add mod">
          <ac:chgData name="Premathilake H. T. M it20265410" userId="f242275b-e3f0-4a99-9266-4605dd9ff9dd" providerId="ADAL" clId="{72318D44-D6FF-412D-AD45-161D2494A035}" dt="2023-03-26T14:23:29.311" v="2881"/>
          <ac:picMkLst>
            <pc:docMk/>
            <pc:sldMk cId="2993492120" sldId="505"/>
            <ac:picMk id="27" creationId="{C09E715D-36B9-5ECC-C7FE-C1FE408F5A07}"/>
          </ac:picMkLst>
        </pc:picChg>
        <pc:picChg chg="add del mod">
          <ac:chgData name="Premathilake H. T. M it20265410" userId="f242275b-e3f0-4a99-9266-4605dd9ff9dd" providerId="ADAL" clId="{72318D44-D6FF-412D-AD45-161D2494A035}" dt="2023-03-26T14:22:00.666" v="2868"/>
          <ac:picMkLst>
            <pc:docMk/>
            <pc:sldMk cId="2993492120" sldId="505"/>
            <ac:picMk id="1026" creationId="{53C72938-1F5C-CB2E-3781-F1C39737140C}"/>
          </ac:picMkLst>
        </pc:picChg>
        <pc:picChg chg="add del mod">
          <ac:chgData name="Premathilake H. T. M it20265410" userId="f242275b-e3f0-4a99-9266-4605dd9ff9dd" providerId="ADAL" clId="{72318D44-D6FF-412D-AD45-161D2494A035}" dt="2023-03-26T17:39:01.388" v="4707" actId="1076"/>
          <ac:picMkLst>
            <pc:docMk/>
            <pc:sldMk cId="2993492120" sldId="505"/>
            <ac:picMk id="3074" creationId="{FF093402-88E8-CFCD-504A-4BEE6B33323F}"/>
          </ac:picMkLst>
        </pc:picChg>
        <pc:cxnChg chg="mod">
          <ac:chgData name="Premathilake H. T. M it20265410" userId="f242275b-e3f0-4a99-9266-4605dd9ff9dd" providerId="ADAL" clId="{72318D44-D6FF-412D-AD45-161D2494A035}" dt="2023-03-26T17:40:06.332" v="4713" actId="208"/>
          <ac:cxnSpMkLst>
            <pc:docMk/>
            <pc:sldMk cId="2993492120" sldId="505"/>
            <ac:cxnSpMk id="12" creationId="{D9E0E02B-7B0F-31F4-8B7E-DFB786C74E3D}"/>
          </ac:cxnSpMkLst>
        </pc:cxnChg>
        <pc:cxnChg chg="add mod">
          <ac:chgData name="Premathilake H. T. M it20265410" userId="f242275b-e3f0-4a99-9266-4605dd9ff9dd" providerId="ADAL" clId="{72318D44-D6FF-412D-AD45-161D2494A035}" dt="2023-03-26T17:39:45.667" v="4711" actId="208"/>
          <ac:cxnSpMkLst>
            <pc:docMk/>
            <pc:sldMk cId="2993492120" sldId="505"/>
            <ac:cxnSpMk id="14" creationId="{02B16D6C-9B4E-58E0-8FBB-6237745FFD9A}"/>
          </ac:cxnSpMkLst>
        </pc:cxnChg>
        <pc:cxnChg chg="mod">
          <ac:chgData name="Premathilake H. T. M it20265410" userId="f242275b-e3f0-4a99-9266-4605dd9ff9dd" providerId="ADAL" clId="{72318D44-D6FF-412D-AD45-161D2494A035}" dt="2023-03-26T17:39:33.797" v="4709" actId="208"/>
          <ac:cxnSpMkLst>
            <pc:docMk/>
            <pc:sldMk cId="2993492120" sldId="505"/>
            <ac:cxnSpMk id="17" creationId="{7F47A15C-8084-7710-EEF5-2841A5BD7125}"/>
          </ac:cxnSpMkLst>
        </pc:cxnChg>
        <pc:cxnChg chg="mod">
          <ac:chgData name="Premathilake H. T. M it20265410" userId="f242275b-e3f0-4a99-9266-4605dd9ff9dd" providerId="ADAL" clId="{72318D44-D6FF-412D-AD45-161D2494A035}" dt="2023-03-26T17:39:56.486" v="4712" actId="208"/>
          <ac:cxnSpMkLst>
            <pc:docMk/>
            <pc:sldMk cId="2993492120" sldId="505"/>
            <ac:cxnSpMk id="18" creationId="{5F11E0B4-810C-B2E1-C9D5-86F717D0C563}"/>
          </ac:cxnSpMkLst>
        </pc:cxnChg>
        <pc:cxnChg chg="del mod">
          <ac:chgData name="Premathilake H. T. M it20265410" userId="f242275b-e3f0-4a99-9266-4605dd9ff9dd" providerId="ADAL" clId="{72318D44-D6FF-412D-AD45-161D2494A035}" dt="2023-03-26T14:25:24.336" v="2890" actId="478"/>
          <ac:cxnSpMkLst>
            <pc:docMk/>
            <pc:sldMk cId="2993492120" sldId="505"/>
            <ac:cxnSpMk id="19" creationId="{43FA151B-79DD-1E1F-6D02-F9375996F1FC}"/>
          </ac:cxnSpMkLst>
        </pc:cxnChg>
      </pc:sldChg>
      <pc:sldChg chg="addSp delSp modSp add mod">
        <pc:chgData name="Premathilake H. T. M it20265410" userId="f242275b-e3f0-4a99-9266-4605dd9ff9dd" providerId="ADAL" clId="{72318D44-D6FF-412D-AD45-161D2494A035}" dt="2023-03-26T14:38:56.267" v="2962" actId="208"/>
        <pc:sldMkLst>
          <pc:docMk/>
          <pc:sldMk cId="536921961" sldId="506"/>
        </pc:sldMkLst>
        <pc:spChg chg="add mod">
          <ac:chgData name="Premathilake H. T. M it20265410" userId="f242275b-e3f0-4a99-9266-4605dd9ff9dd" providerId="ADAL" clId="{72318D44-D6FF-412D-AD45-161D2494A035}" dt="2023-03-26T14:19:04.561" v="2841" actId="122"/>
          <ac:spMkLst>
            <pc:docMk/>
            <pc:sldMk cId="536921961" sldId="506"/>
            <ac:spMk id="6" creationId="{478A613B-6C0E-057B-E188-A615F854B022}"/>
          </ac:spMkLst>
        </pc:spChg>
        <pc:spChg chg="del">
          <ac:chgData name="Premathilake H. T. M it20265410" userId="f242275b-e3f0-4a99-9266-4605dd9ff9dd" providerId="ADAL" clId="{72318D44-D6FF-412D-AD45-161D2494A035}" dt="2023-03-26T14:19:02.057" v="2839" actId="478"/>
          <ac:spMkLst>
            <pc:docMk/>
            <pc:sldMk cId="536921961" sldId="506"/>
            <ac:spMk id="7" creationId="{3B57B026-D014-0CBF-CC21-F6CC6F466D11}"/>
          </ac:spMkLst>
        </pc:spChg>
        <pc:graphicFrameChg chg="mod">
          <ac:chgData name="Premathilake H. T. M it20265410" userId="f242275b-e3f0-4a99-9266-4605dd9ff9dd" providerId="ADAL" clId="{72318D44-D6FF-412D-AD45-161D2494A035}" dt="2023-03-26T14:38:56.267" v="2962" actId="208"/>
          <ac:graphicFrameMkLst>
            <pc:docMk/>
            <pc:sldMk cId="536921961" sldId="506"/>
            <ac:graphicFrameMk id="18" creationId="{907B4777-DF98-8442-C05B-ECC74BF0E362}"/>
          </ac:graphicFrameMkLst>
        </pc:graphicFrameChg>
      </pc:sldChg>
      <pc:sldChg chg="addSp modSp new del">
        <pc:chgData name="Premathilake H. T. M it20265410" userId="f242275b-e3f0-4a99-9266-4605dd9ff9dd" providerId="ADAL" clId="{72318D44-D6FF-412D-AD45-161D2494A035}" dt="2023-03-26T14:23:31.935" v="2882" actId="47"/>
        <pc:sldMkLst>
          <pc:docMk/>
          <pc:sldMk cId="2262810910" sldId="507"/>
        </pc:sldMkLst>
        <pc:picChg chg="add mod">
          <ac:chgData name="Premathilake H. T. M it20265410" userId="f242275b-e3f0-4a99-9266-4605dd9ff9dd" providerId="ADAL" clId="{72318D44-D6FF-412D-AD45-161D2494A035}" dt="2023-03-26T14:23:25.444" v="2880" actId="732"/>
          <ac:picMkLst>
            <pc:docMk/>
            <pc:sldMk cId="2262810910" sldId="507"/>
            <ac:picMk id="2050" creationId="{AC66E014-63FA-29E6-6CE6-70634D265586}"/>
          </ac:picMkLst>
        </pc:picChg>
      </pc:sldChg>
      <pc:sldChg chg="addSp delSp modSp add mod">
        <pc:chgData name="Premathilake H. T. M it20265410" userId="f242275b-e3f0-4a99-9266-4605dd9ff9dd" providerId="ADAL" clId="{72318D44-D6FF-412D-AD45-161D2494A035}" dt="2023-03-26T14:39:35.736" v="2964" actId="113"/>
        <pc:sldMkLst>
          <pc:docMk/>
          <pc:sldMk cId="2908551157" sldId="509"/>
        </pc:sldMkLst>
        <pc:spChg chg="del">
          <ac:chgData name="Premathilake H. T. M it20265410" userId="f242275b-e3f0-4a99-9266-4605dd9ff9dd" providerId="ADAL" clId="{72318D44-D6FF-412D-AD45-161D2494A035}" dt="2023-03-26T14:35:33.917" v="2922" actId="478"/>
          <ac:spMkLst>
            <pc:docMk/>
            <pc:sldMk cId="2908551157" sldId="509"/>
            <ac:spMk id="6" creationId="{4A7ECD41-B5D8-2155-42B3-B383E9B55490}"/>
          </ac:spMkLst>
        </pc:spChg>
        <pc:spChg chg="add mod">
          <ac:chgData name="Premathilake H. T. M it20265410" userId="f242275b-e3f0-4a99-9266-4605dd9ff9dd" providerId="ADAL" clId="{72318D44-D6FF-412D-AD45-161D2494A035}" dt="2023-03-26T14:39:35.736" v="2964" actId="113"/>
          <ac:spMkLst>
            <pc:docMk/>
            <pc:sldMk cId="2908551157" sldId="509"/>
            <ac:spMk id="7" creationId="{8F35CC93-F7EA-065A-C6C0-ADEAE565C0B5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6:24:10.875" v="4002"/>
        <pc:sldMkLst>
          <pc:docMk/>
          <pc:sldMk cId="1542000386" sldId="510"/>
        </pc:sldMkLst>
        <pc:spChg chg="add mod">
          <ac:chgData name="Premathilake H. T. M it20265410" userId="f242275b-e3f0-4a99-9266-4605dd9ff9dd" providerId="ADAL" clId="{72318D44-D6FF-412D-AD45-161D2494A035}" dt="2023-03-26T16:19:37.070" v="3978"/>
          <ac:spMkLst>
            <pc:docMk/>
            <pc:sldMk cId="1542000386" sldId="510"/>
            <ac:spMk id="2" creationId="{39660ADE-CACF-7059-98C1-340AB4DA2722}"/>
          </ac:spMkLst>
        </pc:spChg>
        <pc:picChg chg="add mod ord">
          <ac:chgData name="Premathilake H. T. M it20265410" userId="f242275b-e3f0-4a99-9266-4605dd9ff9dd" providerId="ADAL" clId="{72318D44-D6FF-412D-AD45-161D2494A035}" dt="2023-03-26T16:24:06.168" v="4001" actId="167"/>
          <ac:picMkLst>
            <pc:docMk/>
            <pc:sldMk cId="1542000386" sldId="510"/>
            <ac:picMk id="4" creationId="{880CC4C5-D23E-9867-8A18-80C01B5B143D}"/>
          </ac:picMkLst>
        </pc:picChg>
        <pc:picChg chg="add mod">
          <ac:chgData name="Premathilake H. T. M it20265410" userId="f242275b-e3f0-4a99-9266-4605dd9ff9dd" providerId="ADAL" clId="{72318D44-D6FF-412D-AD45-161D2494A035}" dt="2023-03-26T16:24:10.875" v="4002"/>
          <ac:picMkLst>
            <pc:docMk/>
            <pc:sldMk cId="1542000386" sldId="510"/>
            <ac:picMk id="5" creationId="{CF11FD49-F5AC-E424-31ED-F762CBBC069E}"/>
          </ac:picMkLst>
        </pc:picChg>
      </pc:sldChg>
      <pc:sldChg chg="del">
        <pc:chgData name="Premathilake H. T. M it20265410" userId="f242275b-e3f0-4a99-9266-4605dd9ff9dd" providerId="ADAL" clId="{72318D44-D6FF-412D-AD45-161D2494A035}" dt="2023-03-26T15:22:06.540" v="3439" actId="47"/>
        <pc:sldMkLst>
          <pc:docMk/>
          <pc:sldMk cId="3212144722" sldId="512"/>
        </pc:sldMkLst>
      </pc:sldChg>
      <pc:sldChg chg="addSp delSp modSp new mod">
        <pc:chgData name="Premathilake H. T. M it20265410" userId="f242275b-e3f0-4a99-9266-4605dd9ff9dd" providerId="ADAL" clId="{72318D44-D6FF-412D-AD45-161D2494A035}" dt="2023-03-26T17:11:24.556" v="4574" actId="14100"/>
        <pc:sldMkLst>
          <pc:docMk/>
          <pc:sldMk cId="2394584731" sldId="514"/>
        </pc:sldMkLst>
        <pc:spChg chg="del">
          <ac:chgData name="Premathilake H. T. M it20265410" userId="f242275b-e3f0-4a99-9266-4605dd9ff9dd" providerId="ADAL" clId="{72318D44-D6FF-412D-AD45-161D2494A035}" dt="2023-03-26T15:17:27.984" v="3318" actId="478"/>
          <ac:spMkLst>
            <pc:docMk/>
            <pc:sldMk cId="2394584731" sldId="514"/>
            <ac:spMk id="2" creationId="{E079F8B1-FB5C-4FAD-9FB5-BF2312E5F2B3}"/>
          </ac:spMkLst>
        </pc:spChg>
        <pc:spChg chg="del">
          <ac:chgData name="Premathilake H. T. M it20265410" userId="f242275b-e3f0-4a99-9266-4605dd9ff9dd" providerId="ADAL" clId="{72318D44-D6FF-412D-AD45-161D2494A035}" dt="2023-03-26T15:17:29.804" v="3319" actId="478"/>
          <ac:spMkLst>
            <pc:docMk/>
            <pc:sldMk cId="2394584731" sldId="514"/>
            <ac:spMk id="3" creationId="{68B1730B-02AC-6E64-F940-49BF176BC771}"/>
          </ac:spMkLst>
        </pc:spChg>
        <pc:spChg chg="add 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" creationId="{64EBBF34-E1F3-8691-8C7A-BFBF9B2260C1}"/>
          </ac:spMkLst>
        </pc:spChg>
        <pc:spChg chg="add del mod">
          <ac:chgData name="Premathilake H. T. M it20265410" userId="f242275b-e3f0-4a99-9266-4605dd9ff9dd" providerId="ADAL" clId="{72318D44-D6FF-412D-AD45-161D2494A035}" dt="2023-03-26T15:29:50.393" v="3708" actId="478"/>
          <ac:spMkLst>
            <pc:docMk/>
            <pc:sldMk cId="2394584731" sldId="514"/>
            <ac:spMk id="7" creationId="{07C63B37-2B4E-E547-22A7-B1E7CDBFE7E3}"/>
          </ac:spMkLst>
        </pc:spChg>
        <pc:spChg chg="add del mod">
          <ac:chgData name="Premathilake H. T. M it20265410" userId="f242275b-e3f0-4a99-9266-4605dd9ff9dd" providerId="ADAL" clId="{72318D44-D6FF-412D-AD45-161D2494A035}" dt="2023-03-26T15:19:34.824" v="3432" actId="478"/>
          <ac:spMkLst>
            <pc:docMk/>
            <pc:sldMk cId="2394584731" sldId="514"/>
            <ac:spMk id="8" creationId="{FF3AE685-5700-86ED-AA44-A7DAC09BEF7D}"/>
          </ac:spMkLst>
        </pc:spChg>
        <pc:spChg chg="add del mod">
          <ac:chgData name="Premathilake H. T. M it20265410" userId="f242275b-e3f0-4a99-9266-4605dd9ff9dd" providerId="ADAL" clId="{72318D44-D6FF-412D-AD45-161D2494A035}" dt="2023-03-26T15:19:33.431" v="3431" actId="478"/>
          <ac:spMkLst>
            <pc:docMk/>
            <pc:sldMk cId="2394584731" sldId="514"/>
            <ac:spMk id="9" creationId="{B77E17B4-102D-60D8-C8A2-718898577D25}"/>
          </ac:spMkLst>
        </pc:spChg>
        <pc:spChg chg="add del mod">
          <ac:chgData name="Premathilake H. T. M it20265410" userId="f242275b-e3f0-4a99-9266-4605dd9ff9dd" providerId="ADAL" clId="{72318D44-D6FF-412D-AD45-161D2494A035}" dt="2023-03-26T15:19:36.454" v="3433" actId="478"/>
          <ac:spMkLst>
            <pc:docMk/>
            <pc:sldMk cId="2394584731" sldId="514"/>
            <ac:spMk id="10" creationId="{61DF83C1-65AC-315C-D42F-351348E1065C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1" creationId="{3ABBD0D9-F561-59A1-1C67-082B23521762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2" creationId="{97573E3C-9D0F-E5B2-D2E0-F8D3331C6B74}"/>
          </ac:spMkLst>
        </pc:spChg>
        <pc:spChg chg="add del mod">
          <ac:chgData name="Premathilake H. T. M it20265410" userId="f242275b-e3f0-4a99-9266-4605dd9ff9dd" providerId="ADAL" clId="{72318D44-D6FF-412D-AD45-161D2494A035}" dt="2023-03-26T17:10:07.088" v="4551" actId="478"/>
          <ac:spMkLst>
            <pc:docMk/>
            <pc:sldMk cId="2394584731" sldId="514"/>
            <ac:spMk id="13" creationId="{4E65D871-9918-7D7D-ED83-C60C4B3BDF14}"/>
          </ac:spMkLst>
        </pc:spChg>
        <pc:spChg chg="add del mod">
          <ac:chgData name="Premathilake H. T. M it20265410" userId="f242275b-e3f0-4a99-9266-4605dd9ff9dd" providerId="ADAL" clId="{72318D44-D6FF-412D-AD45-161D2494A035}" dt="2023-03-26T15:28:11.406" v="3654" actId="478"/>
          <ac:spMkLst>
            <pc:docMk/>
            <pc:sldMk cId="2394584731" sldId="514"/>
            <ac:spMk id="14" creationId="{2478327D-FCCB-8D70-2ECA-CECD60E642BE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5" creationId="{D6A6C319-A21E-6EC2-8B8E-EF710DB946A6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6" creationId="{436C48B7-C883-A215-5789-6F6E5ABCC1F8}"/>
          </ac:spMkLst>
        </pc:spChg>
        <pc:spChg chg="add del mod">
          <ac:chgData name="Premathilake H. T. M it20265410" userId="f242275b-e3f0-4a99-9266-4605dd9ff9dd" providerId="ADAL" clId="{72318D44-D6FF-412D-AD45-161D2494A035}" dt="2023-03-26T17:10:05.031" v="4550" actId="478"/>
          <ac:spMkLst>
            <pc:docMk/>
            <pc:sldMk cId="2394584731" sldId="514"/>
            <ac:spMk id="17" creationId="{FC493101-29CD-0FC8-5CE7-7ADAE7AC971B}"/>
          </ac:spMkLst>
        </pc:spChg>
        <pc:spChg chg="add del mod">
          <ac:chgData name="Premathilake H. T. M it20265410" userId="f242275b-e3f0-4a99-9266-4605dd9ff9dd" providerId="ADAL" clId="{72318D44-D6FF-412D-AD45-161D2494A035}" dt="2023-03-26T15:27:48.508" v="3622" actId="478"/>
          <ac:spMkLst>
            <pc:docMk/>
            <pc:sldMk cId="2394584731" sldId="514"/>
            <ac:spMk id="18" creationId="{F3B2689D-D8B4-0677-502E-8CAF64F463D0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19" creationId="{30051C19-5FF3-A166-9EE0-D53C0CFD2782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0" creationId="{79A2FD9E-2286-BE94-9D17-9413935F793E}"/>
          </ac:spMkLst>
        </pc:spChg>
        <pc:spChg chg="add del mod">
          <ac:chgData name="Premathilake H. T. M it20265410" userId="f242275b-e3f0-4a99-9266-4605dd9ff9dd" providerId="ADAL" clId="{72318D44-D6FF-412D-AD45-161D2494A035}" dt="2023-03-26T17:10:03.313" v="4549" actId="478"/>
          <ac:spMkLst>
            <pc:docMk/>
            <pc:sldMk cId="2394584731" sldId="514"/>
            <ac:spMk id="21" creationId="{580958B7-84DC-3E5D-4ABD-F12758CF6771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2" creationId="{AB0CA67C-3729-4401-C11F-CB9FFA35D081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3" creationId="{93750C2A-EA4C-55AA-ABCA-47F82413B6E1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4" creationId="{1F762908-AA6A-B3D2-79D1-68D7FCB40DDB}"/>
          </ac:spMkLst>
        </pc:spChg>
        <pc:spChg chg="add mod">
          <ac:chgData name="Premathilake H. T. M it20265410" userId="f242275b-e3f0-4a99-9266-4605dd9ff9dd" providerId="ADAL" clId="{72318D44-D6FF-412D-AD45-161D2494A035}" dt="2023-03-26T15:20:08.582" v="3436" actId="1076"/>
          <ac:spMkLst>
            <pc:docMk/>
            <pc:sldMk cId="2394584731" sldId="514"/>
            <ac:spMk id="25" creationId="{FABE9218-2567-3731-54C7-47A22DD6A01D}"/>
          </ac:spMkLst>
        </pc:spChg>
        <pc:spChg chg="add del mod">
          <ac:chgData name="Premathilake H. T. M it20265410" userId="f242275b-e3f0-4a99-9266-4605dd9ff9dd" providerId="ADAL" clId="{72318D44-D6FF-412D-AD45-161D2494A035}" dt="2023-03-26T17:10:01.748" v="4548" actId="478"/>
          <ac:spMkLst>
            <pc:docMk/>
            <pc:sldMk cId="2394584731" sldId="514"/>
            <ac:spMk id="26" creationId="{72432C10-AB90-84B3-A70E-4539673561D2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28" creationId="{1C48A90C-FFD1-129A-C5BA-56E33860D1B5}"/>
          </ac:spMkLst>
        </pc:spChg>
        <pc:spChg chg="mod">
          <ac:chgData name="Premathilake H. T. M it20265410" userId="f242275b-e3f0-4a99-9266-4605dd9ff9dd" providerId="ADAL" clId="{72318D44-D6FF-412D-AD45-161D2494A035}" dt="2023-03-26T15:23:49.201" v="3478" actId="1076"/>
          <ac:spMkLst>
            <pc:docMk/>
            <pc:sldMk cId="2394584731" sldId="514"/>
            <ac:spMk id="29" creationId="{A39A8A5B-EFCB-40C1-1097-C11CF9353AA3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31" creationId="{14C8B2A7-738C-A8B0-63AE-B667ADB8F76E}"/>
          </ac:spMkLst>
        </pc:spChg>
        <pc:spChg chg="mod">
          <ac:chgData name="Premathilake H. T. M it20265410" userId="f242275b-e3f0-4a99-9266-4605dd9ff9dd" providerId="ADAL" clId="{72318D44-D6FF-412D-AD45-161D2494A035}" dt="2023-03-26T15:18:17.804" v="3379" actId="20577"/>
          <ac:spMkLst>
            <pc:docMk/>
            <pc:sldMk cId="2394584731" sldId="514"/>
            <ac:spMk id="32" creationId="{177D75D9-0ED2-69B0-6A5C-55576AE5210B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34" creationId="{9FD2007E-99AD-4577-C875-0D977F830B4C}"/>
          </ac:spMkLst>
        </pc:spChg>
        <pc:spChg chg="mod">
          <ac:chgData name="Premathilake H. T. M it20265410" userId="f242275b-e3f0-4a99-9266-4605dd9ff9dd" providerId="ADAL" clId="{72318D44-D6FF-412D-AD45-161D2494A035}" dt="2023-03-26T15:25:37.159" v="3543" actId="20577"/>
          <ac:spMkLst>
            <pc:docMk/>
            <pc:sldMk cId="2394584731" sldId="514"/>
            <ac:spMk id="35" creationId="{C8BBE67F-5245-8127-4199-E938F1460AE1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37" creationId="{E6598263-8915-1682-5A92-D04C423B2FB2}"/>
          </ac:spMkLst>
        </pc:spChg>
        <pc:spChg chg="mod">
          <ac:chgData name="Premathilake H. T. M it20265410" userId="f242275b-e3f0-4a99-9266-4605dd9ff9dd" providerId="ADAL" clId="{72318D44-D6FF-412D-AD45-161D2494A035}" dt="2023-03-26T15:25:28.765" v="3541" actId="255"/>
          <ac:spMkLst>
            <pc:docMk/>
            <pc:sldMk cId="2394584731" sldId="514"/>
            <ac:spMk id="38" creationId="{ADA2A416-A848-3834-AB81-0408D50024DD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40" creationId="{6FE41CC0-2F32-4827-4416-F88CBC5E38C7}"/>
          </ac:spMkLst>
        </pc:spChg>
        <pc:spChg chg="mod">
          <ac:chgData name="Premathilake H. T. M it20265410" userId="f242275b-e3f0-4a99-9266-4605dd9ff9dd" providerId="ADAL" clId="{72318D44-D6FF-412D-AD45-161D2494A035}" dt="2023-03-26T15:25:09.888" v="3539" actId="20577"/>
          <ac:spMkLst>
            <pc:docMk/>
            <pc:sldMk cId="2394584731" sldId="514"/>
            <ac:spMk id="41" creationId="{7BB615C1-32E8-9384-762B-730C7B8A8849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43" creationId="{63317D16-D247-E59F-C91E-3A93B585B954}"/>
          </ac:spMkLst>
        </pc:spChg>
        <pc:spChg chg="mod">
          <ac:chgData name="Premathilake H. T. M it20265410" userId="f242275b-e3f0-4a99-9266-4605dd9ff9dd" providerId="ADAL" clId="{72318D44-D6FF-412D-AD45-161D2494A035}" dt="2023-03-26T15:26:14.551" v="3568" actId="20577"/>
          <ac:spMkLst>
            <pc:docMk/>
            <pc:sldMk cId="2394584731" sldId="514"/>
            <ac:spMk id="44" creationId="{570335E3-D278-CF5E-E907-63381F934B4C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46" creationId="{1653C66E-74C1-3839-80A0-8BDBA3208133}"/>
          </ac:spMkLst>
        </pc:spChg>
        <pc:spChg chg="mod">
          <ac:chgData name="Premathilake H. T. M it20265410" userId="f242275b-e3f0-4a99-9266-4605dd9ff9dd" providerId="ADAL" clId="{72318D44-D6FF-412D-AD45-161D2494A035}" dt="2023-03-26T15:18:27.874" v="3389" actId="20577"/>
          <ac:spMkLst>
            <pc:docMk/>
            <pc:sldMk cId="2394584731" sldId="514"/>
            <ac:spMk id="47" creationId="{210C41D0-923C-A6A8-A438-FB81E703AC40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49" creationId="{0988CE41-20B7-9727-26F3-E6D942F88DFB}"/>
          </ac:spMkLst>
        </pc:spChg>
        <pc:spChg chg="mod">
          <ac:chgData name="Premathilake H. T. M it20265410" userId="f242275b-e3f0-4a99-9266-4605dd9ff9dd" providerId="ADAL" clId="{72318D44-D6FF-412D-AD45-161D2494A035}" dt="2023-03-26T15:27:22.761" v="3607" actId="20577"/>
          <ac:spMkLst>
            <pc:docMk/>
            <pc:sldMk cId="2394584731" sldId="514"/>
            <ac:spMk id="50" creationId="{6E7E1ECE-B74A-71E3-BAB8-07056D201701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2" creationId="{2A5DB881-1020-9180-E168-077320AEB4E0}"/>
          </ac:spMkLst>
        </pc:spChg>
        <pc:spChg chg="mod">
          <ac:chgData name="Premathilake H. T. M it20265410" userId="f242275b-e3f0-4a99-9266-4605dd9ff9dd" providerId="ADAL" clId="{72318D44-D6FF-412D-AD45-161D2494A035}" dt="2023-03-26T15:27:44.873" v="3620" actId="20577"/>
          <ac:spMkLst>
            <pc:docMk/>
            <pc:sldMk cId="2394584731" sldId="514"/>
            <ac:spMk id="53" creationId="{FB12C41F-C6A0-E4A2-702E-79CAB6BA87B8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5" creationId="{7247842C-DE70-99A2-841A-AB261AC0D0B7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6" creationId="{BB7307E2-E5DD-D168-5DAB-F69332E999BC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58" creationId="{27FF52ED-21C9-07CA-BA99-C8A2B1030DBC}"/>
          </ac:spMkLst>
        </pc:spChg>
        <pc:spChg chg="mod">
          <ac:chgData name="Premathilake H. T. M it20265410" userId="f242275b-e3f0-4a99-9266-4605dd9ff9dd" providerId="ADAL" clId="{72318D44-D6FF-412D-AD45-161D2494A035}" dt="2023-03-26T15:18:44.481" v="3409" actId="313"/>
          <ac:spMkLst>
            <pc:docMk/>
            <pc:sldMk cId="2394584731" sldId="514"/>
            <ac:spMk id="59" creationId="{929BB27F-31F2-92D1-7380-D0313931183F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1" creationId="{65AE456D-ED17-8BDB-8993-2CA8695916C3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2" creationId="{DED06C55-F172-379F-4D47-5026D3F34BB6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4" creationId="{31247EDB-7C64-DF89-6025-46D2361B7787}"/>
          </ac:spMkLst>
        </pc:spChg>
        <pc:spChg chg="mod">
          <ac:chgData name="Premathilake H. T. M it20265410" userId="f242275b-e3f0-4a99-9266-4605dd9ff9dd" providerId="ADAL" clId="{72318D44-D6FF-412D-AD45-161D2494A035}" dt="2023-03-26T15:28:07.747" v="3652" actId="20577"/>
          <ac:spMkLst>
            <pc:docMk/>
            <pc:sldMk cId="2394584731" sldId="514"/>
            <ac:spMk id="65" creationId="{3BF1F5F5-3EEE-C52F-7B09-95958A52705F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7" creationId="{54D695F4-9023-0502-7DCB-6A6D688CFDE0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68" creationId="{D21D4842-5CB4-1AC7-74FA-BD982CD5D8E4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70" creationId="{CC86AA02-5D1C-96B0-37CE-B077098E65D7}"/>
          </ac:spMkLst>
        </pc:spChg>
        <pc:spChg chg="mod">
          <ac:chgData name="Premathilake H. T. M it20265410" userId="f242275b-e3f0-4a99-9266-4605dd9ff9dd" providerId="ADAL" clId="{72318D44-D6FF-412D-AD45-161D2494A035}" dt="2023-03-26T15:23:36.497" v="3477" actId="313"/>
          <ac:spMkLst>
            <pc:docMk/>
            <pc:sldMk cId="2394584731" sldId="514"/>
            <ac:spMk id="71" creationId="{99F6A088-C81E-6CBA-E6E1-763F86B03DAB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73" creationId="{AFD41656-21AB-5EDB-78C3-B2E22AA0116F}"/>
          </ac:spMkLst>
        </pc:spChg>
        <pc:spChg chg="mod">
          <ac:chgData name="Premathilake H. T. M it20265410" userId="f242275b-e3f0-4a99-9266-4605dd9ff9dd" providerId="ADAL" clId="{72318D44-D6FF-412D-AD45-161D2494A035}" dt="2023-03-26T15:28:20.069" v="3671" actId="20577"/>
          <ac:spMkLst>
            <pc:docMk/>
            <pc:sldMk cId="2394584731" sldId="514"/>
            <ac:spMk id="74" creationId="{5EA1E35D-9E14-6251-E662-660E48AC37A9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76" creationId="{C46A258F-E4BF-F269-664F-17B689BE9946}"/>
          </ac:spMkLst>
        </pc:spChg>
        <pc:spChg chg="mod">
          <ac:chgData name="Premathilake H. T. M it20265410" userId="f242275b-e3f0-4a99-9266-4605dd9ff9dd" providerId="ADAL" clId="{72318D44-D6FF-412D-AD45-161D2494A035}" dt="2023-03-26T15:28:52.644" v="3703" actId="20577"/>
          <ac:spMkLst>
            <pc:docMk/>
            <pc:sldMk cId="2394584731" sldId="514"/>
            <ac:spMk id="77" creationId="{298C2C1F-C57B-FFD0-2E8C-CEC35067F704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79" creationId="{AC59AA1A-FBED-6DBB-C534-F4352C0DF649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0" creationId="{C97E9D15-0B8D-D4EC-E29F-FDAFB7A58A2F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2" creationId="{8DD28008-C462-8D45-69F1-AAD1DAA4AD58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3" creationId="{BC90B761-DFD3-001A-1594-D1BC69DB9A64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5" creationId="{1590F7E3-F4FA-6E95-3059-91BF7D3497A2}"/>
          </ac:spMkLst>
        </pc:spChg>
        <pc:spChg chg="mod">
          <ac:chgData name="Premathilake H. T. M it20265410" userId="f242275b-e3f0-4a99-9266-4605dd9ff9dd" providerId="ADAL" clId="{72318D44-D6FF-412D-AD45-161D2494A035}" dt="2023-03-26T15:17:10.603" v="3315"/>
          <ac:spMkLst>
            <pc:docMk/>
            <pc:sldMk cId="2394584731" sldId="514"/>
            <ac:spMk id="86" creationId="{1B49BCF9-4D59-7DBA-445B-FEEBE006F886}"/>
          </ac:spMkLst>
        </pc:spChg>
        <pc:spChg chg="add mod">
          <ac:chgData name="Premathilake H. T. M it20265410" userId="f242275b-e3f0-4a99-9266-4605dd9ff9dd" providerId="ADAL" clId="{72318D44-D6FF-412D-AD45-161D2494A035}" dt="2023-03-26T15:29:53.249" v="3710" actId="122"/>
          <ac:spMkLst>
            <pc:docMk/>
            <pc:sldMk cId="2394584731" sldId="514"/>
            <ac:spMk id="87" creationId="{E184CD7B-4688-18BB-13F6-48AC32B48FED}"/>
          </ac:spMkLst>
        </pc:spChg>
        <pc:grpChg chg="add mod">
          <ac:chgData name="Premathilake H. T. M it20265410" userId="f242275b-e3f0-4a99-9266-4605dd9ff9dd" providerId="ADAL" clId="{72318D44-D6FF-412D-AD45-161D2494A035}" dt="2023-03-26T17:09:50.223" v="4547" actId="1076"/>
          <ac:grpSpMkLst>
            <pc:docMk/>
            <pc:sldMk cId="2394584731" sldId="514"/>
            <ac:grpSpMk id="27" creationId="{D13F601D-6CC8-327B-BCD2-6AD7197A1F2D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30" creationId="{2891F3D1-ACDC-DA27-F24F-086B96E4B3D5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33" creationId="{20AE6C30-1062-5BB0-CC88-9637A9FF729C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36" creationId="{354DA946-1ADF-2D26-2D32-2FC303BEFBCF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39" creationId="{3D496632-B16F-BACE-6D53-9FFF3D93025E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42" creationId="{64ADE438-B2DD-A462-7A02-B19374169070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45" creationId="{BC259EEC-6D3A-C396-C78B-BCD9CFC2EF7E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48" creationId="{F4563F08-AEDB-F51B-3528-412AF869EEFF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51" creationId="{066F77AF-224C-717C-02AC-75811E703768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27:47.185" v="3621" actId="478"/>
          <ac:grpSpMkLst>
            <pc:docMk/>
            <pc:sldMk cId="2394584731" sldId="514"/>
            <ac:grpSpMk id="54" creationId="{8C2E0F1D-AE79-2492-4042-38DCB0CFF298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57" creationId="{F4A603AC-66E1-9CDF-C4C9-67A913E05F7E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60" creationId="{7608AF64-F061-FB84-6E9F-B5935651D6AE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63" creationId="{2A5C3405-B4DE-3853-7D7C-EFB81E389DB6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28:09.497" v="3653" actId="478"/>
          <ac:grpSpMkLst>
            <pc:docMk/>
            <pc:sldMk cId="2394584731" sldId="514"/>
            <ac:grpSpMk id="66" creationId="{26A18B49-99E0-9055-9ED6-D1E56CDA52D2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69" creationId="{EB63D203-6958-9477-DBB6-38A9B026AC24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72" creationId="{DA49F424-89FC-EF7C-8FA7-DB8CC30FF7BB}"/>
          </ac:grpSpMkLst>
        </pc:grpChg>
        <pc:grpChg chg="add mod">
          <ac:chgData name="Premathilake H. T. M it20265410" userId="f242275b-e3f0-4a99-9266-4605dd9ff9dd" providerId="ADAL" clId="{72318D44-D6FF-412D-AD45-161D2494A035}" dt="2023-03-26T15:20:08.582" v="3436" actId="1076"/>
          <ac:grpSpMkLst>
            <pc:docMk/>
            <pc:sldMk cId="2394584731" sldId="514"/>
            <ac:grpSpMk id="75" creationId="{506BDB7B-2B41-3AAA-081B-899F9A27B806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19:29.963" v="3430" actId="478"/>
          <ac:grpSpMkLst>
            <pc:docMk/>
            <pc:sldMk cId="2394584731" sldId="514"/>
            <ac:grpSpMk id="78" creationId="{925DDBBE-C1BE-D8BA-B876-0CCC89A3505A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19:29.963" v="3430" actId="478"/>
          <ac:grpSpMkLst>
            <pc:docMk/>
            <pc:sldMk cId="2394584731" sldId="514"/>
            <ac:grpSpMk id="81" creationId="{D9BE4675-C60A-CD0F-5D16-6088DAB26308}"/>
          </ac:grpSpMkLst>
        </pc:grpChg>
        <pc:grpChg chg="add del mod">
          <ac:chgData name="Premathilake H. T. M it20265410" userId="f242275b-e3f0-4a99-9266-4605dd9ff9dd" providerId="ADAL" clId="{72318D44-D6FF-412D-AD45-161D2494A035}" dt="2023-03-26T15:19:29.963" v="3430" actId="478"/>
          <ac:grpSpMkLst>
            <pc:docMk/>
            <pc:sldMk cId="2394584731" sldId="514"/>
            <ac:grpSpMk id="84" creationId="{5E913B08-717D-0549-0398-1DF1D88FE1C0}"/>
          </ac:grpSpMkLst>
        </pc:grpChg>
        <pc:picChg chg="add mod ord">
          <ac:chgData name="Premathilake H. T. M it20265410" userId="f242275b-e3f0-4a99-9266-4605dd9ff9dd" providerId="ADAL" clId="{72318D44-D6FF-412D-AD45-161D2494A035}" dt="2023-03-26T15:29:05.392" v="3705" actId="1076"/>
          <ac:picMkLst>
            <pc:docMk/>
            <pc:sldMk cId="2394584731" sldId="514"/>
            <ac:picMk id="4" creationId="{3F582172-6018-6B6F-CEA4-9CBBBABE6712}"/>
          </ac:picMkLst>
        </pc:picChg>
        <pc:picChg chg="add mod">
          <ac:chgData name="Premathilake H. T. M it20265410" userId="f242275b-e3f0-4a99-9266-4605dd9ff9dd" providerId="ADAL" clId="{72318D44-D6FF-412D-AD45-161D2494A035}" dt="2023-03-26T15:17:10.603" v="3315"/>
          <ac:picMkLst>
            <pc:docMk/>
            <pc:sldMk cId="2394584731" sldId="514"/>
            <ac:picMk id="6" creationId="{6C7D5F1C-FF13-023A-BB1E-8F96241396C3}"/>
          </ac:picMkLst>
        </pc:picChg>
        <pc:cxnChg chg="add mod">
          <ac:chgData name="Premathilake H. T. M it20265410" userId="f242275b-e3f0-4a99-9266-4605dd9ff9dd" providerId="ADAL" clId="{72318D44-D6FF-412D-AD45-161D2494A035}" dt="2023-03-26T17:10:27.203" v="4560" actId="13822"/>
          <ac:cxnSpMkLst>
            <pc:docMk/>
            <pc:sldMk cId="2394584731" sldId="514"/>
            <ac:cxnSpMk id="89" creationId="{8511F0A2-D17E-C730-1348-20ED7CFC4521}"/>
          </ac:cxnSpMkLst>
        </pc:cxnChg>
        <pc:cxnChg chg="add mod">
          <ac:chgData name="Premathilake H. T. M it20265410" userId="f242275b-e3f0-4a99-9266-4605dd9ff9dd" providerId="ADAL" clId="{72318D44-D6FF-412D-AD45-161D2494A035}" dt="2023-03-26T17:10:36.580" v="4562" actId="13822"/>
          <ac:cxnSpMkLst>
            <pc:docMk/>
            <pc:sldMk cId="2394584731" sldId="514"/>
            <ac:cxnSpMk id="91" creationId="{1536A1F4-AC47-E91F-857F-20E141C92534}"/>
          </ac:cxnSpMkLst>
        </pc:cxnChg>
        <pc:cxnChg chg="add mod">
          <ac:chgData name="Premathilake H. T. M it20265410" userId="f242275b-e3f0-4a99-9266-4605dd9ff9dd" providerId="ADAL" clId="{72318D44-D6FF-412D-AD45-161D2494A035}" dt="2023-03-26T17:10:49.147" v="4565" actId="14100"/>
          <ac:cxnSpMkLst>
            <pc:docMk/>
            <pc:sldMk cId="2394584731" sldId="514"/>
            <ac:cxnSpMk id="92" creationId="{A8269126-4422-1111-F2B9-B62E15AA34AC}"/>
          </ac:cxnSpMkLst>
        </pc:cxnChg>
        <pc:cxnChg chg="add mod">
          <ac:chgData name="Premathilake H. T. M it20265410" userId="f242275b-e3f0-4a99-9266-4605dd9ff9dd" providerId="ADAL" clId="{72318D44-D6FF-412D-AD45-161D2494A035}" dt="2023-03-26T17:10:55.493" v="4567" actId="1076"/>
          <ac:cxnSpMkLst>
            <pc:docMk/>
            <pc:sldMk cId="2394584731" sldId="514"/>
            <ac:cxnSpMk id="94" creationId="{BC8E3BCC-E8A4-2A19-312B-9444DDBA4D79}"/>
          </ac:cxnSpMkLst>
        </pc:cxnChg>
        <pc:cxnChg chg="add mod">
          <ac:chgData name="Premathilake H. T. M it20265410" userId="f242275b-e3f0-4a99-9266-4605dd9ff9dd" providerId="ADAL" clId="{72318D44-D6FF-412D-AD45-161D2494A035}" dt="2023-03-26T17:11:06.642" v="4571" actId="1038"/>
          <ac:cxnSpMkLst>
            <pc:docMk/>
            <pc:sldMk cId="2394584731" sldId="514"/>
            <ac:cxnSpMk id="95" creationId="{EA2241BD-DB25-42B5-A90C-925F76416032}"/>
          </ac:cxnSpMkLst>
        </pc:cxnChg>
        <pc:cxnChg chg="add mod">
          <ac:chgData name="Premathilake H. T. M it20265410" userId="f242275b-e3f0-4a99-9266-4605dd9ff9dd" providerId="ADAL" clId="{72318D44-D6FF-412D-AD45-161D2494A035}" dt="2023-03-26T17:11:24.556" v="4574" actId="14100"/>
          <ac:cxnSpMkLst>
            <pc:docMk/>
            <pc:sldMk cId="2394584731" sldId="514"/>
            <ac:cxnSpMk id="96" creationId="{6246B5BC-0778-B231-B516-864F6E3D7724}"/>
          </ac:cxnSpMkLst>
        </pc:cxnChg>
      </pc:sldChg>
      <pc:sldChg chg="new del">
        <pc:chgData name="Premathilake H. T. M it20265410" userId="f242275b-e3f0-4a99-9266-4605dd9ff9dd" providerId="ADAL" clId="{72318D44-D6FF-412D-AD45-161D2494A035}" dt="2023-03-26T15:52:22.239" v="3796" actId="47"/>
        <pc:sldMkLst>
          <pc:docMk/>
          <pc:sldMk cId="4130628930" sldId="515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38:17.697" v="4283" actId="20577"/>
        <pc:sldMkLst>
          <pc:docMk/>
          <pc:sldMk cId="680880888" sldId="516"/>
        </pc:sldMkLst>
        <pc:spChg chg="add mod">
          <ac:chgData name="Premathilake H. T. M it20265410" userId="f242275b-e3f0-4a99-9266-4605dd9ff9dd" providerId="ADAL" clId="{72318D44-D6FF-412D-AD45-161D2494A035}" dt="2023-03-26T15:52:50.671" v="3799" actId="122"/>
          <ac:spMkLst>
            <pc:docMk/>
            <pc:sldMk cId="680880888" sldId="516"/>
            <ac:spMk id="2" creationId="{3C151B88-DCDA-9B7D-DD94-7BEFB09BD3CB}"/>
          </ac:spMkLst>
        </pc:spChg>
        <pc:spChg chg="del">
          <ac:chgData name="Premathilake H. T. M it20265410" userId="f242275b-e3f0-4a99-9266-4605dd9ff9dd" providerId="ADAL" clId="{72318D44-D6FF-412D-AD45-161D2494A035}" dt="2023-03-26T15:52:47.380" v="3797" actId="478"/>
          <ac:spMkLst>
            <pc:docMk/>
            <pc:sldMk cId="680880888" sldId="516"/>
            <ac:spMk id="8" creationId="{78011597-E411-9FF8-CB50-02E784257075}"/>
          </ac:spMkLst>
        </pc:spChg>
        <pc:spChg chg="del">
          <ac:chgData name="Premathilake H. T. M it20265410" userId="f242275b-e3f0-4a99-9266-4605dd9ff9dd" providerId="ADAL" clId="{72318D44-D6FF-412D-AD45-161D2494A035}" dt="2023-03-26T15:52:56.645" v="3800" actId="478"/>
          <ac:spMkLst>
            <pc:docMk/>
            <pc:sldMk cId="680880888" sldId="516"/>
            <ac:spMk id="11" creationId="{49024979-BA86-6443-6056-8D3FE77AF1B9}"/>
          </ac:spMkLst>
        </pc:spChg>
        <pc:spChg chg="del">
          <ac:chgData name="Premathilake H. T. M it20265410" userId="f242275b-e3f0-4a99-9266-4605dd9ff9dd" providerId="ADAL" clId="{72318D44-D6FF-412D-AD45-161D2494A035}" dt="2023-03-26T15:52:56.645" v="3800" actId="478"/>
          <ac:spMkLst>
            <pc:docMk/>
            <pc:sldMk cId="680880888" sldId="516"/>
            <ac:spMk id="12" creationId="{F4050E0D-FF77-56E6-AAF5-940113E4F010}"/>
          </ac:spMkLst>
        </pc:spChg>
        <pc:spChg chg="del">
          <ac:chgData name="Premathilake H. T. M it20265410" userId="f242275b-e3f0-4a99-9266-4605dd9ff9dd" providerId="ADAL" clId="{72318D44-D6FF-412D-AD45-161D2494A035}" dt="2023-03-26T15:52:58.776" v="3801" actId="478"/>
          <ac:spMkLst>
            <pc:docMk/>
            <pc:sldMk cId="680880888" sldId="516"/>
            <ac:spMk id="13" creationId="{DA4C324E-7AB5-B621-4105-8F54E2235133}"/>
          </ac:spMkLst>
        </pc:spChg>
        <pc:spChg chg="del">
          <ac:chgData name="Premathilake H. T. M it20265410" userId="f242275b-e3f0-4a99-9266-4605dd9ff9dd" providerId="ADAL" clId="{72318D44-D6FF-412D-AD45-161D2494A035}" dt="2023-03-26T15:52:56.645" v="3800" actId="478"/>
          <ac:spMkLst>
            <pc:docMk/>
            <pc:sldMk cId="680880888" sldId="516"/>
            <ac:spMk id="14" creationId="{72968E41-7386-0C8D-D175-991550E557B0}"/>
          </ac:spMkLst>
        </pc:spChg>
        <pc:spChg chg="del">
          <ac:chgData name="Premathilake H. T. M it20265410" userId="f242275b-e3f0-4a99-9266-4605dd9ff9dd" providerId="ADAL" clId="{72318D44-D6FF-412D-AD45-161D2494A035}" dt="2023-03-26T15:52:56.645" v="3800" actId="478"/>
          <ac:spMkLst>
            <pc:docMk/>
            <pc:sldMk cId="680880888" sldId="516"/>
            <ac:spMk id="15" creationId="{0A2DC3B4-D5A6-65DC-641B-CEA60967D29C}"/>
          </ac:spMkLst>
        </pc:spChg>
        <pc:spChg chg="del">
          <ac:chgData name="Premathilake H. T. M it20265410" userId="f242275b-e3f0-4a99-9266-4605dd9ff9dd" providerId="ADAL" clId="{72318D44-D6FF-412D-AD45-161D2494A035}" dt="2023-03-26T15:53:00.304" v="3802" actId="478"/>
          <ac:spMkLst>
            <pc:docMk/>
            <pc:sldMk cId="680880888" sldId="516"/>
            <ac:spMk id="16" creationId="{F5555C23-5C08-ACFD-D28A-6CAD57773F45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17" creationId="{D4F34373-C0AC-D4D6-05DF-15F7BC0D794A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18" creationId="{05CFFB87-99C0-8A30-252C-F1328575CE74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19" creationId="{CC203E6A-3D18-738A-F89E-B2A7FE8E9C26}"/>
          </ac:spMkLst>
        </pc:spChg>
        <pc:spChg chg="del mod">
          <ac:chgData name="Premathilake H. T. M it20265410" userId="f242275b-e3f0-4a99-9266-4605dd9ff9dd" providerId="ADAL" clId="{72318D44-D6FF-412D-AD45-161D2494A035}" dt="2023-03-26T15:53:55.519" v="3811" actId="478"/>
          <ac:spMkLst>
            <pc:docMk/>
            <pc:sldMk cId="680880888" sldId="516"/>
            <ac:spMk id="20" creationId="{14D6CC78-6B8A-6EA8-E7EB-0D2C95B994CD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1" creationId="{7DE33EE5-5AFE-DAEA-E80A-640F96FED1E3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2" creationId="{F2542B82-F8A2-F8A8-B074-7C57A0BDF900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3" creationId="{41E474A4-406B-7BE9-6B83-05643BCB38D7}"/>
          </ac:spMkLst>
        </pc:spChg>
        <pc:spChg chg="del mod">
          <ac:chgData name="Premathilake H. T. M it20265410" userId="f242275b-e3f0-4a99-9266-4605dd9ff9dd" providerId="ADAL" clId="{72318D44-D6FF-412D-AD45-161D2494A035}" dt="2023-03-26T15:53:53.061" v="3810" actId="478"/>
          <ac:spMkLst>
            <pc:docMk/>
            <pc:sldMk cId="680880888" sldId="516"/>
            <ac:spMk id="24" creationId="{A2B9C949-D37E-F83D-8254-F9E40621500C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5" creationId="{E1E78054-659B-73FA-8E1F-699A0FAC850E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6" creationId="{EAC29F17-E099-CA6A-19BF-6F4BC2E04AB0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7" creationId="{15D6764B-5C48-FAED-DC12-4835ACCE642A}"/>
          </ac:spMkLst>
        </pc:spChg>
        <pc:spChg chg="mod">
          <ac:chgData name="Premathilake H. T. M it20265410" userId="f242275b-e3f0-4a99-9266-4605dd9ff9dd" providerId="ADAL" clId="{72318D44-D6FF-412D-AD45-161D2494A035}" dt="2023-03-26T15:56:40.567" v="3866" actId="164"/>
          <ac:spMkLst>
            <pc:docMk/>
            <pc:sldMk cId="680880888" sldId="516"/>
            <ac:spMk id="28" creationId="{402E15EC-A109-D071-4A3F-860E508CA536}"/>
          </ac:spMkLst>
        </pc:spChg>
        <pc:spChg chg="del mod">
          <ac:chgData name="Premathilake H. T. M it20265410" userId="f242275b-e3f0-4a99-9266-4605dd9ff9dd" providerId="ADAL" clId="{72318D44-D6FF-412D-AD45-161D2494A035}" dt="2023-03-26T15:53:59.657" v="3812" actId="478"/>
          <ac:spMkLst>
            <pc:docMk/>
            <pc:sldMk cId="680880888" sldId="516"/>
            <ac:spMk id="29" creationId="{0BA6F848-013E-F35F-9946-4C0F45180993}"/>
          </ac:spMkLst>
        </pc:spChg>
        <pc:spChg chg="mod">
          <ac:chgData name="Premathilake H. T. M it20265410" userId="f242275b-e3f0-4a99-9266-4605dd9ff9dd" providerId="ADAL" clId="{72318D44-D6FF-412D-AD45-161D2494A035}" dt="2023-03-26T16:36:57.765" v="4214" actId="20577"/>
          <ac:spMkLst>
            <pc:docMk/>
            <pc:sldMk cId="680880888" sldId="516"/>
            <ac:spMk id="1024" creationId="{06C008AB-489E-040E-C5AE-75FAD58CA500}"/>
          </ac:spMkLst>
        </pc:spChg>
        <pc:spChg chg="mod">
          <ac:chgData name="Premathilake H. T. M it20265410" userId="f242275b-e3f0-4a99-9266-4605dd9ff9dd" providerId="ADAL" clId="{72318D44-D6FF-412D-AD45-161D2494A035}" dt="2023-03-26T15:56:57.922" v="3886" actId="20577"/>
          <ac:spMkLst>
            <pc:docMk/>
            <pc:sldMk cId="680880888" sldId="516"/>
            <ac:spMk id="1028" creationId="{C67EEE7D-641B-ABA7-B0F6-4F886F5703AA}"/>
          </ac:spMkLst>
        </pc:spChg>
        <pc:spChg chg="mod">
          <ac:chgData name="Premathilake H. T. M it20265410" userId="f242275b-e3f0-4a99-9266-4605dd9ff9dd" providerId="ADAL" clId="{72318D44-D6FF-412D-AD45-161D2494A035}" dt="2023-03-26T16:35:14.789" v="4098" actId="20577"/>
          <ac:spMkLst>
            <pc:docMk/>
            <pc:sldMk cId="680880888" sldId="516"/>
            <ac:spMk id="1031" creationId="{98D29B77-D1EF-A2D9-237B-3EB8229262CD}"/>
          </ac:spMkLst>
        </pc:spChg>
        <pc:spChg chg="mod">
          <ac:chgData name="Premathilake H. T. M it20265410" userId="f242275b-e3f0-4a99-9266-4605dd9ff9dd" providerId="ADAL" clId="{72318D44-D6FF-412D-AD45-161D2494A035}" dt="2023-03-26T16:35:37.383" v="4117" actId="20577"/>
          <ac:spMkLst>
            <pc:docMk/>
            <pc:sldMk cId="680880888" sldId="516"/>
            <ac:spMk id="1034" creationId="{2CDC40B1-0141-0D41-1214-0EAA68418AA3}"/>
          </ac:spMkLst>
        </pc:spChg>
        <pc:spChg chg="mod">
          <ac:chgData name="Premathilake H. T. M it20265410" userId="f242275b-e3f0-4a99-9266-4605dd9ff9dd" providerId="ADAL" clId="{72318D44-D6FF-412D-AD45-161D2494A035}" dt="2023-03-26T16:35:43.340" v="4125" actId="20577"/>
          <ac:spMkLst>
            <pc:docMk/>
            <pc:sldMk cId="680880888" sldId="516"/>
            <ac:spMk id="1037" creationId="{EF5BA319-6E0F-6610-6256-6FAD0302D218}"/>
          </ac:spMkLst>
        </pc:spChg>
        <pc:spChg chg="mod">
          <ac:chgData name="Premathilake H. T. M it20265410" userId="f242275b-e3f0-4a99-9266-4605dd9ff9dd" providerId="ADAL" clId="{72318D44-D6FF-412D-AD45-161D2494A035}" dt="2023-03-26T16:35:51.844" v="4135" actId="20577"/>
          <ac:spMkLst>
            <pc:docMk/>
            <pc:sldMk cId="680880888" sldId="516"/>
            <ac:spMk id="1040" creationId="{1A6404EF-1D5E-D572-DD8B-CF9AE6962194}"/>
          </ac:spMkLst>
        </pc:spChg>
        <pc:spChg chg="mod">
          <ac:chgData name="Premathilake H. T. M it20265410" userId="f242275b-e3f0-4a99-9266-4605dd9ff9dd" providerId="ADAL" clId="{72318D44-D6FF-412D-AD45-161D2494A035}" dt="2023-03-26T16:36:09.326" v="4161" actId="20577"/>
          <ac:spMkLst>
            <pc:docMk/>
            <pc:sldMk cId="680880888" sldId="516"/>
            <ac:spMk id="1043" creationId="{6E60DB73-F54D-62E3-F000-B9720D046456}"/>
          </ac:spMkLst>
        </pc:spChg>
        <pc:spChg chg="mod">
          <ac:chgData name="Premathilake H. T. M it20265410" userId="f242275b-e3f0-4a99-9266-4605dd9ff9dd" providerId="ADAL" clId="{72318D44-D6FF-412D-AD45-161D2494A035}" dt="2023-03-26T16:36:18.475" v="4169" actId="20577"/>
          <ac:spMkLst>
            <pc:docMk/>
            <pc:sldMk cId="680880888" sldId="516"/>
            <ac:spMk id="1046" creationId="{488E3A72-34B1-2969-5783-0135BDFF6659}"/>
          </ac:spMkLst>
        </pc:spChg>
        <pc:spChg chg="mod">
          <ac:chgData name="Premathilake H. T. M it20265410" userId="f242275b-e3f0-4a99-9266-4605dd9ff9dd" providerId="ADAL" clId="{72318D44-D6FF-412D-AD45-161D2494A035}" dt="2023-03-26T16:36:32.946" v="4177" actId="20577"/>
          <ac:spMkLst>
            <pc:docMk/>
            <pc:sldMk cId="680880888" sldId="516"/>
            <ac:spMk id="1049" creationId="{E8E6B412-C510-EB55-A4E8-E943D67FBF00}"/>
          </ac:spMkLst>
        </pc:spChg>
        <pc:spChg chg="mod">
          <ac:chgData name="Premathilake H. T. M it20265410" userId="f242275b-e3f0-4a99-9266-4605dd9ff9dd" providerId="ADAL" clId="{72318D44-D6FF-412D-AD45-161D2494A035}" dt="2023-03-26T16:36:38.134" v="4184" actId="20577"/>
          <ac:spMkLst>
            <pc:docMk/>
            <pc:sldMk cId="680880888" sldId="516"/>
            <ac:spMk id="1052" creationId="{E09AAC05-5F7F-5E6A-0566-0AC16A803B18}"/>
          </ac:spMkLst>
        </pc:spChg>
        <pc:spChg chg="mod">
          <ac:chgData name="Premathilake H. T. M it20265410" userId="f242275b-e3f0-4a99-9266-4605dd9ff9dd" providerId="ADAL" clId="{72318D44-D6FF-412D-AD45-161D2494A035}" dt="2023-03-26T16:37:16.294" v="4229" actId="20577"/>
          <ac:spMkLst>
            <pc:docMk/>
            <pc:sldMk cId="680880888" sldId="516"/>
            <ac:spMk id="1055" creationId="{3E2E2242-8357-1300-2C0F-6A7C6C8B7E8B}"/>
          </ac:spMkLst>
        </pc:spChg>
        <pc:spChg chg="mod">
          <ac:chgData name="Premathilake H. T. M it20265410" userId="f242275b-e3f0-4a99-9266-4605dd9ff9dd" providerId="ADAL" clId="{72318D44-D6FF-412D-AD45-161D2494A035}" dt="2023-03-26T16:38:02.623" v="4271" actId="20577"/>
          <ac:spMkLst>
            <pc:docMk/>
            <pc:sldMk cId="680880888" sldId="516"/>
            <ac:spMk id="1058" creationId="{45385AED-2DC4-51CB-ABBA-84B15C5D6398}"/>
          </ac:spMkLst>
        </pc:spChg>
        <pc:spChg chg="mod">
          <ac:chgData name="Premathilake H. T. M it20265410" userId="f242275b-e3f0-4a99-9266-4605dd9ff9dd" providerId="ADAL" clId="{72318D44-D6FF-412D-AD45-161D2494A035}" dt="2023-03-26T16:37:57.469" v="4269" actId="20577"/>
          <ac:spMkLst>
            <pc:docMk/>
            <pc:sldMk cId="680880888" sldId="516"/>
            <ac:spMk id="1061" creationId="{64C0081A-2C4A-BE1E-7574-6987FBE247D8}"/>
          </ac:spMkLst>
        </pc:spChg>
        <pc:spChg chg="mod">
          <ac:chgData name="Premathilake H. T. M it20265410" userId="f242275b-e3f0-4a99-9266-4605dd9ff9dd" providerId="ADAL" clId="{72318D44-D6FF-412D-AD45-161D2494A035}" dt="2023-03-26T16:38:17.697" v="4283" actId="20577"/>
          <ac:spMkLst>
            <pc:docMk/>
            <pc:sldMk cId="680880888" sldId="516"/>
            <ac:spMk id="1064" creationId="{1A3E35FD-E2BE-1004-E0E5-5A0593D7B68B}"/>
          </ac:spMkLst>
        </pc:spChg>
        <pc:spChg chg="add del mod">
          <ac:chgData name="Premathilake H. T. M it20265410" userId="f242275b-e3f0-4a99-9266-4605dd9ff9dd" providerId="ADAL" clId="{72318D44-D6FF-412D-AD45-161D2494A035}" dt="2023-03-26T16:01:01.866" v="3900" actId="478"/>
          <ac:spMkLst>
            <pc:docMk/>
            <pc:sldMk cId="680880888" sldId="516"/>
            <ac:spMk id="1089" creationId="{44E5096A-228A-3869-B787-E6D7403BCC76}"/>
          </ac:spMkLst>
        </pc:spChg>
        <pc:spChg chg="add del mod">
          <ac:chgData name="Premathilake H. T. M it20265410" userId="f242275b-e3f0-4a99-9266-4605dd9ff9dd" providerId="ADAL" clId="{72318D44-D6FF-412D-AD45-161D2494A035}" dt="2023-03-26T16:01:11.633" v="3903" actId="478"/>
          <ac:spMkLst>
            <pc:docMk/>
            <pc:sldMk cId="680880888" sldId="516"/>
            <ac:spMk id="1090" creationId="{F2526AA0-32BB-6587-8457-A5C3F7D2ADD1}"/>
          </ac:spMkLst>
        </pc:spChg>
        <pc:spChg chg="add del mod">
          <ac:chgData name="Premathilake H. T. M it20265410" userId="f242275b-e3f0-4a99-9266-4605dd9ff9dd" providerId="ADAL" clId="{72318D44-D6FF-412D-AD45-161D2494A035}" dt="2023-03-26T16:37:31.718" v="4232" actId="478"/>
          <ac:spMkLst>
            <pc:docMk/>
            <pc:sldMk cId="680880888" sldId="516"/>
            <ac:spMk id="1091" creationId="{01EED69C-B6EE-6121-5456-F8286C6E5496}"/>
          </ac:spMkLst>
        </pc:s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30" creationId="{8FAF4744-E106-95AF-541E-08D7F6538662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25" creationId="{AB4ED5EA-A327-B5A0-FCD4-E71461AD6811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29" creationId="{375E15F1-A2A3-72BD-717C-22676527B939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32" creationId="{8CF69B4B-23CC-A6D8-C37E-36534C793B7A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35" creationId="{131DA00E-F74C-24D4-931B-296CD802997F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38" creationId="{F9367EE3-BEB9-AD84-D9C9-8B34B2767BC1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41" creationId="{557ED5E9-7490-6261-AA8D-E76594736E5F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44" creationId="{A005EB59-2E3C-FE88-C40E-7868CD0F8957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47" creationId="{09D6188C-B958-B8E3-5A01-33FFF507AAFE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50" creationId="{F2BDC31E-8C70-D8F2-7882-C3B548D19607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53" creationId="{3C158BF9-88B5-B277-EDC7-4EB7A9B7FFA0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56" creationId="{DB995CC9-ED95-E96E-458E-7627C42AA6CE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59" creationId="{3B907C89-FF0D-09E1-41D2-EE59DA5A318C}"/>
          </ac:grpSpMkLst>
        </pc:grpChg>
        <pc:grpChg chg="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62" creationId="{273C4C6C-DF74-4287-5A7B-FEA0DB81B0DD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65" creationId="{68E1EAF7-E46D-74D7-AE7B-15DBEEFB67E5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68" creationId="{D34E46EC-E3ED-F118-DC3E-6625AC96C639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71" creationId="{AAFEE175-7FB6-90B8-0E34-A5BA8AD558A3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74" creationId="{462FAE57-5A4E-6FAD-9050-F6ABFDA9D9C3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77" creationId="{96F137AF-D66F-ACE6-48B4-4ECB93604A5D}"/>
          </ac:grpSpMkLst>
        </pc:grpChg>
        <pc:grpChg chg="del">
          <ac:chgData name="Premathilake H. T. M it20265410" userId="f242275b-e3f0-4a99-9266-4605dd9ff9dd" providerId="ADAL" clId="{72318D44-D6FF-412D-AD45-161D2494A035}" dt="2023-03-26T15:52:56.645" v="3800" actId="478"/>
          <ac:grpSpMkLst>
            <pc:docMk/>
            <pc:sldMk cId="680880888" sldId="516"/>
            <ac:grpSpMk id="1080" creationId="{6848C1A3-C410-81FA-7A79-B2EAB58BC27B}"/>
          </ac:grpSpMkLst>
        </pc:grpChg>
        <pc:grpChg chg="add mod">
          <ac:chgData name="Premathilake H. T. M it20265410" userId="f242275b-e3f0-4a99-9266-4605dd9ff9dd" providerId="ADAL" clId="{72318D44-D6FF-412D-AD45-161D2494A035}" dt="2023-03-26T15:56:40.567" v="3866" actId="164"/>
          <ac:grpSpMkLst>
            <pc:docMk/>
            <pc:sldMk cId="680880888" sldId="516"/>
            <ac:grpSpMk id="1088" creationId="{BDC3CD90-9A99-24CA-423E-1796C3450E51}"/>
          </ac:grpSpMkLst>
        </pc:grpChg>
        <pc:picChg chg="mod">
          <ac:chgData name="Premathilake H. T. M it20265410" userId="f242275b-e3f0-4a99-9266-4605dd9ff9dd" providerId="ADAL" clId="{72318D44-D6FF-412D-AD45-161D2494A035}" dt="2023-03-26T15:53:11.731" v="3804" actId="1076"/>
          <ac:picMkLst>
            <pc:docMk/>
            <pc:sldMk cId="680880888" sldId="516"/>
            <ac:picMk id="4" creationId="{D1C49179-10A7-A8D3-FDC3-F0B54D216DA7}"/>
          </ac:picMkLst>
        </pc:picChg>
        <pc:cxnChg chg="add mod ord">
          <ac:chgData name="Premathilake H. T. M it20265410" userId="f242275b-e3f0-4a99-9266-4605dd9ff9dd" providerId="ADAL" clId="{72318D44-D6FF-412D-AD45-161D2494A035}" dt="2023-03-26T15:56:40.567" v="3866" actId="164"/>
          <ac:cxnSpMkLst>
            <pc:docMk/>
            <pc:sldMk cId="680880888" sldId="516"/>
            <ac:cxnSpMk id="7" creationId="{18CE6574-42BE-3A2F-AF67-197F94875B1D}"/>
          </ac:cxnSpMkLst>
        </pc:cxnChg>
        <pc:cxnChg chg="add mod">
          <ac:chgData name="Premathilake H. T. M it20265410" userId="f242275b-e3f0-4a99-9266-4605dd9ff9dd" providerId="ADAL" clId="{72318D44-D6FF-412D-AD45-161D2494A035}" dt="2023-03-26T15:56:40.567" v="3866" actId="164"/>
          <ac:cxnSpMkLst>
            <pc:docMk/>
            <pc:sldMk cId="680880888" sldId="516"/>
            <ac:cxnSpMk id="1083" creationId="{D32210CD-9EB2-13D5-E667-1605A85BD614}"/>
          </ac:cxnSpMkLst>
        </pc:cxnChg>
        <pc:cxnChg chg="add mod">
          <ac:chgData name="Premathilake H. T. M it20265410" userId="f242275b-e3f0-4a99-9266-4605dd9ff9dd" providerId="ADAL" clId="{72318D44-D6FF-412D-AD45-161D2494A035}" dt="2023-03-26T15:56:40.567" v="3866" actId="164"/>
          <ac:cxnSpMkLst>
            <pc:docMk/>
            <pc:sldMk cId="680880888" sldId="516"/>
            <ac:cxnSpMk id="1085" creationId="{DE92A2E8-7995-6408-3F99-A94F5F25590F}"/>
          </ac:cxnSpMkLst>
        </pc:cxnChg>
        <pc:cxnChg chg="add mod">
          <ac:chgData name="Premathilake H. T. M it20265410" userId="f242275b-e3f0-4a99-9266-4605dd9ff9dd" providerId="ADAL" clId="{72318D44-D6FF-412D-AD45-161D2494A035}" dt="2023-03-26T15:56:40.567" v="3866" actId="164"/>
          <ac:cxnSpMkLst>
            <pc:docMk/>
            <pc:sldMk cId="680880888" sldId="516"/>
            <ac:cxnSpMk id="1086" creationId="{54174E96-8E09-80B4-199E-D791FBFC2760}"/>
          </ac:cxnSpMkLst>
        </pc:cxnChg>
      </pc:sldChg>
      <pc:sldChg chg="del">
        <pc:chgData name="Premathilake H. T. M it20265410" userId="f242275b-e3f0-4a99-9266-4605dd9ff9dd" providerId="ADAL" clId="{72318D44-D6FF-412D-AD45-161D2494A035}" dt="2023-03-26T15:22:02.892" v="3437" actId="47"/>
        <pc:sldMkLst>
          <pc:docMk/>
          <pc:sldMk cId="292851823" sldId="517"/>
        </pc:sldMkLst>
      </pc:sldChg>
      <pc:sldChg chg="addSp delSp modSp mod ord">
        <pc:chgData name="Premathilake H. T. M it20265410" userId="f242275b-e3f0-4a99-9266-4605dd9ff9dd" providerId="ADAL" clId="{72318D44-D6FF-412D-AD45-161D2494A035}" dt="2023-03-26T16:19:13.072" v="3973"/>
        <pc:sldMkLst>
          <pc:docMk/>
          <pc:sldMk cId="698098303" sldId="517"/>
        </pc:sldMkLst>
        <pc:spChg chg="add mod">
          <ac:chgData name="Premathilake H. T. M it20265410" userId="f242275b-e3f0-4a99-9266-4605dd9ff9dd" providerId="ADAL" clId="{72318D44-D6FF-412D-AD45-161D2494A035}" dt="2023-03-26T16:19:13.072" v="3973"/>
          <ac:spMkLst>
            <pc:docMk/>
            <pc:sldMk cId="698098303" sldId="517"/>
            <ac:spMk id="2" creationId="{F7E63EC7-999C-7304-E617-573507621AE5}"/>
          </ac:spMkLst>
        </pc:spChg>
        <pc:spChg chg="del">
          <ac:chgData name="Premathilake H. T. M it20265410" userId="f242275b-e3f0-4a99-9266-4605dd9ff9dd" providerId="ADAL" clId="{72318D44-D6FF-412D-AD45-161D2494A035}" dt="2023-03-26T16:19:11.230" v="3972" actId="478"/>
          <ac:spMkLst>
            <pc:docMk/>
            <pc:sldMk cId="698098303" sldId="517"/>
            <ac:spMk id="6" creationId="{8B17E6CC-249E-C4C1-CCF8-8D214AEE1F85}"/>
          </ac:spMkLst>
        </pc:spChg>
      </pc:sldChg>
      <pc:sldChg chg="del">
        <pc:chgData name="Premathilake H. T. M it20265410" userId="f242275b-e3f0-4a99-9266-4605dd9ff9dd" providerId="ADAL" clId="{72318D44-D6FF-412D-AD45-161D2494A035}" dt="2023-03-26T15:22:04.688" v="3438" actId="47"/>
        <pc:sldMkLst>
          <pc:docMk/>
          <pc:sldMk cId="3176812613" sldId="518"/>
        </pc:sldMkLst>
      </pc:sldChg>
      <pc:sldChg chg="addSp delSp modSp mod">
        <pc:chgData name="Premathilake H. T. M it20265410" userId="f242275b-e3f0-4a99-9266-4605dd9ff9dd" providerId="ADAL" clId="{72318D44-D6FF-412D-AD45-161D2494A035}" dt="2023-03-26T16:19:33.010" v="3977" actId="2710"/>
        <pc:sldMkLst>
          <pc:docMk/>
          <pc:sldMk cId="4088453017" sldId="518"/>
        </pc:sldMkLst>
        <pc:spChg chg="mod">
          <ac:chgData name="Premathilake H. T. M it20265410" userId="f242275b-e3f0-4a99-9266-4605dd9ff9dd" providerId="ADAL" clId="{72318D44-D6FF-412D-AD45-161D2494A035}" dt="2023-03-26T16:19:33.010" v="3977" actId="2710"/>
          <ac:spMkLst>
            <pc:docMk/>
            <pc:sldMk cId="4088453017" sldId="518"/>
            <ac:spMk id="4" creationId="{D99E6EED-AC5F-C5DA-6722-5CB8C51FCE52}"/>
          </ac:spMkLst>
        </pc:spChg>
        <pc:spChg chg="del">
          <ac:chgData name="Premathilake H. T. M it20265410" userId="f242275b-e3f0-4a99-9266-4605dd9ff9dd" providerId="ADAL" clId="{72318D44-D6FF-412D-AD45-161D2494A035}" dt="2023-03-26T16:19:21.158" v="3974" actId="478"/>
          <ac:spMkLst>
            <pc:docMk/>
            <pc:sldMk cId="4088453017" sldId="518"/>
            <ac:spMk id="6" creationId="{8ACFA3BB-D3EB-E728-BF42-9BA7739E6918}"/>
          </ac:spMkLst>
        </pc:spChg>
        <pc:spChg chg="add mod">
          <ac:chgData name="Premathilake H. T. M it20265410" userId="f242275b-e3f0-4a99-9266-4605dd9ff9dd" providerId="ADAL" clId="{72318D44-D6FF-412D-AD45-161D2494A035}" dt="2023-03-26T16:19:22.216" v="3975"/>
          <ac:spMkLst>
            <pc:docMk/>
            <pc:sldMk cId="4088453017" sldId="518"/>
            <ac:spMk id="8" creationId="{8BCD65D9-BC94-8DD8-9513-0E3D82106624}"/>
          </ac:spMkLst>
        </pc:spChg>
      </pc:sldChg>
      <pc:sldChg chg="new del">
        <pc:chgData name="Premathilake H. T. M it20265410" userId="f242275b-e3f0-4a99-9266-4605dd9ff9dd" providerId="ADAL" clId="{72318D44-D6FF-412D-AD45-161D2494A035}" dt="2023-03-26T16:08:20.525" v="3934" actId="47"/>
        <pc:sldMkLst>
          <pc:docMk/>
          <pc:sldMk cId="1587045603" sldId="519"/>
        </pc:sldMkLst>
      </pc:sldChg>
      <pc:sldChg chg="addSp delSp modSp add mod">
        <pc:chgData name="Premathilake H. T. M it20265410" userId="f242275b-e3f0-4a99-9266-4605dd9ff9dd" providerId="ADAL" clId="{72318D44-D6FF-412D-AD45-161D2494A035}" dt="2023-03-26T16:08:35.750" v="3937"/>
        <pc:sldMkLst>
          <pc:docMk/>
          <pc:sldMk cId="3918877352" sldId="520"/>
        </pc:sldMkLst>
        <pc:spChg chg="add mod">
          <ac:chgData name="Premathilake H. T. M it20265410" userId="f242275b-e3f0-4a99-9266-4605dd9ff9dd" providerId="ADAL" clId="{72318D44-D6FF-412D-AD45-161D2494A035}" dt="2023-03-26T16:08:35.750" v="3937"/>
          <ac:spMkLst>
            <pc:docMk/>
            <pc:sldMk cId="3918877352" sldId="520"/>
            <ac:spMk id="6" creationId="{220CA0EA-66F6-33CC-886F-62FD0675E623}"/>
          </ac:spMkLst>
        </pc:spChg>
        <pc:spChg chg="del">
          <ac:chgData name="Premathilake H. T. M it20265410" userId="f242275b-e3f0-4a99-9266-4605dd9ff9dd" providerId="ADAL" clId="{72318D44-D6FF-412D-AD45-161D2494A035}" dt="2023-03-26T16:08:34.647" v="3936" actId="478"/>
          <ac:spMkLst>
            <pc:docMk/>
            <pc:sldMk cId="3918877352" sldId="520"/>
            <ac:spMk id="7" creationId="{8F35CC93-F7EA-065A-C6C0-ADEAE565C0B5}"/>
          </ac:spMkLst>
        </pc:spChg>
      </pc:sldChg>
      <pc:sldChg chg="addSp modSp mod">
        <pc:chgData name="Premathilake H. T. M it20265410" userId="f242275b-e3f0-4a99-9266-4605dd9ff9dd" providerId="ADAL" clId="{72318D44-D6FF-412D-AD45-161D2494A035}" dt="2023-03-26T16:23:42.888" v="4000" actId="122"/>
        <pc:sldMkLst>
          <pc:docMk/>
          <pc:sldMk cId="2338761936" sldId="521"/>
        </pc:sldMkLst>
        <pc:spChg chg="add mod">
          <ac:chgData name="Premathilake H. T. M it20265410" userId="f242275b-e3f0-4a99-9266-4605dd9ff9dd" providerId="ADAL" clId="{72318D44-D6FF-412D-AD45-161D2494A035}" dt="2023-03-26T16:23:08.873" v="3991" actId="1076"/>
          <ac:spMkLst>
            <pc:docMk/>
            <pc:sldMk cId="2338761936" sldId="521"/>
            <ac:spMk id="4" creationId="{34C2F045-49ED-F036-9F66-E4104AB55070}"/>
          </ac:spMkLst>
        </pc:spChg>
        <pc:spChg chg="add mod">
          <ac:chgData name="Premathilake H. T. M it20265410" userId="f242275b-e3f0-4a99-9266-4605dd9ff9dd" providerId="ADAL" clId="{72318D44-D6FF-412D-AD45-161D2494A035}" dt="2023-03-26T16:23:42.888" v="4000" actId="122"/>
          <ac:spMkLst>
            <pc:docMk/>
            <pc:sldMk cId="2338761936" sldId="521"/>
            <ac:spMk id="6" creationId="{C034329D-2C94-E305-D70D-E7785C92B497}"/>
          </ac:spMkLst>
        </pc:spChg>
        <pc:picChg chg="add mod">
          <ac:chgData name="Premathilake H. T. M it20265410" userId="f242275b-e3f0-4a99-9266-4605dd9ff9dd" providerId="ADAL" clId="{72318D44-D6FF-412D-AD45-161D2494A035}" dt="2023-03-26T16:23:01.679" v="3989" actId="1076"/>
          <ac:picMkLst>
            <pc:docMk/>
            <pc:sldMk cId="2338761936" sldId="521"/>
            <ac:picMk id="3" creationId="{5C49E7B2-2A4C-8982-B8B0-6BD466FDAA2B}"/>
          </ac:picMkLst>
        </pc:picChg>
        <pc:picChg chg="add mod">
          <ac:chgData name="Premathilake H. T. M it20265410" userId="f242275b-e3f0-4a99-9266-4605dd9ff9dd" providerId="ADAL" clId="{72318D44-D6FF-412D-AD45-161D2494A035}" dt="2023-03-26T16:23:39.682" v="3999"/>
          <ac:picMkLst>
            <pc:docMk/>
            <pc:sldMk cId="2338761936" sldId="521"/>
            <ac:picMk id="5" creationId="{3A61D0AA-DC97-CEB4-192D-8A3DDCC135A0}"/>
          </ac:picMkLst>
        </pc:picChg>
      </pc:sldChg>
      <pc:sldChg chg="addSp delSp modSp mod">
        <pc:chgData name="Premathilake H. T. M it20265410" userId="f242275b-e3f0-4a99-9266-4605dd9ff9dd" providerId="ADAL" clId="{72318D44-D6FF-412D-AD45-161D2494A035}" dt="2023-03-27T03:27:21.440" v="4977"/>
        <pc:sldMkLst>
          <pc:docMk/>
          <pc:sldMk cId="1025443631" sldId="523"/>
        </pc:sldMkLst>
        <pc:spChg chg="del">
          <ac:chgData name="Premathilake H. T. M it20265410" userId="f242275b-e3f0-4a99-9266-4605dd9ff9dd" providerId="ADAL" clId="{72318D44-D6FF-412D-AD45-161D2494A035}" dt="2023-03-27T03:27:20.784" v="4976" actId="478"/>
          <ac:spMkLst>
            <pc:docMk/>
            <pc:sldMk cId="1025443631" sldId="523"/>
            <ac:spMk id="5" creationId="{61660B07-54D2-1455-9A46-AF8A8E94E068}"/>
          </ac:spMkLst>
        </pc:spChg>
        <pc:spChg chg="add mod">
          <ac:chgData name="Premathilake H. T. M it20265410" userId="f242275b-e3f0-4a99-9266-4605dd9ff9dd" providerId="ADAL" clId="{72318D44-D6FF-412D-AD45-161D2494A035}" dt="2023-03-27T03:27:21.440" v="4977"/>
          <ac:spMkLst>
            <pc:docMk/>
            <pc:sldMk cId="1025443631" sldId="523"/>
            <ac:spMk id="6" creationId="{0EBBFD02-15B8-FE53-0E45-A4981EC3ADCD}"/>
          </ac:spMkLst>
        </pc:spChg>
        <pc:graphicFrameChg chg="mod">
          <ac:chgData name="Premathilake H. T. M it20265410" userId="f242275b-e3f0-4a99-9266-4605dd9ff9dd" providerId="ADAL" clId="{72318D44-D6FF-412D-AD45-161D2494A035}" dt="2023-03-26T17:50:19.637" v="4757" actId="20577"/>
          <ac:graphicFrameMkLst>
            <pc:docMk/>
            <pc:sldMk cId="1025443631" sldId="523"/>
            <ac:graphicFrameMk id="4" creationId="{5BDF8941-0B2F-BD04-17D9-26E7E5E1B60F}"/>
          </ac:graphicFrameMkLst>
        </pc:graphicFrameChg>
      </pc:sldChg>
      <pc:sldChg chg="addSp delSp modSp new mod">
        <pc:chgData name="Premathilake H. T. M it20265410" userId="f242275b-e3f0-4a99-9266-4605dd9ff9dd" providerId="ADAL" clId="{72318D44-D6FF-412D-AD45-161D2494A035}" dt="2023-03-26T16:48:25.901" v="4385" actId="1076"/>
        <pc:sldMkLst>
          <pc:docMk/>
          <pc:sldMk cId="225845372" sldId="524"/>
        </pc:sldMkLst>
        <pc:spChg chg="del mod">
          <ac:chgData name="Premathilake H. T. M it20265410" userId="f242275b-e3f0-4a99-9266-4605dd9ff9dd" providerId="ADAL" clId="{72318D44-D6FF-412D-AD45-161D2494A035}" dt="2023-03-26T16:42:26.333" v="4309" actId="478"/>
          <ac:spMkLst>
            <pc:docMk/>
            <pc:sldMk cId="225845372" sldId="524"/>
            <ac:spMk id="2" creationId="{C69B34FF-A127-3A10-3452-411E9D32100E}"/>
          </ac:spMkLst>
        </pc:spChg>
        <pc:spChg chg="mod">
          <ac:chgData name="Premathilake H. T. M it20265410" userId="f242275b-e3f0-4a99-9266-4605dd9ff9dd" providerId="ADAL" clId="{72318D44-D6FF-412D-AD45-161D2494A035}" dt="2023-03-26T16:42:30.229" v="4310" actId="1076"/>
          <ac:spMkLst>
            <pc:docMk/>
            <pc:sldMk cId="225845372" sldId="524"/>
            <ac:spMk id="3" creationId="{015B97D2-87FE-C427-07A7-FD27B4B07719}"/>
          </ac:spMkLst>
        </pc:spChg>
        <pc:spChg chg="add mod">
          <ac:chgData name="Premathilake H. T. M it20265410" userId="f242275b-e3f0-4a99-9266-4605dd9ff9dd" providerId="ADAL" clId="{72318D44-D6FF-412D-AD45-161D2494A035}" dt="2023-03-26T16:42:05.062" v="4302"/>
          <ac:spMkLst>
            <pc:docMk/>
            <pc:sldMk cId="225845372" sldId="524"/>
            <ac:spMk id="5" creationId="{EFAB9ADB-756A-78D9-EC87-688B0DD89763}"/>
          </ac:spMkLst>
        </pc:spChg>
        <pc:spChg chg="mod">
          <ac:chgData name="Premathilake H. T. M it20265410" userId="f242275b-e3f0-4a99-9266-4605dd9ff9dd" providerId="ADAL" clId="{72318D44-D6FF-412D-AD45-161D2494A035}" dt="2023-03-26T16:48:25.901" v="4385" actId="1076"/>
          <ac:spMkLst>
            <pc:docMk/>
            <pc:sldMk cId="225845372" sldId="524"/>
            <ac:spMk id="6" creationId="{3D9CA4B2-F3D7-75E7-5331-D4291DF50627}"/>
          </ac:spMkLst>
        </pc:spChg>
        <pc:picChg chg="add del mod ord">
          <ac:chgData name="Premathilake H. T. M it20265410" userId="f242275b-e3f0-4a99-9266-4605dd9ff9dd" providerId="ADAL" clId="{72318D44-D6FF-412D-AD45-161D2494A035}" dt="2023-03-26T16:42:22.488" v="4307" actId="167"/>
          <ac:picMkLst>
            <pc:docMk/>
            <pc:sldMk cId="225845372" sldId="524"/>
            <ac:picMk id="4" creationId="{E633A8A9-18DD-7D56-D14F-84244FEAA6C3}"/>
          </ac:picMkLst>
        </pc:picChg>
        <pc:picChg chg="add mod">
          <ac:chgData name="Premathilake H. T. M it20265410" userId="f242275b-e3f0-4a99-9266-4605dd9ff9dd" providerId="ADAL" clId="{72318D44-D6FF-412D-AD45-161D2494A035}" dt="2023-03-26T16:43:04.947" v="4315"/>
          <ac:picMkLst>
            <pc:docMk/>
            <pc:sldMk cId="225845372" sldId="524"/>
            <ac:picMk id="7" creationId="{D82C7696-515B-900F-5552-3940FA855734}"/>
          </ac:picMkLst>
        </pc:picChg>
      </pc:sldChg>
      <pc:sldChg chg="new del">
        <pc:chgData name="Premathilake H. T. M it20265410" userId="f242275b-e3f0-4a99-9266-4605dd9ff9dd" providerId="ADAL" clId="{72318D44-D6FF-412D-AD45-161D2494A035}" dt="2023-03-26T16:45:23.125" v="4360" actId="47"/>
        <pc:sldMkLst>
          <pc:docMk/>
          <pc:sldMk cId="2507554310" sldId="525"/>
        </pc:sldMkLst>
      </pc:sldChg>
      <pc:sldChg chg="addSp modSp new mod">
        <pc:chgData name="Premathilake H. T. M it20265410" userId="f242275b-e3f0-4a99-9266-4605dd9ff9dd" providerId="ADAL" clId="{72318D44-D6FF-412D-AD45-161D2494A035}" dt="2023-03-26T17:28:28.453" v="4661"/>
        <pc:sldMkLst>
          <pc:docMk/>
          <pc:sldMk cId="3189593666" sldId="525"/>
        </pc:sldMkLst>
        <pc:spChg chg="add mod">
          <ac:chgData name="Premathilake H. T. M it20265410" userId="f242275b-e3f0-4a99-9266-4605dd9ff9dd" providerId="ADAL" clId="{72318D44-D6FF-412D-AD45-161D2494A035}" dt="2023-03-26T16:57:40.328" v="4537" actId="20577"/>
          <ac:spMkLst>
            <pc:docMk/>
            <pc:sldMk cId="3189593666" sldId="525"/>
            <ac:spMk id="2" creationId="{457A1D85-75DD-C610-45AE-065A71FC7688}"/>
          </ac:spMkLst>
        </pc:spChg>
        <pc:picChg chg="add mod ord">
          <ac:chgData name="Premathilake H. T. M it20265410" userId="f242275b-e3f0-4a99-9266-4605dd9ff9dd" providerId="ADAL" clId="{72318D44-D6FF-412D-AD45-161D2494A035}" dt="2023-03-26T16:57:31.888" v="4527" actId="167"/>
          <ac:picMkLst>
            <pc:docMk/>
            <pc:sldMk cId="3189593666" sldId="525"/>
            <ac:picMk id="3" creationId="{56E9FAE2-8F9A-06A9-BDEB-6BB0F4A49BAC}"/>
          </ac:picMkLst>
        </pc:picChg>
        <pc:picChg chg="add mod">
          <ac:chgData name="Premathilake H. T. M it20265410" userId="f242275b-e3f0-4a99-9266-4605dd9ff9dd" providerId="ADAL" clId="{72318D44-D6FF-412D-AD45-161D2494A035}" dt="2023-03-26T17:28:20.436" v="4660" actId="1076"/>
          <ac:picMkLst>
            <pc:docMk/>
            <pc:sldMk cId="3189593666" sldId="525"/>
            <ac:picMk id="4" creationId="{AF3935CB-20C8-8E83-EBC3-512A455B881C}"/>
          </ac:picMkLst>
        </pc:picChg>
        <pc:picChg chg="add mod">
          <ac:chgData name="Premathilake H. T. M it20265410" userId="f242275b-e3f0-4a99-9266-4605dd9ff9dd" providerId="ADAL" clId="{72318D44-D6FF-412D-AD45-161D2494A035}" dt="2023-03-26T17:28:28.453" v="4661"/>
          <ac:picMkLst>
            <pc:docMk/>
            <pc:sldMk cId="3189593666" sldId="525"/>
            <ac:picMk id="5" creationId="{876E8BE3-9685-930E-AB2C-33397A37C20C}"/>
          </ac:picMkLst>
        </pc:picChg>
      </pc:sldChg>
      <pc:sldChg chg="add del">
        <pc:chgData name="Premathilake H. T. M it20265410" userId="f242275b-e3f0-4a99-9266-4605dd9ff9dd" providerId="ADAL" clId="{72318D44-D6FF-412D-AD45-161D2494A035}" dt="2023-03-26T16:42:54.985" v="4313"/>
        <pc:sldMkLst>
          <pc:docMk/>
          <pc:sldMk cId="3846334052" sldId="525"/>
        </pc:sldMkLst>
      </pc:sldChg>
      <pc:sldChg chg="new del">
        <pc:chgData name="Premathilake H. T. M it20265410" userId="f242275b-e3f0-4a99-9266-4605dd9ff9dd" providerId="ADAL" clId="{72318D44-D6FF-412D-AD45-161D2494A035}" dt="2023-03-26T17:29:00.419" v="4664" actId="47"/>
        <pc:sldMkLst>
          <pc:docMk/>
          <pc:sldMk cId="1478680531" sldId="526"/>
        </pc:sldMkLst>
      </pc:sldChg>
      <pc:sldChg chg="delSp modSp add del mod">
        <pc:chgData name="Premathilake H. T. M it20265410" userId="f242275b-e3f0-4a99-9266-4605dd9ff9dd" providerId="ADAL" clId="{72318D44-D6FF-412D-AD45-161D2494A035}" dt="2023-03-26T16:46:32.833" v="4373" actId="47"/>
        <pc:sldMkLst>
          <pc:docMk/>
          <pc:sldMk cId="2135383826" sldId="526"/>
        </pc:sldMkLst>
        <pc:spChg chg="del">
          <ac:chgData name="Premathilake H. T. M it20265410" userId="f242275b-e3f0-4a99-9266-4605dd9ff9dd" providerId="ADAL" clId="{72318D44-D6FF-412D-AD45-161D2494A035}" dt="2023-03-26T16:45:36.605" v="4372" actId="478"/>
          <ac:spMkLst>
            <pc:docMk/>
            <pc:sldMk cId="2135383826" sldId="526"/>
            <ac:spMk id="3" creationId="{C5153A5F-2BEF-7EE0-B4FC-7CA333C63BA6}"/>
          </ac:spMkLst>
        </pc:spChg>
        <pc:spChg chg="mod">
          <ac:chgData name="Premathilake H. T. M it20265410" userId="f242275b-e3f0-4a99-9266-4605dd9ff9dd" providerId="ADAL" clId="{72318D44-D6FF-412D-AD45-161D2494A035}" dt="2023-03-26T16:45:30.228" v="4371" actId="20577"/>
          <ac:spMkLst>
            <pc:docMk/>
            <pc:sldMk cId="2135383826" sldId="526"/>
            <ac:spMk id="5" creationId="{EAAC6E30-C814-586A-8AB3-7C8387ED996D}"/>
          </ac:spMkLst>
        </pc:spChg>
      </pc:sldChg>
      <pc:sldChg chg="addSp delSp modSp add mod">
        <pc:chgData name="Premathilake H. T. M it20265410" userId="f242275b-e3f0-4a99-9266-4605dd9ff9dd" providerId="ADAL" clId="{72318D44-D6FF-412D-AD45-161D2494A035}" dt="2023-03-26T17:29:18.017" v="4669" actId="122"/>
        <pc:sldMkLst>
          <pc:docMk/>
          <pc:sldMk cId="2801571847" sldId="527"/>
        </pc:sldMkLst>
        <pc:spChg chg="add del mod">
          <ac:chgData name="Premathilake H. T. M it20265410" userId="f242275b-e3f0-4a99-9266-4605dd9ff9dd" providerId="ADAL" clId="{72318D44-D6FF-412D-AD45-161D2494A035}" dt="2023-03-26T17:29:13.551" v="4666"/>
          <ac:spMkLst>
            <pc:docMk/>
            <pc:sldMk cId="2801571847" sldId="527"/>
            <ac:spMk id="2" creationId="{8B12EF09-CF41-14F2-571E-1750B86EF936}"/>
          </ac:spMkLst>
        </pc:spChg>
        <pc:spChg chg="add mod">
          <ac:chgData name="Premathilake H. T. M it20265410" userId="f242275b-e3f0-4a99-9266-4605dd9ff9dd" providerId="ADAL" clId="{72318D44-D6FF-412D-AD45-161D2494A035}" dt="2023-03-26T17:29:18.017" v="4669" actId="122"/>
          <ac:spMkLst>
            <pc:docMk/>
            <pc:sldMk cId="2801571847" sldId="527"/>
            <ac:spMk id="5" creationId="{8F642944-B700-B379-36E5-5CB2155CF175}"/>
          </ac:spMkLst>
        </pc:spChg>
        <pc:spChg chg="del">
          <ac:chgData name="Premathilake H. T. M it20265410" userId="f242275b-e3f0-4a99-9266-4605dd9ff9dd" providerId="ADAL" clId="{72318D44-D6FF-412D-AD45-161D2494A035}" dt="2023-03-26T17:29:15.110" v="4667" actId="478"/>
          <ac:spMkLst>
            <pc:docMk/>
            <pc:sldMk cId="2801571847" sldId="527"/>
            <ac:spMk id="8" creationId="{AA42C1AE-A6AF-5BF3-FFD2-0CF7FCD06229}"/>
          </ac:spMkLst>
        </pc:spChg>
      </pc:sldChg>
      <pc:sldChg chg="addSp delSp modSp new del mod">
        <pc:chgData name="Premathilake H. T. M it20265410" userId="f242275b-e3f0-4a99-9266-4605dd9ff9dd" providerId="ADAL" clId="{72318D44-D6FF-412D-AD45-161D2494A035}" dt="2023-03-26T17:49:50.493" v="4752" actId="47"/>
        <pc:sldMkLst>
          <pc:docMk/>
          <pc:sldMk cId="1816566442" sldId="528"/>
        </pc:sldMkLst>
        <pc:spChg chg="del">
          <ac:chgData name="Premathilake H. T. M it20265410" userId="f242275b-e3f0-4a99-9266-4605dd9ff9dd" providerId="ADAL" clId="{72318D44-D6FF-412D-AD45-161D2494A035}" dt="2023-03-26T17:48:54.819" v="4737" actId="478"/>
          <ac:spMkLst>
            <pc:docMk/>
            <pc:sldMk cId="1816566442" sldId="528"/>
            <ac:spMk id="2" creationId="{A0FD45B8-7C57-46D8-BBB0-BA27DD93243F}"/>
          </ac:spMkLst>
        </pc:spChg>
        <pc:spChg chg="del">
          <ac:chgData name="Premathilake H. T. M it20265410" userId="f242275b-e3f0-4a99-9266-4605dd9ff9dd" providerId="ADAL" clId="{72318D44-D6FF-412D-AD45-161D2494A035}" dt="2023-03-26T17:48:54.031" v="4736" actId="478"/>
          <ac:spMkLst>
            <pc:docMk/>
            <pc:sldMk cId="1816566442" sldId="528"/>
            <ac:spMk id="3" creationId="{AEC0C7BE-B0EC-054A-F66B-DC6021285378}"/>
          </ac:spMkLst>
        </pc:spChg>
        <pc:spChg chg="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10" creationId="{8F3EEA21-97CA-F846-0EE4-C9A928C926D8}"/>
          </ac:spMkLst>
        </pc:spChg>
        <pc:spChg chg="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11" creationId="{FD4B5F6E-C712-DB77-7A9B-FD12374267AB}"/>
          </ac:spMkLst>
        </pc:spChg>
        <pc:spChg chg="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14" creationId="{F2FBF723-D939-812A-55A1-C8B4A2441E6C}"/>
          </ac:spMkLst>
        </pc:spChg>
        <pc:spChg chg="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16" creationId="{FA8B1A96-5D4F-6BA9-A6CD-44DB4C9623DE}"/>
          </ac:spMkLst>
        </pc:spChg>
        <pc:spChg chg="add mod">
          <ac:chgData name="Premathilake H. T. M it20265410" userId="f242275b-e3f0-4a99-9266-4605dd9ff9dd" providerId="ADAL" clId="{72318D44-D6FF-412D-AD45-161D2494A035}" dt="2023-03-26T17:48:50.932" v="4735"/>
          <ac:spMkLst>
            <pc:docMk/>
            <pc:sldMk cId="1816566442" sldId="528"/>
            <ac:spMk id="20" creationId="{179488E5-BA08-8FF7-03A6-3A0A46EAEF00}"/>
          </ac:spMkLst>
        </pc:spChg>
        <pc:grpChg chg="add mod">
          <ac:chgData name="Premathilake H. T. M it20265410" userId="f242275b-e3f0-4a99-9266-4605dd9ff9dd" providerId="ADAL" clId="{72318D44-D6FF-412D-AD45-161D2494A035}" dt="2023-03-26T17:48:50.932" v="4735"/>
          <ac:grpSpMkLst>
            <pc:docMk/>
            <pc:sldMk cId="1816566442" sldId="528"/>
            <ac:grpSpMk id="5" creationId="{D4468996-F515-C044-C804-A7362F1B1633}"/>
          </ac:grpSpMkLst>
        </pc:grpChg>
        <pc:grpChg chg="mod">
          <ac:chgData name="Premathilake H. T. M it20265410" userId="f242275b-e3f0-4a99-9266-4605dd9ff9dd" providerId="ADAL" clId="{72318D44-D6FF-412D-AD45-161D2494A035}" dt="2023-03-26T17:48:50.932" v="4735"/>
          <ac:grpSpMkLst>
            <pc:docMk/>
            <pc:sldMk cId="1816566442" sldId="528"/>
            <ac:grpSpMk id="6" creationId="{5A7B7F8C-0B18-E7E6-2452-4FA982887DAE}"/>
          </ac:grpSpMkLst>
        </pc:grpChg>
        <pc:grpChg chg="mod">
          <ac:chgData name="Premathilake H. T. M it20265410" userId="f242275b-e3f0-4a99-9266-4605dd9ff9dd" providerId="ADAL" clId="{72318D44-D6FF-412D-AD45-161D2494A035}" dt="2023-03-26T17:48:50.932" v="4735"/>
          <ac:grpSpMkLst>
            <pc:docMk/>
            <pc:sldMk cId="1816566442" sldId="528"/>
            <ac:grpSpMk id="9" creationId="{5F2F8482-8B5A-0161-2B9E-8A2E7C416A82}"/>
          </ac:grpSpMkLst>
        </pc:grpChg>
        <pc:picChg chg="add del mod">
          <ac:chgData name="Premathilake H. T. M it20265410" userId="f242275b-e3f0-4a99-9266-4605dd9ff9dd" providerId="ADAL" clId="{72318D44-D6FF-412D-AD45-161D2494A035}" dt="2023-03-26T17:49:01.113" v="4738" actId="478"/>
          <ac:picMkLst>
            <pc:docMk/>
            <pc:sldMk cId="1816566442" sldId="528"/>
            <ac:picMk id="4" creationId="{F933E41A-55DF-CA1E-5654-4B0ADD887C31}"/>
          </ac:picMkLst>
        </pc:picChg>
        <pc:picChg chg="mod">
          <ac:chgData name="Premathilake H. T. M it20265410" userId="f242275b-e3f0-4a99-9266-4605dd9ff9dd" providerId="ADAL" clId="{72318D44-D6FF-412D-AD45-161D2494A035}" dt="2023-03-26T17:48:50.932" v="4735"/>
          <ac:picMkLst>
            <pc:docMk/>
            <pc:sldMk cId="1816566442" sldId="528"/>
            <ac:picMk id="7" creationId="{BD3451FA-0C2F-41DF-9B20-E6C6055CCF0F}"/>
          </ac:picMkLst>
        </pc:picChg>
        <pc:picChg chg="mod">
          <ac:chgData name="Premathilake H. T. M it20265410" userId="f242275b-e3f0-4a99-9266-4605dd9ff9dd" providerId="ADAL" clId="{72318D44-D6FF-412D-AD45-161D2494A035}" dt="2023-03-26T17:48:50.932" v="4735"/>
          <ac:picMkLst>
            <pc:docMk/>
            <pc:sldMk cId="1816566442" sldId="528"/>
            <ac:picMk id="15" creationId="{F574A5AF-66A1-529D-C13B-F90847AF1FCE}"/>
          </ac:picMkLst>
        </pc:picChg>
        <pc:picChg chg="add mod">
          <ac:chgData name="Premathilake H. T. M it20265410" userId="f242275b-e3f0-4a99-9266-4605dd9ff9dd" providerId="ADAL" clId="{72318D44-D6FF-412D-AD45-161D2494A035}" dt="2023-03-26T17:48:50.932" v="4735"/>
          <ac:picMkLst>
            <pc:docMk/>
            <pc:sldMk cId="1816566442" sldId="528"/>
            <ac:picMk id="17" creationId="{A87EB16E-F047-0C76-E4DA-580519CCEBCF}"/>
          </ac:picMkLst>
        </pc:picChg>
        <pc:picChg chg="add del mod">
          <ac:chgData name="Premathilake H. T. M it20265410" userId="f242275b-e3f0-4a99-9266-4605dd9ff9dd" providerId="ADAL" clId="{72318D44-D6FF-412D-AD45-161D2494A035}" dt="2023-03-26T17:49:11.770" v="4741" actId="478"/>
          <ac:picMkLst>
            <pc:docMk/>
            <pc:sldMk cId="1816566442" sldId="528"/>
            <ac:picMk id="18" creationId="{F34E759B-8EFF-0D71-E780-7D46EDD5448E}"/>
          </ac:picMkLst>
        </pc:picChg>
        <pc:picChg chg="add del mod">
          <ac:chgData name="Premathilake H. T. M it20265410" userId="f242275b-e3f0-4a99-9266-4605dd9ff9dd" providerId="ADAL" clId="{72318D44-D6FF-412D-AD45-161D2494A035}" dt="2023-03-26T17:49:13.764" v="4742" actId="478"/>
          <ac:picMkLst>
            <pc:docMk/>
            <pc:sldMk cId="1816566442" sldId="528"/>
            <ac:picMk id="19" creationId="{81AE8AD1-887A-D608-47E3-12618F5230CE}"/>
          </ac:picMkLst>
        </pc:picChg>
        <pc:picChg chg="add mod">
          <ac:chgData name="Premathilake H. T. M it20265410" userId="f242275b-e3f0-4a99-9266-4605dd9ff9dd" providerId="ADAL" clId="{72318D44-D6FF-412D-AD45-161D2494A035}" dt="2023-03-26T17:49:05.765" v="4740" actId="1076"/>
          <ac:picMkLst>
            <pc:docMk/>
            <pc:sldMk cId="1816566442" sldId="528"/>
            <ac:picMk id="22" creationId="{B9D7E607-1F7F-4A73-1859-DC3E3F27F435}"/>
          </ac:picMkLst>
        </pc:picChg>
        <pc:picChg chg="add mod ord">
          <ac:chgData name="Premathilake H. T. M it20265410" userId="f242275b-e3f0-4a99-9266-4605dd9ff9dd" providerId="ADAL" clId="{72318D44-D6FF-412D-AD45-161D2494A035}" dt="2023-03-26T17:49:25.950" v="4750" actId="1035"/>
          <ac:picMkLst>
            <pc:docMk/>
            <pc:sldMk cId="1816566442" sldId="528"/>
            <ac:picMk id="23" creationId="{E0629B6B-8C0B-D771-346A-604F8F258042}"/>
          </ac:picMkLst>
        </pc:picChg>
        <pc:cxnChg chg="mod">
          <ac:chgData name="Premathilake H. T. M it20265410" userId="f242275b-e3f0-4a99-9266-4605dd9ff9dd" providerId="ADAL" clId="{72318D44-D6FF-412D-AD45-161D2494A035}" dt="2023-03-26T17:48:50.932" v="4735"/>
          <ac:cxnSpMkLst>
            <pc:docMk/>
            <pc:sldMk cId="1816566442" sldId="528"/>
            <ac:cxnSpMk id="8" creationId="{2FDBD845-79F8-7C65-F360-4304396DE6FB}"/>
          </ac:cxnSpMkLst>
        </pc:cxnChg>
        <pc:cxnChg chg="mod">
          <ac:chgData name="Premathilake H. T. M it20265410" userId="f242275b-e3f0-4a99-9266-4605dd9ff9dd" providerId="ADAL" clId="{72318D44-D6FF-412D-AD45-161D2494A035}" dt="2023-03-26T17:48:50.932" v="4735"/>
          <ac:cxnSpMkLst>
            <pc:docMk/>
            <pc:sldMk cId="1816566442" sldId="528"/>
            <ac:cxnSpMk id="12" creationId="{D8371C0C-6A16-E759-B0EA-8020F151BAE8}"/>
          </ac:cxnSpMkLst>
        </pc:cxnChg>
        <pc:cxnChg chg="mod">
          <ac:chgData name="Premathilake H. T. M it20265410" userId="f242275b-e3f0-4a99-9266-4605dd9ff9dd" providerId="ADAL" clId="{72318D44-D6FF-412D-AD45-161D2494A035}" dt="2023-03-26T17:48:50.932" v="4735"/>
          <ac:cxnSpMkLst>
            <pc:docMk/>
            <pc:sldMk cId="1816566442" sldId="528"/>
            <ac:cxnSpMk id="13" creationId="{560F9D81-31E6-B0AD-2409-9CDE6816AE3B}"/>
          </ac:cxnSpMkLst>
        </pc:cxnChg>
        <pc:cxnChg chg="add mod">
          <ac:chgData name="Premathilake H. T. M it20265410" userId="f242275b-e3f0-4a99-9266-4605dd9ff9dd" providerId="ADAL" clId="{72318D44-D6FF-412D-AD45-161D2494A035}" dt="2023-03-26T17:48:50.932" v="4735"/>
          <ac:cxnSpMkLst>
            <pc:docMk/>
            <pc:sldMk cId="1816566442" sldId="528"/>
            <ac:cxnSpMk id="21" creationId="{8CF7208C-4036-85A2-574A-EACD08D8BF9E}"/>
          </ac:cxnSpMkLst>
        </pc:cxnChg>
      </pc:sldChg>
      <pc:sldChg chg="addSp delSp modSp new del mod">
        <pc:chgData name="Premathilake H. T. M it20265410" userId="f242275b-e3f0-4a99-9266-4605dd9ff9dd" providerId="ADAL" clId="{72318D44-D6FF-412D-AD45-161D2494A035}" dt="2023-03-26T23:25:46.766" v="4870" actId="47"/>
        <pc:sldMkLst>
          <pc:docMk/>
          <pc:sldMk cId="2579915225" sldId="528"/>
        </pc:sldMkLst>
        <pc:spChg chg="del mod">
          <ac:chgData name="Premathilake H. T. M it20265410" userId="f242275b-e3f0-4a99-9266-4605dd9ff9dd" providerId="ADAL" clId="{72318D44-D6FF-412D-AD45-161D2494A035}" dt="2023-03-26T23:25:23.508" v="4864" actId="478"/>
          <ac:spMkLst>
            <pc:docMk/>
            <pc:sldMk cId="2579915225" sldId="528"/>
            <ac:spMk id="2" creationId="{762566B8-D196-D5BF-7E0F-B88759215BCD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7" creationId="{60F5836B-9228-4F75-7D68-C755FEC42FDF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14" creationId="{ADB7D998-D738-C0D3-F178-E21CE3794CDD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15" creationId="{90459F33-39EA-DFEA-60CC-B7D5E22EB2F4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18" creationId="{B39B366C-E675-7367-188A-ABAF5ACE47E0}"/>
          </ac:spMkLst>
        </pc:spChg>
        <pc:spChg chg="mod">
          <ac:chgData name="Premathilake H. T. M it20265410" userId="f242275b-e3f0-4a99-9266-4605dd9ff9dd" providerId="ADAL" clId="{72318D44-D6FF-412D-AD45-161D2494A035}" dt="2023-03-26T23:24:39.328" v="4853"/>
          <ac:spMkLst>
            <pc:docMk/>
            <pc:sldMk cId="2579915225" sldId="528"/>
            <ac:spMk id="20" creationId="{5F1F337A-5EBA-898E-C5F7-525F4FFCE1C2}"/>
          </ac:spMkLst>
        </pc:spChg>
        <pc:grpChg chg="add mod">
          <ac:chgData name="Premathilake H. T. M it20265410" userId="f242275b-e3f0-4a99-9266-4605dd9ff9dd" providerId="ADAL" clId="{72318D44-D6FF-412D-AD45-161D2494A035}" dt="2023-03-26T23:25:33.196" v="4865" actId="164"/>
          <ac:grpSpMkLst>
            <pc:docMk/>
            <pc:sldMk cId="2579915225" sldId="528"/>
            <ac:grpSpMk id="3" creationId="{5926762E-76CF-D9F1-3FF4-C0ABE10A4F9E}"/>
          </ac:grpSpMkLst>
        </pc:grpChg>
        <pc:grpChg chg="mod">
          <ac:chgData name="Premathilake H. T. M it20265410" userId="f242275b-e3f0-4a99-9266-4605dd9ff9dd" providerId="ADAL" clId="{72318D44-D6FF-412D-AD45-161D2494A035}" dt="2023-03-26T23:24:39.328" v="4853"/>
          <ac:grpSpMkLst>
            <pc:docMk/>
            <pc:sldMk cId="2579915225" sldId="528"/>
            <ac:grpSpMk id="5" creationId="{488F6205-E5FF-066A-927A-81BB536F1B74}"/>
          </ac:grpSpMkLst>
        </pc:grpChg>
        <pc:grpChg chg="mod">
          <ac:chgData name="Premathilake H. T. M it20265410" userId="f242275b-e3f0-4a99-9266-4605dd9ff9dd" providerId="ADAL" clId="{72318D44-D6FF-412D-AD45-161D2494A035}" dt="2023-03-26T23:24:39.328" v="4853"/>
          <ac:grpSpMkLst>
            <pc:docMk/>
            <pc:sldMk cId="2579915225" sldId="528"/>
            <ac:grpSpMk id="10" creationId="{B9356DB9-5B45-6E2D-5D80-F987827C6EC5}"/>
          </ac:grpSpMkLst>
        </pc:grpChg>
        <pc:grpChg chg="mod">
          <ac:chgData name="Premathilake H. T. M it20265410" userId="f242275b-e3f0-4a99-9266-4605dd9ff9dd" providerId="ADAL" clId="{72318D44-D6FF-412D-AD45-161D2494A035}" dt="2023-03-26T23:24:39.328" v="4853"/>
          <ac:grpSpMkLst>
            <pc:docMk/>
            <pc:sldMk cId="2579915225" sldId="528"/>
            <ac:grpSpMk id="13" creationId="{A547E232-C43B-3163-C8D5-ACE0A8A61BFE}"/>
          </ac:grpSpMkLst>
        </pc:grpChg>
        <pc:grpChg chg="add mod">
          <ac:chgData name="Premathilake H. T. M it20265410" userId="f242275b-e3f0-4a99-9266-4605dd9ff9dd" providerId="ADAL" clId="{72318D44-D6FF-412D-AD45-161D2494A035}" dt="2023-03-26T23:25:33.196" v="4865" actId="164"/>
          <ac:grpSpMkLst>
            <pc:docMk/>
            <pc:sldMk cId="2579915225" sldId="528"/>
            <ac:grpSpMk id="23" creationId="{5EBA6B1D-93F3-C28A-9744-F280345DB16C}"/>
          </ac:grpSpMkLst>
        </pc:grpChg>
        <pc:picChg chg="del mod">
          <ac:chgData name="Premathilake H. T. M it20265410" userId="f242275b-e3f0-4a99-9266-4605dd9ff9dd" providerId="ADAL" clId="{72318D44-D6FF-412D-AD45-161D2494A035}" dt="2023-03-26T23:25:14.623" v="4859" actId="478"/>
          <ac:picMkLst>
            <pc:docMk/>
            <pc:sldMk cId="2579915225" sldId="528"/>
            <ac:picMk id="4" creationId="{359BE708-27AC-1F29-84AB-B1007A8ACEE1}"/>
          </ac:picMkLst>
        </pc:picChg>
        <pc:picChg chg="mod">
          <ac:chgData name="Premathilake H. T. M it20265410" userId="f242275b-e3f0-4a99-9266-4605dd9ff9dd" providerId="ADAL" clId="{72318D44-D6FF-412D-AD45-161D2494A035}" dt="2023-03-26T23:24:39.328" v="4853"/>
          <ac:picMkLst>
            <pc:docMk/>
            <pc:sldMk cId="2579915225" sldId="528"/>
            <ac:picMk id="6" creationId="{572C36FC-0168-641B-D360-394405D0A7B0}"/>
          </ac:picMkLst>
        </pc:picChg>
        <pc:picChg chg="del mod">
          <ac:chgData name="Premathilake H. T. M it20265410" userId="f242275b-e3f0-4a99-9266-4605dd9ff9dd" providerId="ADAL" clId="{72318D44-D6FF-412D-AD45-161D2494A035}" dt="2023-03-26T23:24:55.250" v="4855" actId="478"/>
          <ac:picMkLst>
            <pc:docMk/>
            <pc:sldMk cId="2579915225" sldId="528"/>
            <ac:picMk id="9" creationId="{81FF55DA-45CA-0F63-0D73-0B6A16BFA3B3}"/>
          </ac:picMkLst>
        </pc:picChg>
        <pc:picChg chg="mod">
          <ac:chgData name="Premathilake H. T. M it20265410" userId="f242275b-e3f0-4a99-9266-4605dd9ff9dd" providerId="ADAL" clId="{72318D44-D6FF-412D-AD45-161D2494A035}" dt="2023-03-26T23:24:39.328" v="4853"/>
          <ac:picMkLst>
            <pc:docMk/>
            <pc:sldMk cId="2579915225" sldId="528"/>
            <ac:picMk id="11" creationId="{7C0BBD80-4876-4793-D6F0-A297E04E3BCE}"/>
          </ac:picMkLst>
        </pc:picChg>
        <pc:picChg chg="mod">
          <ac:chgData name="Premathilake H. T. M it20265410" userId="f242275b-e3f0-4a99-9266-4605dd9ff9dd" providerId="ADAL" clId="{72318D44-D6FF-412D-AD45-161D2494A035}" dt="2023-03-26T23:24:39.328" v="4853"/>
          <ac:picMkLst>
            <pc:docMk/>
            <pc:sldMk cId="2579915225" sldId="528"/>
            <ac:picMk id="19" creationId="{2D65AAD7-73FA-AF45-550F-E4D4B388DA77}"/>
          </ac:picMkLst>
        </pc:picChg>
        <pc:picChg chg="add mod">
          <ac:chgData name="Premathilake H. T. M it20265410" userId="f242275b-e3f0-4a99-9266-4605dd9ff9dd" providerId="ADAL" clId="{72318D44-D6FF-412D-AD45-161D2494A035}" dt="2023-03-26T23:25:33.196" v="4865" actId="164"/>
          <ac:picMkLst>
            <pc:docMk/>
            <pc:sldMk cId="2579915225" sldId="528"/>
            <ac:picMk id="21" creationId="{DF91D494-F665-07C0-E4EE-9E49B8B869F2}"/>
          </ac:picMkLst>
        </pc:picChg>
        <pc:picChg chg="add mod">
          <ac:chgData name="Premathilake H. T. M it20265410" userId="f242275b-e3f0-4a99-9266-4605dd9ff9dd" providerId="ADAL" clId="{72318D44-D6FF-412D-AD45-161D2494A035}" dt="2023-03-26T23:25:33.196" v="4865" actId="164"/>
          <ac:picMkLst>
            <pc:docMk/>
            <pc:sldMk cId="2579915225" sldId="528"/>
            <ac:picMk id="22" creationId="{21771E53-412B-2427-4139-BD339D2F4F91}"/>
          </ac:picMkLst>
        </pc:picChg>
        <pc:picChg chg="add del mod">
          <ac:chgData name="Premathilake H. T. M it20265410" userId="f242275b-e3f0-4a99-9266-4605dd9ff9dd" providerId="ADAL" clId="{72318D44-D6FF-412D-AD45-161D2494A035}" dt="2023-03-26T23:25:35.424" v="4867"/>
          <ac:picMkLst>
            <pc:docMk/>
            <pc:sldMk cId="2579915225" sldId="528"/>
            <ac:picMk id="24" creationId="{692B85A1-4636-950C-0362-4EBE382645AF}"/>
          </ac:picMkLst>
        </pc:picChg>
        <pc:cxnChg chg="mod">
          <ac:chgData name="Premathilake H. T. M it20265410" userId="f242275b-e3f0-4a99-9266-4605dd9ff9dd" providerId="ADAL" clId="{72318D44-D6FF-412D-AD45-161D2494A035}" dt="2023-03-26T23:24:39.328" v="4853"/>
          <ac:cxnSpMkLst>
            <pc:docMk/>
            <pc:sldMk cId="2579915225" sldId="528"/>
            <ac:cxnSpMk id="8" creationId="{F19A5E0D-723C-5043-B9D2-104C1B306C76}"/>
          </ac:cxnSpMkLst>
        </pc:cxnChg>
        <pc:cxnChg chg="mod">
          <ac:chgData name="Premathilake H. T. M it20265410" userId="f242275b-e3f0-4a99-9266-4605dd9ff9dd" providerId="ADAL" clId="{72318D44-D6FF-412D-AD45-161D2494A035}" dt="2023-03-26T23:24:39.328" v="4853"/>
          <ac:cxnSpMkLst>
            <pc:docMk/>
            <pc:sldMk cId="2579915225" sldId="528"/>
            <ac:cxnSpMk id="12" creationId="{F455A79B-36F0-180C-20B9-DB5F505D9211}"/>
          </ac:cxnSpMkLst>
        </pc:cxnChg>
        <pc:cxnChg chg="mod">
          <ac:chgData name="Premathilake H. T. M it20265410" userId="f242275b-e3f0-4a99-9266-4605dd9ff9dd" providerId="ADAL" clId="{72318D44-D6FF-412D-AD45-161D2494A035}" dt="2023-03-26T23:24:39.328" v="4853"/>
          <ac:cxnSpMkLst>
            <pc:docMk/>
            <pc:sldMk cId="2579915225" sldId="528"/>
            <ac:cxnSpMk id="16" creationId="{480ECF5E-5BEE-7364-5108-C21DD0385028}"/>
          </ac:cxnSpMkLst>
        </pc:cxnChg>
        <pc:cxnChg chg="mod">
          <ac:chgData name="Premathilake H. T. M it20265410" userId="f242275b-e3f0-4a99-9266-4605dd9ff9dd" providerId="ADAL" clId="{72318D44-D6FF-412D-AD45-161D2494A035}" dt="2023-03-26T23:24:39.328" v="4853"/>
          <ac:cxnSpMkLst>
            <pc:docMk/>
            <pc:sldMk cId="2579915225" sldId="528"/>
            <ac:cxnSpMk id="17" creationId="{2E40FD42-FC84-07C7-64E4-55528EF3D87C}"/>
          </ac:cxnSpMkLst>
        </pc:cxnChg>
      </pc:sldChg>
      <pc:sldChg chg="addSp modSp new del">
        <pc:chgData name="Premathilake H. T. M it20265410" userId="f242275b-e3f0-4a99-9266-4605dd9ff9dd" providerId="ADAL" clId="{72318D44-D6FF-412D-AD45-161D2494A035}" dt="2023-03-26T17:59:38.567" v="4780" actId="47"/>
        <pc:sldMkLst>
          <pc:docMk/>
          <pc:sldMk cId="3645747072" sldId="528"/>
        </pc:sldMkLst>
        <pc:spChg chg="mod">
          <ac:chgData name="Premathilake H. T. M it20265410" userId="f242275b-e3f0-4a99-9266-4605dd9ff9dd" providerId="ADAL" clId="{72318D44-D6FF-412D-AD45-161D2494A035}" dt="2023-03-26T17:52:29.401" v="4760"/>
          <ac:spMkLst>
            <pc:docMk/>
            <pc:sldMk cId="3645747072" sldId="528"/>
            <ac:spMk id="6" creationId="{EF345A84-4A27-09F8-B9FC-466647F461AD}"/>
          </ac:spMkLst>
        </pc:spChg>
        <pc:spChg chg="mod">
          <ac:chgData name="Premathilake H. T. M it20265410" userId="f242275b-e3f0-4a99-9266-4605dd9ff9dd" providerId="ADAL" clId="{72318D44-D6FF-412D-AD45-161D2494A035}" dt="2023-03-26T17:52:29.401" v="4760"/>
          <ac:spMkLst>
            <pc:docMk/>
            <pc:sldMk cId="3645747072" sldId="528"/>
            <ac:spMk id="7" creationId="{EC694413-F054-AE73-9657-273A358D13F9}"/>
          </ac:spMkLst>
        </pc:spChg>
        <pc:spChg chg="mod">
          <ac:chgData name="Premathilake H. T. M it20265410" userId="f242275b-e3f0-4a99-9266-4605dd9ff9dd" providerId="ADAL" clId="{72318D44-D6FF-412D-AD45-161D2494A035}" dt="2023-03-26T17:52:29.401" v="4760"/>
          <ac:spMkLst>
            <pc:docMk/>
            <pc:sldMk cId="3645747072" sldId="528"/>
            <ac:spMk id="10" creationId="{A503100D-BD8A-D601-2876-B8032996B576}"/>
          </ac:spMkLst>
        </pc:spChg>
        <pc:spChg chg="mod">
          <ac:chgData name="Premathilake H. T. M it20265410" userId="f242275b-e3f0-4a99-9266-4605dd9ff9dd" providerId="ADAL" clId="{72318D44-D6FF-412D-AD45-161D2494A035}" dt="2023-03-26T17:52:29.401" v="4760"/>
          <ac:spMkLst>
            <pc:docMk/>
            <pc:sldMk cId="3645747072" sldId="528"/>
            <ac:spMk id="12" creationId="{987E5C7B-AAE8-96DC-7499-6E10A08FDCF1}"/>
          </ac:spMkLst>
        </pc:spChg>
        <pc:grpChg chg="add mod">
          <ac:chgData name="Premathilake H. T. M it20265410" userId="f242275b-e3f0-4a99-9266-4605dd9ff9dd" providerId="ADAL" clId="{72318D44-D6FF-412D-AD45-161D2494A035}" dt="2023-03-26T17:52:29.401" v="4760"/>
          <ac:grpSpMkLst>
            <pc:docMk/>
            <pc:sldMk cId="3645747072" sldId="528"/>
            <ac:grpSpMk id="3" creationId="{D0353F58-8DF7-D185-7F72-754AD4C9AE31}"/>
          </ac:grpSpMkLst>
        </pc:grpChg>
        <pc:grpChg chg="mod">
          <ac:chgData name="Premathilake H. T. M it20265410" userId="f242275b-e3f0-4a99-9266-4605dd9ff9dd" providerId="ADAL" clId="{72318D44-D6FF-412D-AD45-161D2494A035}" dt="2023-03-26T17:52:29.401" v="4760"/>
          <ac:grpSpMkLst>
            <pc:docMk/>
            <pc:sldMk cId="3645747072" sldId="528"/>
            <ac:grpSpMk id="5" creationId="{9B928180-B492-CAA7-750A-944D767B1D44}"/>
          </ac:grpSpMkLst>
        </pc:grpChg>
        <pc:picChg chg="mod">
          <ac:chgData name="Premathilake H. T. M it20265410" userId="f242275b-e3f0-4a99-9266-4605dd9ff9dd" providerId="ADAL" clId="{72318D44-D6FF-412D-AD45-161D2494A035}" dt="2023-03-26T17:52:29.401" v="4760"/>
          <ac:picMkLst>
            <pc:docMk/>
            <pc:sldMk cId="3645747072" sldId="528"/>
            <ac:picMk id="11" creationId="{7CCE07B5-D046-6D4F-2A0E-668BB5205043}"/>
          </ac:picMkLst>
        </pc:picChg>
        <pc:picChg chg="add mod">
          <ac:chgData name="Premathilake H. T. M it20265410" userId="f242275b-e3f0-4a99-9266-4605dd9ff9dd" providerId="ADAL" clId="{72318D44-D6FF-412D-AD45-161D2494A035}" dt="2023-03-26T17:52:29.401" v="4760"/>
          <ac:picMkLst>
            <pc:docMk/>
            <pc:sldMk cId="3645747072" sldId="528"/>
            <ac:picMk id="13" creationId="{11A27E65-7D00-DF8B-C0C7-54558F190F52}"/>
          </ac:picMkLst>
        </pc:picChg>
        <pc:picChg chg="add mod">
          <ac:chgData name="Premathilake H. T. M it20265410" userId="f242275b-e3f0-4a99-9266-4605dd9ff9dd" providerId="ADAL" clId="{72318D44-D6FF-412D-AD45-161D2494A035}" dt="2023-03-26T17:52:29.401" v="4760"/>
          <ac:picMkLst>
            <pc:docMk/>
            <pc:sldMk cId="3645747072" sldId="528"/>
            <ac:picMk id="14" creationId="{B2C1283E-6A0D-8B54-5337-D3A27DFF328B}"/>
          </ac:picMkLst>
        </pc:picChg>
        <pc:picChg chg="add mod">
          <ac:chgData name="Premathilake H. T. M it20265410" userId="f242275b-e3f0-4a99-9266-4605dd9ff9dd" providerId="ADAL" clId="{72318D44-D6FF-412D-AD45-161D2494A035}" dt="2023-03-26T17:52:29.401" v="4760"/>
          <ac:picMkLst>
            <pc:docMk/>
            <pc:sldMk cId="3645747072" sldId="528"/>
            <ac:picMk id="15" creationId="{7E7AC6DC-92EA-78E5-E46C-50EEF9AA9C85}"/>
          </ac:picMkLst>
        </pc:picChg>
        <pc:cxnChg chg="mod">
          <ac:chgData name="Premathilake H. T. M it20265410" userId="f242275b-e3f0-4a99-9266-4605dd9ff9dd" providerId="ADAL" clId="{72318D44-D6FF-412D-AD45-161D2494A035}" dt="2023-03-26T17:52:29.401" v="4760"/>
          <ac:cxnSpMkLst>
            <pc:docMk/>
            <pc:sldMk cId="3645747072" sldId="528"/>
            <ac:cxnSpMk id="4" creationId="{6C76FC37-9ADA-CC09-75C9-F5AF1A332C41}"/>
          </ac:cxnSpMkLst>
        </pc:cxnChg>
        <pc:cxnChg chg="mod">
          <ac:chgData name="Premathilake H. T. M it20265410" userId="f242275b-e3f0-4a99-9266-4605dd9ff9dd" providerId="ADAL" clId="{72318D44-D6FF-412D-AD45-161D2494A035}" dt="2023-03-26T17:52:29.401" v="4760"/>
          <ac:cxnSpMkLst>
            <pc:docMk/>
            <pc:sldMk cId="3645747072" sldId="528"/>
            <ac:cxnSpMk id="8" creationId="{E50EC36B-760C-ECFC-38BB-50D124C2C10B}"/>
          </ac:cxnSpMkLst>
        </pc:cxnChg>
        <pc:cxnChg chg="mod">
          <ac:chgData name="Premathilake H. T. M it20265410" userId="f242275b-e3f0-4a99-9266-4605dd9ff9dd" providerId="ADAL" clId="{72318D44-D6FF-412D-AD45-161D2494A035}" dt="2023-03-26T17:52:29.401" v="4760"/>
          <ac:cxnSpMkLst>
            <pc:docMk/>
            <pc:sldMk cId="3645747072" sldId="528"/>
            <ac:cxnSpMk id="9" creationId="{25DF748A-D28A-6853-0AED-39DBCCD21480}"/>
          </ac:cxnSpMkLst>
        </pc:cxnChg>
      </pc:sldChg>
    </pc:docChg>
  </pc:docChgLst>
  <pc:docChgLst>
    <pc:chgData name="Bamunusinghe G.P it20011970" userId="a24cfa6b-71b5-453b-b29a-90b47e0c2e04" providerId="ADAL" clId="{772B74DA-10CB-4D6F-9A9F-E4CD4C78B348}"/>
    <pc:docChg chg="modSld">
      <pc:chgData name="Bamunusinghe G.P it20011970" userId="a24cfa6b-71b5-453b-b29a-90b47e0c2e04" providerId="ADAL" clId="{772B74DA-10CB-4D6F-9A9F-E4CD4C78B348}" dt="2023-03-26T17:38:29.355" v="8" actId="20577"/>
      <pc:docMkLst>
        <pc:docMk/>
      </pc:docMkLst>
      <pc:sldChg chg="modSp mod">
        <pc:chgData name="Bamunusinghe G.P it20011970" userId="a24cfa6b-71b5-453b-b29a-90b47e0c2e04" providerId="ADAL" clId="{772B74DA-10CB-4D6F-9A9F-E4CD4C78B348}" dt="2023-03-26T17:36:57.695" v="2" actId="20577"/>
        <pc:sldMkLst>
          <pc:docMk/>
          <pc:sldMk cId="836383750" sldId="433"/>
        </pc:sldMkLst>
        <pc:spChg chg="mod">
          <ac:chgData name="Bamunusinghe G.P it20011970" userId="a24cfa6b-71b5-453b-b29a-90b47e0c2e04" providerId="ADAL" clId="{772B74DA-10CB-4D6F-9A9F-E4CD4C78B348}" dt="2023-03-26T17:36:57.695" v="2" actId="20577"/>
          <ac:spMkLst>
            <pc:docMk/>
            <pc:sldMk cId="836383750" sldId="433"/>
            <ac:spMk id="10" creationId="{0E7EE890-0273-0975-0C99-D64699DDCF41}"/>
          </ac:spMkLst>
        </pc:spChg>
      </pc:sldChg>
      <pc:sldChg chg="modSp mod">
        <pc:chgData name="Bamunusinghe G.P it20011970" userId="a24cfa6b-71b5-453b-b29a-90b47e0c2e04" providerId="ADAL" clId="{772B74DA-10CB-4D6F-9A9F-E4CD4C78B348}" dt="2023-03-26T17:37:26.899" v="6" actId="20577"/>
        <pc:sldMkLst>
          <pc:docMk/>
          <pc:sldMk cId="1513117595" sldId="439"/>
        </pc:sldMkLst>
        <pc:graphicFrameChg chg="modGraphic">
          <ac:chgData name="Bamunusinghe G.P it20011970" userId="a24cfa6b-71b5-453b-b29a-90b47e0c2e04" providerId="ADAL" clId="{772B74DA-10CB-4D6F-9A9F-E4CD4C78B348}" dt="2023-03-26T17:37:26.899" v="6" actId="20577"/>
          <ac:graphicFrameMkLst>
            <pc:docMk/>
            <pc:sldMk cId="1513117595" sldId="439"/>
            <ac:graphicFrameMk id="14" creationId="{96779B76-B6E8-849C-8D80-FB01AEF4B7A3}"/>
          </ac:graphicFrameMkLst>
        </pc:graphicFrameChg>
      </pc:sldChg>
      <pc:sldChg chg="modSp mod">
        <pc:chgData name="Bamunusinghe G.P it20011970" userId="a24cfa6b-71b5-453b-b29a-90b47e0c2e04" providerId="ADAL" clId="{772B74DA-10CB-4D6F-9A9F-E4CD4C78B348}" dt="2023-03-26T17:38:29.355" v="8" actId="20577"/>
        <pc:sldMkLst>
          <pc:docMk/>
          <pc:sldMk cId="1121970101" sldId="466"/>
        </pc:sldMkLst>
        <pc:spChg chg="mod">
          <ac:chgData name="Bamunusinghe G.P it20011970" userId="a24cfa6b-71b5-453b-b29a-90b47e0c2e04" providerId="ADAL" clId="{772B74DA-10CB-4D6F-9A9F-E4CD4C78B348}" dt="2023-03-26T17:38:29.355" v="8" actId="20577"/>
          <ac:spMkLst>
            <pc:docMk/>
            <pc:sldMk cId="1121970101" sldId="466"/>
            <ac:spMk id="11" creationId="{805D5B6F-5F7D-8F44-8F90-D3940C53B0E5}"/>
          </ac:spMkLst>
        </pc:spChg>
      </pc:sldChg>
    </pc:docChg>
  </pc:docChgLst>
  <pc:docChgLst>
    <pc:chgData name="Bamunusinghe G.P it20011970" userId="S::it20011970@my.sliit.lk::a24cfa6b-71b5-453b-b29a-90b47e0c2e04" providerId="AD" clId="Web-{FD53C217-5EFF-1AD4-3005-7B25D10E858B}"/>
    <pc:docChg chg="addSld modSld">
      <pc:chgData name="Bamunusinghe G.P it20011970" userId="S::it20011970@my.sliit.lk::a24cfa6b-71b5-453b-b29a-90b47e0c2e04" providerId="AD" clId="Web-{FD53C217-5EFF-1AD4-3005-7B25D10E858B}" dt="2023-03-26T17:30:07.155" v="966"/>
      <pc:docMkLst>
        <pc:docMk/>
      </pc:docMkLst>
      <pc:sldChg chg="addSp delSp modSp">
        <pc:chgData name="Bamunusinghe G.P it20011970" userId="S::it20011970@my.sliit.lk::a24cfa6b-71b5-453b-b29a-90b47e0c2e04" providerId="AD" clId="Web-{FD53C217-5EFF-1AD4-3005-7B25D10E858B}" dt="2023-03-26T17:26:37.725" v="913" actId="1076"/>
        <pc:sldMkLst>
          <pc:docMk/>
          <pc:sldMk cId="836383750" sldId="433"/>
        </pc:sldMkLst>
        <pc:spChg chg="add del mod">
          <ac:chgData name="Bamunusinghe G.P it20011970" userId="S::it20011970@my.sliit.lk::a24cfa6b-71b5-453b-b29a-90b47e0c2e04" providerId="AD" clId="Web-{FD53C217-5EFF-1AD4-3005-7B25D10E858B}" dt="2023-03-26T16:25:40.590" v="507"/>
          <ac:spMkLst>
            <pc:docMk/>
            <pc:sldMk cId="836383750" sldId="433"/>
            <ac:spMk id="6" creationId="{11DC0C08-E679-B890-41B3-35BAD8A629A1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26:37.725" v="913" actId="1076"/>
          <ac:spMkLst>
            <pc:docMk/>
            <pc:sldMk cId="836383750" sldId="433"/>
            <ac:spMk id="10" creationId="{0E7EE890-0273-0975-0C99-D64699DDCF41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7:21:01.447" v="847" actId="1076"/>
          <ac:picMkLst>
            <pc:docMk/>
            <pc:sldMk cId="836383750" sldId="433"/>
            <ac:picMk id="4" creationId="{7B56A518-E814-E537-E354-ABADB3E2B990}"/>
          </ac:picMkLst>
        </pc:picChg>
        <pc:picChg chg="add del mod">
          <ac:chgData name="Bamunusinghe G.P it20011970" userId="S::it20011970@my.sliit.lk::a24cfa6b-71b5-453b-b29a-90b47e0c2e04" providerId="AD" clId="Web-{FD53C217-5EFF-1AD4-3005-7B25D10E858B}" dt="2023-03-26T13:56:00.985" v="34"/>
          <ac:picMkLst>
            <pc:docMk/>
            <pc:sldMk cId="836383750" sldId="433"/>
            <ac:picMk id="7" creationId="{4807AE26-D2B1-7BFB-876F-35A68FF2491A}"/>
          </ac:picMkLst>
        </pc:picChg>
        <pc:picChg chg="add mod">
          <ac:chgData name="Bamunusinghe G.P it20011970" userId="S::it20011970@my.sliit.lk::a24cfa6b-71b5-453b-b29a-90b47e0c2e04" providerId="AD" clId="Web-{FD53C217-5EFF-1AD4-3005-7B25D10E858B}" dt="2023-03-26T17:22:32.513" v="866" actId="1076"/>
          <ac:picMkLst>
            <pc:docMk/>
            <pc:sldMk cId="836383750" sldId="433"/>
            <ac:picMk id="8" creationId="{0CE740EB-E756-8016-7E07-06C6A4CFA5AE}"/>
          </ac:picMkLst>
        </pc:picChg>
      </pc:sldChg>
      <pc:sldChg chg="addSp modSp">
        <pc:chgData name="Bamunusinghe G.P it20011970" userId="S::it20011970@my.sliit.lk::a24cfa6b-71b5-453b-b29a-90b47e0c2e04" providerId="AD" clId="Web-{FD53C217-5EFF-1AD4-3005-7B25D10E858B}" dt="2023-03-26T17:11:02.972" v="754" actId="1076"/>
        <pc:sldMkLst>
          <pc:docMk/>
          <pc:sldMk cId="1875740110" sldId="436"/>
        </pc:sldMkLst>
        <pc:spChg chg="mod">
          <ac:chgData name="Bamunusinghe G.P it20011970" userId="S::it20011970@my.sliit.lk::a24cfa6b-71b5-453b-b29a-90b47e0c2e04" providerId="AD" clId="Web-{FD53C217-5EFF-1AD4-3005-7B25D10E858B}" dt="2023-03-26T17:06:44.384" v="730" actId="20577"/>
          <ac:spMkLst>
            <pc:docMk/>
            <pc:sldMk cId="1875740110" sldId="436"/>
            <ac:spMk id="7" creationId="{AFB12660-F9D3-DD85-A188-851D95723975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10:52.519" v="752" actId="1076"/>
          <ac:spMkLst>
            <pc:docMk/>
            <pc:sldMk cId="1875740110" sldId="436"/>
            <ac:spMk id="12" creationId="{9ABA575B-0D65-4DCB-E9B0-12A2A25C6D94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10:57.941" v="753" actId="1076"/>
          <ac:spMkLst>
            <pc:docMk/>
            <pc:sldMk cId="1875740110" sldId="436"/>
            <ac:spMk id="13" creationId="{48EDA36A-74D3-B4AA-1CF4-4BEB55346217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11:02.972" v="754" actId="1076"/>
          <ac:spMkLst>
            <pc:docMk/>
            <pc:sldMk cId="1875740110" sldId="436"/>
            <ac:spMk id="14" creationId="{87892D5F-51B4-54CB-5CF3-E541154973C7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7:04:54.568" v="727" actId="1076"/>
          <ac:picMkLst>
            <pc:docMk/>
            <pc:sldMk cId="1875740110" sldId="436"/>
            <ac:picMk id="6" creationId="{6548EE87-A4B7-9557-32F5-291D0E88E8B4}"/>
          </ac:picMkLst>
        </pc:picChg>
      </pc:sldChg>
      <pc:sldChg chg="addSp delSp modSp">
        <pc:chgData name="Bamunusinghe G.P it20011970" userId="S::it20011970@my.sliit.lk::a24cfa6b-71b5-453b-b29a-90b47e0c2e04" providerId="AD" clId="Web-{FD53C217-5EFF-1AD4-3005-7B25D10E858B}" dt="2023-03-26T17:30:07.155" v="966"/>
        <pc:sldMkLst>
          <pc:docMk/>
          <pc:sldMk cId="1513117595" sldId="439"/>
        </pc:sldMkLst>
        <pc:spChg chg="add mod">
          <ac:chgData name="Bamunusinghe G.P it20011970" userId="S::it20011970@my.sliit.lk::a24cfa6b-71b5-453b-b29a-90b47e0c2e04" providerId="AD" clId="Web-{FD53C217-5EFF-1AD4-3005-7B25D10E858B}" dt="2023-03-26T14:52:59.040" v="51" actId="1076"/>
          <ac:spMkLst>
            <pc:docMk/>
            <pc:sldMk cId="1513117595" sldId="439"/>
            <ac:spMk id="6" creationId="{29A89308-A3EA-8733-CE1C-C2B26DE4DB1C}"/>
          </ac:spMkLst>
        </pc:spChg>
        <pc:spChg chg="del mod">
          <ac:chgData name="Bamunusinghe G.P it20011970" userId="S::it20011970@my.sliit.lk::a24cfa6b-71b5-453b-b29a-90b47e0c2e04" providerId="AD" clId="Web-{FD53C217-5EFF-1AD4-3005-7B25D10E858B}" dt="2023-03-26T14:52:32.929" v="47"/>
          <ac:spMkLst>
            <pc:docMk/>
            <pc:sldMk cId="1513117595" sldId="439"/>
            <ac:spMk id="8" creationId="{51941C4D-1114-367E-8558-2A79DBE6C760}"/>
          </ac:spMkLst>
        </pc:spChg>
        <pc:graphicFrameChg chg="del mod modGraphic">
          <ac:chgData name="Bamunusinghe G.P it20011970" userId="S::it20011970@my.sliit.lk::a24cfa6b-71b5-453b-b29a-90b47e0c2e04" providerId="AD" clId="Web-{FD53C217-5EFF-1AD4-3005-7B25D10E858B}" dt="2023-03-26T14:56:33.141" v="65"/>
          <ac:graphicFrameMkLst>
            <pc:docMk/>
            <pc:sldMk cId="1513117595" sldId="439"/>
            <ac:graphicFrameMk id="7" creationId="{344641D4-71D9-4397-5917-520470818D8B}"/>
          </ac:graphicFrameMkLst>
        </pc:graphicFrameChg>
        <pc:graphicFrameChg chg="add del mod">
          <ac:chgData name="Bamunusinghe G.P it20011970" userId="S::it20011970@my.sliit.lk::a24cfa6b-71b5-453b-b29a-90b47e0c2e04" providerId="AD" clId="Web-{FD53C217-5EFF-1AD4-3005-7B25D10E858B}" dt="2023-03-26T14:56:23.016" v="64"/>
          <ac:graphicFrameMkLst>
            <pc:docMk/>
            <pc:sldMk cId="1513117595" sldId="439"/>
            <ac:graphicFrameMk id="10" creationId="{C07B481D-3B7F-7D38-F22D-92741E555865}"/>
          </ac:graphicFrameMkLst>
        </pc:graphicFrameChg>
        <pc:graphicFrameChg chg="add del mod modGraphic">
          <ac:chgData name="Bamunusinghe G.P it20011970" userId="S::it20011970@my.sliit.lk::a24cfa6b-71b5-453b-b29a-90b47e0c2e04" providerId="AD" clId="Web-{FD53C217-5EFF-1AD4-3005-7B25D10E858B}" dt="2023-03-26T14:56:48.095" v="75"/>
          <ac:graphicFrameMkLst>
            <pc:docMk/>
            <pc:sldMk cId="1513117595" sldId="439"/>
            <ac:graphicFrameMk id="12" creationId="{90EE24FD-53B1-75DF-9F84-E75E21464283}"/>
          </ac:graphicFrameMkLst>
        </pc:graphicFrameChg>
        <pc:graphicFrameChg chg="add mod modGraphic">
          <ac:chgData name="Bamunusinghe G.P it20011970" userId="S::it20011970@my.sliit.lk::a24cfa6b-71b5-453b-b29a-90b47e0c2e04" providerId="AD" clId="Web-{FD53C217-5EFF-1AD4-3005-7B25D10E858B}" dt="2023-03-26T17:30:07.155" v="966"/>
          <ac:graphicFrameMkLst>
            <pc:docMk/>
            <pc:sldMk cId="1513117595" sldId="439"/>
            <ac:graphicFrameMk id="14" creationId="{96779B76-B6E8-849C-8D80-FB01AEF4B7A3}"/>
          </ac:graphicFrameMkLst>
        </pc:graphicFrameChg>
      </pc:sldChg>
      <pc:sldChg chg="addSp modSp">
        <pc:chgData name="Bamunusinghe G.P it20011970" userId="S::it20011970@my.sliit.lk::a24cfa6b-71b5-453b-b29a-90b47e0c2e04" providerId="AD" clId="Web-{FD53C217-5EFF-1AD4-3005-7B25D10E858B}" dt="2023-03-26T16:22:08.848" v="457" actId="20577"/>
        <pc:sldMkLst>
          <pc:docMk/>
          <pc:sldMk cId="2900268123" sldId="442"/>
        </pc:sldMkLst>
        <pc:spChg chg="mod">
          <ac:chgData name="Bamunusinghe G.P it20011970" userId="S::it20011970@my.sliit.lk::a24cfa6b-71b5-453b-b29a-90b47e0c2e04" providerId="AD" clId="Web-{FD53C217-5EFF-1AD4-3005-7B25D10E858B}" dt="2023-03-26T16:22:08.848" v="457" actId="20577"/>
          <ac:spMkLst>
            <pc:docMk/>
            <pc:sldMk cId="2900268123" sldId="442"/>
            <ac:spMk id="3" creationId="{9E7E3236-F859-6BBD-7BBC-E432C29E1F7D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6:13:24.641" v="439" actId="1076"/>
          <ac:spMkLst>
            <pc:docMk/>
            <pc:sldMk cId="2900268123" sldId="442"/>
            <ac:spMk id="6" creationId="{40272B1E-EF0F-C029-3C30-F163DAFE3945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01:37.809" v="117" actId="1076"/>
          <ac:spMkLst>
            <pc:docMk/>
            <pc:sldMk cId="2900268123" sldId="442"/>
            <ac:spMk id="7" creationId="{77FA8406-EC11-944A-428F-5B74214C71DD}"/>
          </ac:spMkLst>
        </pc:spChg>
        <pc:picChg chg="add mod">
          <ac:chgData name="Bamunusinghe G.P it20011970" userId="S::it20011970@my.sliit.lk::a24cfa6b-71b5-453b-b29a-90b47e0c2e04" providerId="AD" clId="Web-{FD53C217-5EFF-1AD4-3005-7B25D10E858B}" dt="2023-03-26T15:01:19.793" v="115" actId="1076"/>
          <ac:picMkLst>
            <pc:docMk/>
            <pc:sldMk cId="2900268123" sldId="442"/>
            <ac:picMk id="9" creationId="{C5946210-CD06-3CF2-2D04-47A6879927FD}"/>
          </ac:picMkLst>
        </pc:picChg>
      </pc:sldChg>
      <pc:sldChg chg="addSp delSp modSp">
        <pc:chgData name="Bamunusinghe G.P it20011970" userId="S::it20011970@my.sliit.lk::a24cfa6b-71b5-453b-b29a-90b47e0c2e04" providerId="AD" clId="Web-{FD53C217-5EFF-1AD4-3005-7B25D10E858B}" dt="2023-03-26T15:14:53.495" v="256" actId="1076"/>
        <pc:sldMkLst>
          <pc:docMk/>
          <pc:sldMk cId="4195178756" sldId="445"/>
        </pc:sldMkLst>
        <pc:spChg chg="del mod">
          <ac:chgData name="Bamunusinghe G.P it20011970" userId="S::it20011970@my.sliit.lk::a24cfa6b-71b5-453b-b29a-90b47e0c2e04" providerId="AD" clId="Web-{FD53C217-5EFF-1AD4-3005-7B25D10E858B}" dt="2023-03-26T15:14:22.697" v="253"/>
          <ac:spMkLst>
            <pc:docMk/>
            <pc:sldMk cId="4195178756" sldId="445"/>
            <ac:spMk id="2" creationId="{A63B6185-24BD-516D-39BC-3D596C809131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14:53.495" v="256" actId="1076"/>
          <ac:spMkLst>
            <pc:docMk/>
            <pc:sldMk cId="4195178756" sldId="445"/>
            <ac:spMk id="7" creationId="{FC0F19D4-9837-A74F-9947-CF807BABDEDE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14:37.791" v="254" actId="1076"/>
          <ac:spMkLst>
            <pc:docMk/>
            <pc:sldMk cId="4195178756" sldId="445"/>
            <ac:spMk id="9" creationId="{9C022D5A-D414-862F-891C-69A4C0A6DE98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5:14:42.463" v="255" actId="1076"/>
          <ac:picMkLst>
            <pc:docMk/>
            <pc:sldMk cId="4195178756" sldId="445"/>
            <ac:picMk id="4" creationId="{73B33AD0-DD00-1047-2A6D-8D1996161CED}"/>
          </ac:picMkLst>
        </pc:picChg>
      </pc:sldChg>
      <pc:sldChg chg="addSp delSp modSp">
        <pc:chgData name="Bamunusinghe G.P it20011970" userId="S::it20011970@my.sliit.lk::a24cfa6b-71b5-453b-b29a-90b47e0c2e04" providerId="AD" clId="Web-{FD53C217-5EFF-1AD4-3005-7B25D10E858B}" dt="2023-03-26T15:22:58.575" v="278" actId="1076"/>
        <pc:sldMkLst>
          <pc:docMk/>
          <pc:sldMk cId="3949201497" sldId="448"/>
        </pc:sldMkLst>
        <pc:spChg chg="del mod">
          <ac:chgData name="Bamunusinghe G.P it20011970" userId="S::it20011970@my.sliit.lk::a24cfa6b-71b5-453b-b29a-90b47e0c2e04" providerId="AD" clId="Web-{FD53C217-5EFF-1AD4-3005-7B25D10E858B}" dt="2023-03-26T15:20:59.305" v="272"/>
          <ac:spMkLst>
            <pc:docMk/>
            <pc:sldMk cId="3949201497" sldId="448"/>
            <ac:spMk id="2" creationId="{60E4306E-FE6F-E6CA-8CB8-EF24C96D4123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19:52.459" v="259" actId="20577"/>
          <ac:spMkLst>
            <pc:docMk/>
            <pc:sldMk cId="3949201497" sldId="448"/>
            <ac:spMk id="7" creationId="{A96C34E1-D354-97A0-9149-56130DE1D669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22:58.575" v="278" actId="1076"/>
          <ac:spMkLst>
            <pc:docMk/>
            <pc:sldMk cId="3949201497" sldId="448"/>
            <ac:spMk id="9" creationId="{426B8439-AF72-2481-EF0F-0D3EF7ECB5F6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5:22:28.715" v="277" actId="1076"/>
          <ac:picMkLst>
            <pc:docMk/>
            <pc:sldMk cId="3949201497" sldId="448"/>
            <ac:picMk id="4" creationId="{31B9E4EA-C997-0E6D-4275-48467A61F814}"/>
          </ac:picMkLst>
        </pc:picChg>
      </pc:sldChg>
      <pc:sldChg chg="addSp delSp modSp addAnim delAnim">
        <pc:chgData name="Bamunusinghe G.P it20011970" userId="S::it20011970@my.sliit.lk::a24cfa6b-71b5-453b-b29a-90b47e0c2e04" providerId="AD" clId="Web-{FD53C217-5EFF-1AD4-3005-7B25D10E858B}" dt="2023-03-26T15:27:20.351" v="292" actId="20577"/>
        <pc:sldMkLst>
          <pc:docMk/>
          <pc:sldMk cId="2169814360" sldId="454"/>
        </pc:sldMkLst>
        <pc:spChg chg="mod">
          <ac:chgData name="Bamunusinghe G.P it20011970" userId="S::it20011970@my.sliit.lk::a24cfa6b-71b5-453b-b29a-90b47e0c2e04" providerId="AD" clId="Web-{FD53C217-5EFF-1AD4-3005-7B25D10E858B}" dt="2023-03-26T15:02:17.404" v="119" actId="1076"/>
          <ac:spMkLst>
            <pc:docMk/>
            <pc:sldMk cId="2169814360" sldId="454"/>
            <ac:spMk id="2" creationId="{86DBD508-A128-4D4E-FAD3-FAE0BE86E06C}"/>
          </ac:spMkLst>
        </pc:spChg>
        <pc:spChg chg="mod">
          <ac:chgData name="Bamunusinghe G.P it20011970" userId="S::it20011970@my.sliit.lk::a24cfa6b-71b5-453b-b29a-90b47e0c2e04" providerId="AD" clId="Web-{FD53C217-5EFF-1AD4-3005-7B25D10E858B}" dt="2023-03-26T15:02:12.326" v="118" actId="1076"/>
          <ac:spMkLst>
            <pc:docMk/>
            <pc:sldMk cId="2169814360" sldId="454"/>
            <ac:spMk id="8" creationId="{112B8381-DDEC-5048-F28B-BDEB34750FB8}"/>
          </ac:spMkLst>
        </pc:spChg>
        <pc:graphicFrameChg chg="add del mod modGraphic">
          <ac:chgData name="Bamunusinghe G.P it20011970" userId="S::it20011970@my.sliit.lk::a24cfa6b-71b5-453b-b29a-90b47e0c2e04" providerId="AD" clId="Web-{FD53C217-5EFF-1AD4-3005-7B25D10E858B}" dt="2023-03-26T15:04:06.502" v="138"/>
          <ac:graphicFrameMkLst>
            <pc:docMk/>
            <pc:sldMk cId="2169814360" sldId="454"/>
            <ac:graphicFrameMk id="7" creationId="{64BCE711-DCD0-177F-C787-6AD3DEA73D96}"/>
          </ac:graphicFrameMkLst>
        </pc:graphicFrameChg>
        <pc:graphicFrameChg chg="add mod modGraphic">
          <ac:chgData name="Bamunusinghe G.P it20011970" userId="S::it20011970@my.sliit.lk::a24cfa6b-71b5-453b-b29a-90b47e0c2e04" providerId="AD" clId="Web-{FD53C217-5EFF-1AD4-3005-7B25D10E858B}" dt="2023-03-26T15:27:20.351" v="292" actId="20577"/>
          <ac:graphicFrameMkLst>
            <pc:docMk/>
            <pc:sldMk cId="2169814360" sldId="454"/>
            <ac:graphicFrameMk id="188" creationId="{2BABA52C-D821-E47C-CF97-248CA14A0537}"/>
          </ac:graphicFrameMkLst>
        </pc:graphicFrameChg>
      </pc:sldChg>
      <pc:sldChg chg="addSp modSp">
        <pc:chgData name="Bamunusinghe G.P it20011970" userId="S::it20011970@my.sliit.lk::a24cfa6b-71b5-453b-b29a-90b47e0c2e04" providerId="AD" clId="Web-{FD53C217-5EFF-1AD4-3005-7B25D10E858B}" dt="2023-03-26T16:02:16.085" v="406" actId="14100"/>
        <pc:sldMkLst>
          <pc:docMk/>
          <pc:sldMk cId="456645737" sldId="457"/>
        </pc:sldMkLst>
        <pc:spChg chg="add mod">
          <ac:chgData name="Bamunusinghe G.P it20011970" userId="S::it20011970@my.sliit.lk::a24cfa6b-71b5-453b-b29a-90b47e0c2e04" providerId="AD" clId="Web-{FD53C217-5EFF-1AD4-3005-7B25D10E858B}" dt="2023-03-26T16:02:16.085" v="406" actId="14100"/>
          <ac:spMkLst>
            <pc:docMk/>
            <pc:sldMk cId="456645737" sldId="457"/>
            <ac:spMk id="7" creationId="{190E0E52-EA23-93F3-362B-268CF209A531}"/>
          </ac:spMkLst>
        </pc:spChg>
      </pc:sldChg>
      <pc:sldChg chg="addSp delSp modSp">
        <pc:chgData name="Bamunusinghe G.P it20011970" userId="S::it20011970@my.sliit.lk::a24cfa6b-71b5-453b-b29a-90b47e0c2e04" providerId="AD" clId="Web-{FD53C217-5EFF-1AD4-3005-7B25D10E858B}" dt="2023-03-26T15:52:21.844" v="306" actId="1076"/>
        <pc:sldMkLst>
          <pc:docMk/>
          <pc:sldMk cId="655761794" sldId="460"/>
        </pc:sldMkLst>
        <pc:spChg chg="del">
          <ac:chgData name="Bamunusinghe G.P it20011970" userId="S::it20011970@my.sliit.lk::a24cfa6b-71b5-453b-b29a-90b47e0c2e04" providerId="AD" clId="Web-{FD53C217-5EFF-1AD4-3005-7B25D10E858B}" dt="2023-03-26T15:28:50.979" v="295"/>
          <ac:spMkLst>
            <pc:docMk/>
            <pc:sldMk cId="655761794" sldId="460"/>
            <ac:spMk id="2" creationId="{7E6F5C0C-2507-8393-95AF-1F29FD6E2C66}"/>
          </ac:spMkLst>
        </pc:spChg>
        <pc:spChg chg="add">
          <ac:chgData name="Bamunusinghe G.P it20011970" userId="S::it20011970@my.sliit.lk::a24cfa6b-71b5-453b-b29a-90b47e0c2e04" providerId="AD" clId="Web-{FD53C217-5EFF-1AD4-3005-7B25D10E858B}" dt="2023-03-26T15:28:46.948" v="294"/>
          <ac:spMkLst>
            <pc:docMk/>
            <pc:sldMk cId="655761794" sldId="460"/>
            <ac:spMk id="8" creationId="{033AE2E0-40A4-EAAB-1E58-C8B911CCCAAE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5:29:11.574" v="296"/>
          <ac:spMkLst>
            <pc:docMk/>
            <pc:sldMk cId="655761794" sldId="460"/>
            <ac:spMk id="10" creationId="{828318F3-10C0-7163-ECA9-2FA91E3CB94F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5:52:21.844" v="306" actId="1076"/>
          <ac:picMkLst>
            <pc:docMk/>
            <pc:sldMk cId="655761794" sldId="460"/>
            <ac:picMk id="3" creationId="{D4F21FC3-6F07-D6CB-BD80-BE8B32E8B929}"/>
          </ac:picMkLst>
        </pc:picChg>
      </pc:sldChg>
      <pc:sldChg chg="addSp delSp modSp">
        <pc:chgData name="Bamunusinghe G.P it20011970" userId="S::it20011970@my.sliit.lk::a24cfa6b-71b5-453b-b29a-90b47e0c2e04" providerId="AD" clId="Web-{FD53C217-5EFF-1AD4-3005-7B25D10E858B}" dt="2023-03-26T15:30:12.998" v="304" actId="1076"/>
        <pc:sldMkLst>
          <pc:docMk/>
          <pc:sldMk cId="2836854196" sldId="463"/>
        </pc:sldMkLst>
        <pc:spChg chg="del mod">
          <ac:chgData name="Bamunusinghe G.P it20011970" userId="S::it20011970@my.sliit.lk::a24cfa6b-71b5-453b-b29a-90b47e0c2e04" providerId="AD" clId="Web-{FD53C217-5EFF-1AD4-3005-7B25D10E858B}" dt="2023-03-26T15:30:03.029" v="301"/>
          <ac:spMkLst>
            <pc:docMk/>
            <pc:sldMk cId="2836854196" sldId="463"/>
            <ac:spMk id="2" creationId="{300BFD92-067B-A77A-D633-27BA0444B56E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30:12.998" v="304" actId="1076"/>
          <ac:spMkLst>
            <pc:docMk/>
            <pc:sldMk cId="2836854196" sldId="463"/>
            <ac:spMk id="8" creationId="{86F74ABE-AB51-C942-DD4C-D0340B7FE83F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5:30:08.466" v="303"/>
          <ac:spMkLst>
            <pc:docMk/>
            <pc:sldMk cId="2836854196" sldId="463"/>
            <ac:spMk id="10" creationId="{6EFCB865-92C6-8D2A-70EF-8E442CA1AC15}"/>
          </ac:spMkLst>
        </pc:spChg>
      </pc:sldChg>
      <pc:sldChg chg="addSp delSp modSp">
        <pc:chgData name="Bamunusinghe G.P it20011970" userId="S::it20011970@my.sliit.lk::a24cfa6b-71b5-453b-b29a-90b47e0c2e04" providerId="AD" clId="Web-{FD53C217-5EFF-1AD4-3005-7B25D10E858B}" dt="2023-03-26T17:10:22.533" v="744" actId="20577"/>
        <pc:sldMkLst>
          <pc:docMk/>
          <pc:sldMk cId="1121970101" sldId="466"/>
        </pc:sldMkLst>
        <pc:spChg chg="mod">
          <ac:chgData name="Bamunusinghe G.P it20011970" userId="S::it20011970@my.sliit.lk::a24cfa6b-71b5-453b-b29a-90b47e0c2e04" providerId="AD" clId="Web-{FD53C217-5EFF-1AD4-3005-7B25D10E858B}" dt="2023-03-26T16:37:46.929" v="559" actId="1076"/>
          <ac:spMkLst>
            <pc:docMk/>
            <pc:sldMk cId="1121970101" sldId="466"/>
            <ac:spMk id="2" creationId="{70EED9C4-917F-4908-DF36-E58DC64D2E67}"/>
          </ac:spMkLst>
        </pc:spChg>
        <pc:spChg chg="del">
          <ac:chgData name="Bamunusinghe G.P it20011970" userId="S::it20011970@my.sliit.lk::a24cfa6b-71b5-453b-b29a-90b47e0c2e04" providerId="AD" clId="Web-{FD53C217-5EFF-1AD4-3005-7B25D10E858B}" dt="2023-03-26T13:55:04.608" v="30"/>
          <ac:spMkLst>
            <pc:docMk/>
            <pc:sldMk cId="1121970101" sldId="466"/>
            <ac:spMk id="4" creationId="{8D3BABD0-AFD4-1992-23C7-5CAA5D9EC94D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38:04.993" v="566"/>
          <ac:spMkLst>
            <pc:docMk/>
            <pc:sldMk cId="1121970101" sldId="466"/>
            <ac:spMk id="4" creationId="{97563F99-F4BD-8B7C-5E9C-B32F0D9FD7C4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38:42.432" v="573"/>
          <ac:spMkLst>
            <pc:docMk/>
            <pc:sldMk cId="1121970101" sldId="466"/>
            <ac:spMk id="8" creationId="{D78D2547-4AEB-1CF7-6E2E-8D574F27564C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54:11.263" v="692"/>
          <ac:spMkLst>
            <pc:docMk/>
            <pc:sldMk cId="1121970101" sldId="466"/>
            <ac:spMk id="9" creationId="{A771C498-5E47-4477-7BBA-EC119F01F9D8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55:07.796" v="708"/>
          <ac:spMkLst>
            <pc:docMk/>
            <pc:sldMk cId="1121970101" sldId="466"/>
            <ac:spMk id="10" creationId="{3F9990FF-D799-AF8A-75DC-EB9A3C01A466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7:10:22.533" v="744" actId="20577"/>
          <ac:spMkLst>
            <pc:docMk/>
            <pc:sldMk cId="1121970101" sldId="466"/>
            <ac:spMk id="11" creationId="{805D5B6F-5F7D-8F44-8F90-D3940C53B0E5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6:37:50.320" v="561" actId="1076"/>
          <ac:picMkLst>
            <pc:docMk/>
            <pc:sldMk cId="1121970101" sldId="466"/>
            <ac:picMk id="5" creationId="{5046D4E9-D1A6-DADE-F53F-3DA5C8934B23}"/>
          </ac:picMkLst>
        </pc:picChg>
        <pc:picChg chg="add del mod">
          <ac:chgData name="Bamunusinghe G.P it20011970" userId="S::it20011970@my.sliit.lk::a24cfa6b-71b5-453b-b29a-90b47e0c2e04" providerId="AD" clId="Web-{FD53C217-5EFF-1AD4-3005-7B25D10E858B}" dt="2023-03-26T16:54:22.763" v="697"/>
          <ac:picMkLst>
            <pc:docMk/>
            <pc:sldMk cId="1121970101" sldId="466"/>
            <ac:picMk id="6" creationId="{94634E6F-B25F-142D-1E5B-F3F6469ECD05}"/>
          </ac:picMkLst>
        </pc:picChg>
      </pc:sldChg>
      <pc:sldChg chg="modSp">
        <pc:chgData name="Bamunusinghe G.P it20011970" userId="S::it20011970@my.sliit.lk::a24cfa6b-71b5-453b-b29a-90b47e0c2e04" providerId="AD" clId="Web-{FD53C217-5EFF-1AD4-3005-7B25D10E858B}" dt="2023-03-26T16:03:04.477" v="407" actId="1076"/>
        <pc:sldMkLst>
          <pc:docMk/>
          <pc:sldMk cId="273326042" sldId="473"/>
        </pc:sldMkLst>
        <pc:graphicFrameChg chg="mod">
          <ac:chgData name="Bamunusinghe G.P it20011970" userId="S::it20011970@my.sliit.lk::a24cfa6b-71b5-453b-b29a-90b47e0c2e04" providerId="AD" clId="Web-{FD53C217-5EFF-1AD4-3005-7B25D10E858B}" dt="2023-03-26T16:03:04.477" v="407" actId="1076"/>
          <ac:graphicFrameMkLst>
            <pc:docMk/>
            <pc:sldMk cId="273326042" sldId="473"/>
            <ac:graphicFrameMk id="3" creationId="{E2C1C0D5-DD18-46F3-7519-799DA90DE442}"/>
          </ac:graphicFrameMkLst>
        </pc:graphicFrameChg>
      </pc:sldChg>
      <pc:sldChg chg="addSp modSp">
        <pc:chgData name="Bamunusinghe G.P it20011970" userId="S::it20011970@my.sliit.lk::a24cfa6b-71b5-453b-b29a-90b47e0c2e04" providerId="AD" clId="Web-{FD53C217-5EFF-1AD4-3005-7B25D10E858B}" dt="2023-03-26T15:00:17.057" v="106" actId="1076"/>
        <pc:sldMkLst>
          <pc:docMk/>
          <pc:sldMk cId="1027662595" sldId="480"/>
        </pc:sldMkLst>
        <pc:spChg chg="add mod">
          <ac:chgData name="Bamunusinghe G.P it20011970" userId="S::it20011970@my.sliit.lk::a24cfa6b-71b5-453b-b29a-90b47e0c2e04" providerId="AD" clId="Web-{FD53C217-5EFF-1AD4-3005-7B25D10E858B}" dt="2023-03-26T15:00:17.057" v="106" actId="1076"/>
          <ac:spMkLst>
            <pc:docMk/>
            <pc:sldMk cId="1027662595" sldId="480"/>
            <ac:spMk id="4" creationId="{B279A1D3-F49D-474D-057E-89CA0F1C4811}"/>
          </ac:spMkLst>
        </pc:spChg>
      </pc:sldChg>
      <pc:sldChg chg="addSp delSp modSp new">
        <pc:chgData name="Bamunusinghe G.P it20011970" userId="S::it20011970@my.sliit.lk::a24cfa6b-71b5-453b-b29a-90b47e0c2e04" providerId="AD" clId="Web-{FD53C217-5EFF-1AD4-3005-7B25D10E858B}" dt="2023-03-26T16:09:07.803" v="419"/>
        <pc:sldMkLst>
          <pc:docMk/>
          <pc:sldMk cId="1361938145" sldId="484"/>
        </pc:sldMkLst>
        <pc:spChg chg="mod">
          <ac:chgData name="Bamunusinghe G.P it20011970" userId="S::it20011970@my.sliit.lk::a24cfa6b-71b5-453b-b29a-90b47e0c2e04" providerId="AD" clId="Web-{FD53C217-5EFF-1AD4-3005-7B25D10E858B}" dt="2023-03-26T13:27:57.527" v="16" actId="20577"/>
          <ac:spMkLst>
            <pc:docMk/>
            <pc:sldMk cId="1361938145" sldId="484"/>
            <ac:spMk id="2" creationId="{832C0C9D-2BCE-EF08-782A-9C08E9DF47C8}"/>
          </ac:spMkLst>
        </pc:spChg>
        <pc:spChg chg="add mod">
          <ac:chgData name="Bamunusinghe G.P it20011970" userId="S::it20011970@my.sliit.lk::a24cfa6b-71b5-453b-b29a-90b47e0c2e04" providerId="AD" clId="Web-{FD53C217-5EFF-1AD4-3005-7B25D10E858B}" dt="2023-03-26T15:59:58.127" v="320" actId="1076"/>
          <ac:spMkLst>
            <pc:docMk/>
            <pc:sldMk cId="1361938145" sldId="484"/>
            <ac:spMk id="6" creationId="{B30F0A8B-78C4-87C4-DF5F-6E0A0B740F4A}"/>
          </ac:spMkLst>
        </pc:spChg>
        <pc:spChg chg="add del mod">
          <ac:chgData name="Bamunusinghe G.P it20011970" userId="S::it20011970@my.sliit.lk::a24cfa6b-71b5-453b-b29a-90b47e0c2e04" providerId="AD" clId="Web-{FD53C217-5EFF-1AD4-3005-7B25D10E858B}" dt="2023-03-26T16:09:07.803" v="419"/>
          <ac:spMkLst>
            <pc:docMk/>
            <pc:sldMk cId="1361938145" sldId="484"/>
            <ac:spMk id="7" creationId="{311F75F7-24BE-F59D-531C-C6266FD0C09B}"/>
          </ac:spMkLst>
        </pc:spChg>
        <pc:picChg chg="add mod">
          <ac:chgData name="Bamunusinghe G.P it20011970" userId="S::it20011970@my.sliit.lk::a24cfa6b-71b5-453b-b29a-90b47e0c2e04" providerId="AD" clId="Web-{FD53C217-5EFF-1AD4-3005-7B25D10E858B}" dt="2023-03-26T15:56:15.900" v="310" actId="1076"/>
          <ac:picMkLst>
            <pc:docMk/>
            <pc:sldMk cId="1361938145" sldId="484"/>
            <ac:picMk id="3" creationId="{057CC61E-6C16-4384-8016-25D923F88292}"/>
          </ac:picMkLst>
        </pc:picChg>
        <pc:picChg chg="add del mod">
          <ac:chgData name="Bamunusinghe G.P it20011970" userId="S::it20011970@my.sliit.lk::a24cfa6b-71b5-453b-b29a-90b47e0c2e04" providerId="AD" clId="Web-{FD53C217-5EFF-1AD4-3005-7B25D10E858B}" dt="2023-03-26T15:57:42.934" v="317"/>
          <ac:picMkLst>
            <pc:docMk/>
            <pc:sldMk cId="1361938145" sldId="484"/>
            <ac:picMk id="4" creationId="{B855F16C-651E-10B0-4FE8-B8D127471763}"/>
          </ac:picMkLst>
        </pc:picChg>
        <pc:picChg chg="add mod">
          <ac:chgData name="Bamunusinghe G.P it20011970" userId="S::it20011970@my.sliit.lk::a24cfa6b-71b5-453b-b29a-90b47e0c2e04" providerId="AD" clId="Web-{FD53C217-5EFF-1AD4-3005-7B25D10E858B}" dt="2023-03-26T15:56:01.071" v="309" actId="1076"/>
          <ac:picMkLst>
            <pc:docMk/>
            <pc:sldMk cId="1361938145" sldId="484"/>
            <ac:picMk id="5" creationId="{D9D47948-006C-3230-C363-0A5219A1EE8E}"/>
          </ac:picMkLst>
        </pc:picChg>
      </pc:sldChg>
      <pc:sldChg chg="modSp">
        <pc:chgData name="Bamunusinghe G.P it20011970" userId="S::it20011970@my.sliit.lk::a24cfa6b-71b5-453b-b29a-90b47e0c2e04" providerId="AD" clId="Web-{FD53C217-5EFF-1AD4-3005-7B25D10E858B}" dt="2023-03-26T16:12:30.248" v="435" actId="1076"/>
        <pc:sldMkLst>
          <pc:docMk/>
          <pc:sldMk cId="866094594" sldId="485"/>
        </pc:sldMkLst>
        <pc:spChg chg="mod">
          <ac:chgData name="Bamunusinghe G.P it20011970" userId="S::it20011970@my.sliit.lk::a24cfa6b-71b5-453b-b29a-90b47e0c2e04" providerId="AD" clId="Web-{FD53C217-5EFF-1AD4-3005-7B25D10E858B}" dt="2023-03-26T16:11:58.731" v="420" actId="1076"/>
          <ac:spMkLst>
            <pc:docMk/>
            <pc:sldMk cId="866094594" sldId="485"/>
            <ac:spMk id="2" creationId="{E9DE20B3-FE62-3DB8-FA80-7D4604403570}"/>
          </ac:spMkLst>
        </pc:spChg>
        <pc:spChg chg="mod">
          <ac:chgData name="Bamunusinghe G.P it20011970" userId="S::it20011970@my.sliit.lk::a24cfa6b-71b5-453b-b29a-90b47e0c2e04" providerId="AD" clId="Web-{FD53C217-5EFF-1AD4-3005-7B25D10E858B}" dt="2023-03-26T16:12:21.904" v="433" actId="1076"/>
          <ac:spMkLst>
            <pc:docMk/>
            <pc:sldMk cId="866094594" sldId="485"/>
            <ac:spMk id="3" creationId="{2026354D-F60E-A6CE-6264-277FB3D13C10}"/>
          </ac:spMkLst>
        </pc:spChg>
        <pc:picChg chg="mod">
          <ac:chgData name="Bamunusinghe G.P it20011970" userId="S::it20011970@my.sliit.lk::a24cfa6b-71b5-453b-b29a-90b47e0c2e04" providerId="AD" clId="Web-{FD53C217-5EFF-1AD4-3005-7B25D10E858B}" dt="2023-03-26T16:12:30.248" v="435" actId="1076"/>
          <ac:picMkLst>
            <pc:docMk/>
            <pc:sldMk cId="866094594" sldId="485"/>
            <ac:picMk id="5" creationId="{D343C6F8-DB2A-F2DF-BC5B-012077A47C12}"/>
          </ac:picMkLst>
        </pc:picChg>
      </pc:sldChg>
      <pc:sldChg chg="modSp">
        <pc:chgData name="Bamunusinghe G.P it20011970" userId="S::it20011970@my.sliit.lk::a24cfa6b-71b5-453b-b29a-90b47e0c2e04" providerId="AD" clId="Web-{FD53C217-5EFF-1AD4-3005-7B25D10E858B}" dt="2023-03-26T15:29:35.590" v="298" actId="1076"/>
        <pc:sldMkLst>
          <pc:docMk/>
          <pc:sldMk cId="984757809" sldId="488"/>
        </pc:sldMkLst>
        <pc:spChg chg="mod">
          <ac:chgData name="Bamunusinghe G.P it20011970" userId="S::it20011970@my.sliit.lk::a24cfa6b-71b5-453b-b29a-90b47e0c2e04" providerId="AD" clId="Web-{FD53C217-5EFF-1AD4-3005-7B25D10E858B}" dt="2023-03-26T15:29:35.590" v="298" actId="1076"/>
          <ac:spMkLst>
            <pc:docMk/>
            <pc:sldMk cId="984757809" sldId="488"/>
            <ac:spMk id="3" creationId="{D8E645DB-AF7E-67CA-969F-99CBDAA9A1A2}"/>
          </ac:spMkLst>
        </pc:spChg>
      </pc:sldChg>
      <pc:sldChg chg="addSp new">
        <pc:chgData name="Bamunusinghe G.P it20011970" userId="S::it20011970@my.sliit.lk::a24cfa6b-71b5-453b-b29a-90b47e0c2e04" providerId="AD" clId="Web-{FD53C217-5EFF-1AD4-3005-7B25D10E858B}" dt="2023-03-26T15:11:24.909" v="231"/>
        <pc:sldMkLst>
          <pc:docMk/>
          <pc:sldMk cId="1542000386" sldId="510"/>
        </pc:sldMkLst>
        <pc:spChg chg="add">
          <ac:chgData name="Bamunusinghe G.P it20011970" userId="S::it20011970@my.sliit.lk::a24cfa6b-71b5-453b-b29a-90b47e0c2e04" providerId="AD" clId="Web-{FD53C217-5EFF-1AD4-3005-7B25D10E858B}" dt="2023-03-26T15:11:24.909" v="231"/>
          <ac:spMkLst>
            <pc:docMk/>
            <pc:sldMk cId="1542000386" sldId="510"/>
            <ac:spMk id="3" creationId="{7EDC8C0D-73E5-6DC7-DE29-12FC477D6529}"/>
          </ac:spMkLst>
        </pc:spChg>
      </pc:sldChg>
      <pc:sldChg chg="modSp">
        <pc:chgData name="Bamunusinghe G.P it20011970" userId="S::it20011970@my.sliit.lk::a24cfa6b-71b5-453b-b29a-90b47e0c2e04" providerId="AD" clId="Web-{FD53C217-5EFF-1AD4-3005-7B25D10E858B}" dt="2023-03-26T15:52:36.876" v="307" actId="20577"/>
        <pc:sldMkLst>
          <pc:docMk/>
          <pc:sldMk cId="680880888" sldId="516"/>
        </pc:sldMkLst>
        <pc:spChg chg="mod">
          <ac:chgData name="Bamunusinghe G.P it20011970" userId="S::it20011970@my.sliit.lk::a24cfa6b-71b5-453b-b29a-90b47e0c2e04" providerId="AD" clId="Web-{FD53C217-5EFF-1AD4-3005-7B25D10E858B}" dt="2023-03-26T15:52:36.876" v="307" actId="20577"/>
          <ac:spMkLst>
            <pc:docMk/>
            <pc:sldMk cId="680880888" sldId="516"/>
            <ac:spMk id="1028" creationId="{C67EEE7D-641B-ABA7-B0F6-4F886F5703AA}"/>
          </ac:spMkLst>
        </pc:spChg>
      </pc:sldChg>
      <pc:sldChg chg="addSp delSp modSp">
        <pc:chgData name="Bamunusinghe G.P it20011970" userId="S::it20011970@my.sliit.lk::a24cfa6b-71b5-453b-b29a-90b47e0c2e04" providerId="AD" clId="Web-{FD53C217-5EFF-1AD4-3005-7B25D10E858B}" dt="2023-03-26T16:49:16.361" v="685" actId="20577"/>
        <pc:sldMkLst>
          <pc:docMk/>
          <pc:sldMk cId="698098303" sldId="517"/>
        </pc:sldMkLst>
        <pc:spChg chg="add del mod">
          <ac:chgData name="Bamunusinghe G.P it20011970" userId="S::it20011970@my.sliit.lk::a24cfa6b-71b5-453b-b29a-90b47e0c2e04" providerId="AD" clId="Web-{FD53C217-5EFF-1AD4-3005-7B25D10E858B}" dt="2023-03-26T16:40:07.466" v="592"/>
          <ac:spMkLst>
            <pc:docMk/>
            <pc:sldMk cId="698098303" sldId="517"/>
            <ac:spMk id="7" creationId="{20F72DE1-44DD-E6F4-91C1-D3B988C5B25C}"/>
          </ac:spMkLst>
        </pc:spChg>
        <pc:spChg chg="mod">
          <ac:chgData name="Bamunusinghe G.P it20011970" userId="S::it20011970@my.sliit.lk::a24cfa6b-71b5-453b-b29a-90b47e0c2e04" providerId="AD" clId="Web-{FD53C217-5EFF-1AD4-3005-7B25D10E858B}" dt="2023-03-26T16:49:16.361" v="685" actId="20577"/>
          <ac:spMkLst>
            <pc:docMk/>
            <pc:sldMk cId="698098303" sldId="517"/>
            <ac:spMk id="8" creationId="{B75AB24B-6D23-7DCE-74F6-A6A0C9E06F0F}"/>
          </ac:spMkLst>
        </pc:spChg>
      </pc:sldChg>
      <pc:sldChg chg="modSp">
        <pc:chgData name="Bamunusinghe G.P it20011970" userId="S::it20011970@my.sliit.lk::a24cfa6b-71b5-453b-b29a-90b47e0c2e04" providerId="AD" clId="Web-{FD53C217-5EFF-1AD4-3005-7B25D10E858B}" dt="2023-03-26T16:27:13.078" v="520" actId="20577"/>
        <pc:sldMkLst>
          <pc:docMk/>
          <pc:sldMk cId="2338761936" sldId="521"/>
        </pc:sldMkLst>
        <pc:graphicFrameChg chg="modGraphic">
          <ac:chgData name="Bamunusinghe G.P it20011970" userId="S::it20011970@my.sliit.lk::a24cfa6b-71b5-453b-b29a-90b47e0c2e04" providerId="AD" clId="Web-{FD53C217-5EFF-1AD4-3005-7B25D10E858B}" dt="2023-03-26T16:27:13.078" v="520" actId="20577"/>
          <ac:graphicFrameMkLst>
            <pc:docMk/>
            <pc:sldMk cId="2338761936" sldId="521"/>
            <ac:graphicFrameMk id="2" creationId="{21EAF006-C80B-21B7-7B87-4634A1BD569C}"/>
          </ac:graphicFrameMkLst>
        </pc:graphicFrameChg>
        <pc:picChg chg="mod">
          <ac:chgData name="Bamunusinghe G.P it20011970" userId="S::it20011970@my.sliit.lk::a24cfa6b-71b5-453b-b29a-90b47e0c2e04" providerId="AD" clId="Web-{FD53C217-5EFF-1AD4-3005-7B25D10E858B}" dt="2023-03-26T16:22:44.412" v="458" actId="1076"/>
          <ac:picMkLst>
            <pc:docMk/>
            <pc:sldMk cId="2338761936" sldId="521"/>
            <ac:picMk id="3" creationId="{5C49E7B2-2A4C-8982-B8B0-6BD466FDAA2B}"/>
          </ac:picMkLst>
        </pc:picChg>
      </pc:sldChg>
      <pc:sldChg chg="addSp modSp">
        <pc:chgData name="Bamunusinghe G.P it20011970" userId="S::it20011970@my.sliit.lk::a24cfa6b-71b5-453b-b29a-90b47e0c2e04" providerId="AD" clId="Web-{FD53C217-5EFF-1AD4-3005-7B25D10E858B}" dt="2023-03-26T16:33:35.576" v="544" actId="20577"/>
        <pc:sldMkLst>
          <pc:docMk/>
          <pc:sldMk cId="1025443631" sldId="523"/>
        </pc:sldMkLst>
        <pc:spChg chg="add mod">
          <ac:chgData name="Bamunusinghe G.P it20011970" userId="S::it20011970@my.sliit.lk::a24cfa6b-71b5-453b-b29a-90b47e0c2e04" providerId="AD" clId="Web-{FD53C217-5EFF-1AD4-3005-7B25D10E858B}" dt="2023-03-26T16:28:11.518" v="525" actId="1076"/>
          <ac:spMkLst>
            <pc:docMk/>
            <pc:sldMk cId="1025443631" sldId="523"/>
            <ac:spMk id="20" creationId="{0ABAD401-7255-70BD-E5CB-AE07AA6DBF7A}"/>
          </ac:spMkLst>
        </pc:spChg>
        <pc:graphicFrameChg chg="modGraphic">
          <ac:chgData name="Bamunusinghe G.P it20011970" userId="S::it20011970@my.sliit.lk::a24cfa6b-71b5-453b-b29a-90b47e0c2e04" providerId="AD" clId="Web-{FD53C217-5EFF-1AD4-3005-7B25D10E858B}" dt="2023-03-26T16:33:35.576" v="544" actId="20577"/>
          <ac:graphicFrameMkLst>
            <pc:docMk/>
            <pc:sldMk cId="1025443631" sldId="523"/>
            <ac:graphicFrameMk id="4" creationId="{5BDF8941-0B2F-BD04-17D9-26E7E5E1B60F}"/>
          </ac:graphicFrameMkLst>
        </pc:graphicFrameChg>
      </pc:sldChg>
    </pc:docChg>
  </pc:docChgLst>
  <pc:docChgLst>
    <pc:chgData name="Gunawardana I.I.E. it19973470" userId="b9394437-d2fd-403b-96c3-3274dc3a4bbc" providerId="ADAL" clId="{15DE7B17-8FBC-4D45-A529-5DC48407DCBC}"/>
    <pc:docChg chg="addSld modSld">
      <pc:chgData name="Gunawardana I.I.E. it19973470" userId="b9394437-d2fd-403b-96c3-3274dc3a4bbc" providerId="ADAL" clId="{15DE7B17-8FBC-4D45-A529-5DC48407DCBC}" dt="2023-03-27T02:32:32.756" v="407" actId="14100"/>
      <pc:docMkLst>
        <pc:docMk/>
      </pc:docMkLst>
      <pc:sldChg chg="modSp mod">
        <pc:chgData name="Gunawardana I.I.E. it19973470" userId="b9394437-d2fd-403b-96c3-3274dc3a4bbc" providerId="ADAL" clId="{15DE7B17-8FBC-4D45-A529-5DC48407DCBC}" dt="2023-03-27T02:32:32.756" v="407" actId="14100"/>
        <pc:sldMkLst>
          <pc:docMk/>
          <pc:sldMk cId="2974212754" sldId="334"/>
        </pc:sldMkLst>
        <pc:spChg chg="mod">
          <ac:chgData name="Gunawardana I.I.E. it19973470" userId="b9394437-d2fd-403b-96c3-3274dc3a4bbc" providerId="ADAL" clId="{15DE7B17-8FBC-4D45-A529-5DC48407DCBC}" dt="2023-03-27T02:32:32.756" v="407" actId="14100"/>
          <ac:spMkLst>
            <pc:docMk/>
            <pc:sldMk cId="2974212754" sldId="334"/>
            <ac:spMk id="2" creationId="{129BB201-31F1-7ABC-983D-AF8D2C62C509}"/>
          </ac:spMkLst>
        </pc:spChg>
      </pc:sldChg>
      <pc:sldChg chg="addSp modSp mod">
        <pc:chgData name="Gunawardana I.I.E. it19973470" userId="b9394437-d2fd-403b-96c3-3274dc3a4bbc" providerId="ADAL" clId="{15DE7B17-8FBC-4D45-A529-5DC48407DCBC}" dt="2023-03-27T02:30:27.548" v="404" actId="20577"/>
        <pc:sldMkLst>
          <pc:docMk/>
          <pc:sldMk cId="1193230490" sldId="370"/>
        </pc:sldMkLst>
        <pc:spChg chg="add mod">
          <ac:chgData name="Gunawardana I.I.E. it19973470" userId="b9394437-d2fd-403b-96c3-3274dc3a4bbc" providerId="ADAL" clId="{15DE7B17-8FBC-4D45-A529-5DC48407DCBC}" dt="2023-03-27T02:30:27.548" v="404" actId="20577"/>
          <ac:spMkLst>
            <pc:docMk/>
            <pc:sldMk cId="1193230490" sldId="370"/>
            <ac:spMk id="2" creationId="{22504A43-C99F-2F7E-6F7D-91A357468AC1}"/>
          </ac:spMkLst>
        </pc:spChg>
        <pc:cxnChg chg="add mod">
          <ac:chgData name="Gunawardana I.I.E. it19973470" userId="b9394437-d2fd-403b-96c3-3274dc3a4bbc" providerId="ADAL" clId="{15DE7B17-8FBC-4D45-A529-5DC48407DCBC}" dt="2023-03-27T02:29:47.634" v="388" actId="14100"/>
          <ac:cxnSpMkLst>
            <pc:docMk/>
            <pc:sldMk cId="1193230490" sldId="370"/>
            <ac:cxnSpMk id="4" creationId="{CE50284F-7EFB-9173-02D5-B57E6B56A8B0}"/>
          </ac:cxnSpMkLst>
        </pc:cxnChg>
      </pc:sldChg>
      <pc:sldChg chg="modSp mod">
        <pc:chgData name="Gunawardana I.I.E. it19973470" userId="b9394437-d2fd-403b-96c3-3274dc3a4bbc" providerId="ADAL" clId="{15DE7B17-8FBC-4D45-A529-5DC48407DCBC}" dt="2023-03-27T01:26:21.867" v="312" actId="113"/>
        <pc:sldMkLst>
          <pc:docMk/>
          <pc:sldMk cId="4152135632" sldId="479"/>
        </pc:sldMkLst>
        <pc:spChg chg="mod">
          <ac:chgData name="Gunawardana I.I.E. it19973470" userId="b9394437-d2fd-403b-96c3-3274dc3a4bbc" providerId="ADAL" clId="{15DE7B17-8FBC-4D45-A529-5DC48407DCBC}" dt="2023-03-27T01:26:21.867" v="312" actId="113"/>
          <ac:spMkLst>
            <pc:docMk/>
            <pc:sldMk cId="4152135632" sldId="479"/>
            <ac:spMk id="4" creationId="{59EA0AD6-D0F0-F285-8245-ADD555432F5F}"/>
          </ac:spMkLst>
        </pc:spChg>
      </pc:sldChg>
      <pc:sldChg chg="modSp">
        <pc:chgData name="Gunawardana I.I.E. it19973470" userId="b9394437-d2fd-403b-96c3-3274dc3a4bbc" providerId="ADAL" clId="{15DE7B17-8FBC-4D45-A529-5DC48407DCBC}" dt="2023-03-27T01:24:32.974" v="310" actId="20577"/>
        <pc:sldMkLst>
          <pc:docMk/>
          <pc:sldMk cId="2993492120" sldId="505"/>
        </pc:sldMkLst>
        <pc:graphicFrameChg chg="mod">
          <ac:chgData name="Gunawardana I.I.E. it19973470" userId="b9394437-d2fd-403b-96c3-3274dc3a4bbc" providerId="ADAL" clId="{15DE7B17-8FBC-4D45-A529-5DC48407DCBC}" dt="2023-03-27T01:24:32.974" v="310" actId="20577"/>
          <ac:graphicFrameMkLst>
            <pc:docMk/>
            <pc:sldMk cId="2993492120" sldId="505"/>
            <ac:graphicFrameMk id="25" creationId="{CE8BD4ED-68B7-FE87-94E2-B645B50B9595}"/>
          </ac:graphicFrameMkLst>
        </pc:graphicFrameChg>
      </pc:sldChg>
      <pc:sldChg chg="modSp mod">
        <pc:chgData name="Gunawardana I.I.E. it19973470" userId="b9394437-d2fd-403b-96c3-3274dc3a4bbc" providerId="ADAL" clId="{15DE7B17-8FBC-4D45-A529-5DC48407DCBC}" dt="2023-03-27T01:55:07.550" v="360" actId="20577"/>
        <pc:sldMkLst>
          <pc:docMk/>
          <pc:sldMk cId="225845372" sldId="524"/>
        </pc:sldMkLst>
        <pc:spChg chg="mod">
          <ac:chgData name="Gunawardana I.I.E. it19973470" userId="b9394437-d2fd-403b-96c3-3274dc3a4bbc" providerId="ADAL" clId="{15DE7B17-8FBC-4D45-A529-5DC48407DCBC}" dt="2023-03-27T01:55:07.550" v="360" actId="20577"/>
          <ac:spMkLst>
            <pc:docMk/>
            <pc:sldMk cId="225845372" sldId="524"/>
            <ac:spMk id="6" creationId="{3D9CA4B2-F3D7-75E7-5331-D4291DF50627}"/>
          </ac:spMkLst>
        </pc:spChg>
      </pc:sldChg>
      <pc:sldChg chg="modSp add mod">
        <pc:chgData name="Gunawardana I.I.E. it19973470" userId="b9394437-d2fd-403b-96c3-3274dc3a4bbc" providerId="ADAL" clId="{15DE7B17-8FBC-4D45-A529-5DC48407DCBC}" dt="2023-03-27T01:30:06.498" v="355" actId="20577"/>
        <pc:sldMkLst>
          <pc:docMk/>
          <pc:sldMk cId="3325564260" sldId="528"/>
        </pc:sldMkLst>
        <pc:spChg chg="mod">
          <ac:chgData name="Gunawardana I.I.E. it19973470" userId="b9394437-d2fd-403b-96c3-3274dc3a4bbc" providerId="ADAL" clId="{15DE7B17-8FBC-4D45-A529-5DC48407DCBC}" dt="2023-03-27T01:10:38.413" v="270"/>
          <ac:spMkLst>
            <pc:docMk/>
            <pc:sldMk cId="3325564260" sldId="528"/>
            <ac:spMk id="5" creationId="{61660B07-54D2-1455-9A46-AF8A8E94E068}"/>
          </ac:spMkLst>
        </pc:spChg>
        <pc:graphicFrameChg chg="mod">
          <ac:chgData name="Gunawardana I.I.E. it19973470" userId="b9394437-d2fd-403b-96c3-3274dc3a4bbc" providerId="ADAL" clId="{15DE7B17-8FBC-4D45-A529-5DC48407DCBC}" dt="2023-03-27T01:30:06.498" v="355" actId="20577"/>
          <ac:graphicFrameMkLst>
            <pc:docMk/>
            <pc:sldMk cId="3325564260" sldId="528"/>
            <ac:graphicFrameMk id="4" creationId="{5BDF8941-0B2F-BD04-17D9-26E7E5E1B60F}"/>
          </ac:graphicFrameMkLst>
        </pc:graphicFrameChg>
      </pc:sldChg>
    </pc:docChg>
  </pc:docChgLst>
  <pc:docChgLst>
    <pc:chgData name="Bamunusinghe G.P it20011970" userId="a24cfa6b-71b5-453b-b29a-90b47e0c2e04" providerId="ADAL" clId="{0C578154-725E-4890-8D9D-048832CF86F2}"/>
    <pc:docChg chg="undo custSel modSld">
      <pc:chgData name="Bamunusinghe G.P it20011970" userId="a24cfa6b-71b5-453b-b29a-90b47e0c2e04" providerId="ADAL" clId="{0C578154-725E-4890-8D9D-048832CF86F2}" dt="2023-05-22T02:31:31.929" v="63" actId="1036"/>
      <pc:docMkLst>
        <pc:docMk/>
      </pc:docMkLst>
      <pc:sldChg chg="modSp mod">
        <pc:chgData name="Bamunusinghe G.P it20011970" userId="a24cfa6b-71b5-453b-b29a-90b47e0c2e04" providerId="ADAL" clId="{0C578154-725E-4890-8D9D-048832CF86F2}" dt="2023-05-21T18:09:14.107" v="9" actId="1076"/>
        <pc:sldMkLst>
          <pc:docMk/>
          <pc:sldMk cId="1721888178" sldId="382"/>
        </pc:sldMkLst>
        <pc:picChg chg="mod">
          <ac:chgData name="Bamunusinghe G.P it20011970" userId="a24cfa6b-71b5-453b-b29a-90b47e0c2e04" providerId="ADAL" clId="{0C578154-725E-4890-8D9D-048832CF86F2}" dt="2023-05-21T18:09:14.107" v="9" actId="1076"/>
          <ac:picMkLst>
            <pc:docMk/>
            <pc:sldMk cId="1721888178" sldId="382"/>
            <ac:picMk id="4" creationId="{C23BEBA6-6F47-7B8F-AC15-49099578755D}"/>
          </ac:picMkLst>
        </pc:picChg>
      </pc:sldChg>
      <pc:sldChg chg="modSp mod">
        <pc:chgData name="Bamunusinghe G.P it20011970" userId="a24cfa6b-71b5-453b-b29a-90b47e0c2e04" providerId="ADAL" clId="{0C578154-725E-4890-8D9D-048832CF86F2}" dt="2023-05-21T15:43:49.405" v="2" actId="1035"/>
        <pc:sldMkLst>
          <pc:docMk/>
          <pc:sldMk cId="3423387341" sldId="427"/>
        </pc:sldMkLst>
        <pc:picChg chg="mod">
          <ac:chgData name="Bamunusinghe G.P it20011970" userId="a24cfa6b-71b5-453b-b29a-90b47e0c2e04" providerId="ADAL" clId="{0C578154-725E-4890-8D9D-048832CF86F2}" dt="2023-05-21T15:43:49.405" v="2" actId="1035"/>
          <ac:picMkLst>
            <pc:docMk/>
            <pc:sldMk cId="3423387341" sldId="427"/>
            <ac:picMk id="5" creationId="{BFC12C55-6E62-81C8-A649-6DDA50079A20}"/>
          </ac:picMkLst>
        </pc:picChg>
      </pc:sldChg>
      <pc:sldChg chg="addSp delSp modSp mod">
        <pc:chgData name="Bamunusinghe G.P it20011970" userId="a24cfa6b-71b5-453b-b29a-90b47e0c2e04" providerId="ADAL" clId="{0C578154-725E-4890-8D9D-048832CF86F2}" dt="2023-05-22T02:23:43.497" v="60"/>
        <pc:sldMkLst>
          <pc:docMk/>
          <pc:sldMk cId="4156974494" sldId="451"/>
        </pc:sldMkLst>
        <pc:picChg chg="add del mod">
          <ac:chgData name="Bamunusinghe G.P it20011970" userId="a24cfa6b-71b5-453b-b29a-90b47e0c2e04" providerId="ADAL" clId="{0C578154-725E-4890-8D9D-048832CF86F2}" dt="2023-05-22T02:23:42.988" v="58" actId="1076"/>
          <ac:picMkLst>
            <pc:docMk/>
            <pc:sldMk cId="4156974494" sldId="451"/>
            <ac:picMk id="3" creationId="{14283F9C-3923-4D02-3E82-0B5C29EE0D69}"/>
          </ac:picMkLst>
        </pc:picChg>
        <pc:picChg chg="add del mod">
          <ac:chgData name="Bamunusinghe G.P it20011970" userId="a24cfa6b-71b5-453b-b29a-90b47e0c2e04" providerId="ADAL" clId="{0C578154-725E-4890-8D9D-048832CF86F2}" dt="2023-05-22T02:23:43.497" v="60"/>
          <ac:picMkLst>
            <pc:docMk/>
            <pc:sldMk cId="4156974494" sldId="451"/>
            <ac:picMk id="9" creationId="{0DABE0EF-4434-C4D9-B681-FC41DA26E040}"/>
          </ac:picMkLst>
        </pc:picChg>
      </pc:sldChg>
      <pc:sldChg chg="addSp modSp mod">
        <pc:chgData name="Bamunusinghe G.P it20011970" userId="a24cfa6b-71b5-453b-b29a-90b47e0c2e04" providerId="ADAL" clId="{0C578154-725E-4890-8D9D-048832CF86F2}" dt="2023-05-22T02:02:14.909" v="28" actId="1076"/>
        <pc:sldMkLst>
          <pc:docMk/>
          <pc:sldMk cId="2169814360" sldId="454"/>
        </pc:sldMkLst>
        <pc:spChg chg="add mod">
          <ac:chgData name="Bamunusinghe G.P it20011970" userId="a24cfa6b-71b5-453b-b29a-90b47e0c2e04" providerId="ADAL" clId="{0C578154-725E-4890-8D9D-048832CF86F2}" dt="2023-05-22T02:01:56.307" v="26" actId="1076"/>
          <ac:spMkLst>
            <pc:docMk/>
            <pc:sldMk cId="2169814360" sldId="454"/>
            <ac:spMk id="24" creationId="{1577C1AB-E366-A96B-D1AA-67E93BE38867}"/>
          </ac:spMkLst>
        </pc:spChg>
        <pc:picChg chg="add mod">
          <ac:chgData name="Bamunusinghe G.P it20011970" userId="a24cfa6b-71b5-453b-b29a-90b47e0c2e04" providerId="ADAL" clId="{0C578154-725E-4890-8D9D-048832CF86F2}" dt="2023-05-22T02:01:43.291" v="23" actId="1076"/>
          <ac:picMkLst>
            <pc:docMk/>
            <pc:sldMk cId="2169814360" sldId="454"/>
            <ac:picMk id="26" creationId="{1842AF1B-5352-6948-35EC-84217D31097F}"/>
          </ac:picMkLst>
        </pc:picChg>
        <pc:picChg chg="mod">
          <ac:chgData name="Bamunusinghe G.P it20011970" userId="a24cfa6b-71b5-453b-b29a-90b47e0c2e04" providerId="ADAL" clId="{0C578154-725E-4890-8D9D-048832CF86F2}" dt="2023-05-22T02:02:14.909" v="28" actId="1076"/>
          <ac:picMkLst>
            <pc:docMk/>
            <pc:sldMk cId="2169814360" sldId="454"/>
            <ac:picMk id="59" creationId="{AA34D1D0-58A5-034A-2EBB-666CA5D79FE2}"/>
          </ac:picMkLst>
        </pc:picChg>
        <pc:cxnChg chg="add mod">
          <ac:chgData name="Bamunusinghe G.P it20011970" userId="a24cfa6b-71b5-453b-b29a-90b47e0c2e04" providerId="ADAL" clId="{0C578154-725E-4890-8D9D-048832CF86F2}" dt="2023-05-22T02:02:03.630" v="27" actId="14100"/>
          <ac:cxnSpMkLst>
            <pc:docMk/>
            <pc:sldMk cId="2169814360" sldId="454"/>
            <ac:cxnSpMk id="25" creationId="{DBA212A5-2EE4-6203-3448-E01608DAB556}"/>
          </ac:cxnSpMkLst>
        </pc:cxnChg>
      </pc:sldChg>
      <pc:sldChg chg="modSp mod">
        <pc:chgData name="Bamunusinghe G.P it20011970" userId="a24cfa6b-71b5-453b-b29a-90b47e0c2e04" providerId="ADAL" clId="{0C578154-725E-4890-8D9D-048832CF86F2}" dt="2023-05-22T02:31:31.929" v="63" actId="1036"/>
        <pc:sldMkLst>
          <pc:docMk/>
          <pc:sldMk cId="3775967615" sldId="568"/>
        </pc:sldMkLst>
        <pc:spChg chg="mod">
          <ac:chgData name="Bamunusinghe G.P it20011970" userId="a24cfa6b-71b5-453b-b29a-90b47e0c2e04" providerId="ADAL" clId="{0C578154-725E-4890-8D9D-048832CF86F2}" dt="2023-05-22T02:31:04.834" v="61" actId="207"/>
          <ac:spMkLst>
            <pc:docMk/>
            <pc:sldMk cId="3775967615" sldId="568"/>
            <ac:spMk id="66" creationId="{4D80CF28-7D47-D277-65AA-67157C83391B}"/>
          </ac:spMkLst>
        </pc:spChg>
        <pc:picChg chg="mod">
          <ac:chgData name="Bamunusinghe G.P it20011970" userId="a24cfa6b-71b5-453b-b29a-90b47e0c2e04" providerId="ADAL" clId="{0C578154-725E-4890-8D9D-048832CF86F2}" dt="2023-05-22T02:31:31.929" v="63" actId="1036"/>
          <ac:picMkLst>
            <pc:docMk/>
            <pc:sldMk cId="3775967615" sldId="568"/>
            <ac:picMk id="2" creationId="{249C35D4-33F4-1754-86CE-86CC279927AD}"/>
          </ac:picMkLst>
        </pc:picChg>
      </pc:sldChg>
      <pc:sldChg chg="addSp modSp mod">
        <pc:chgData name="Bamunusinghe G.P it20011970" userId="a24cfa6b-71b5-453b-b29a-90b47e0c2e04" providerId="ADAL" clId="{0C578154-725E-4890-8D9D-048832CF86F2}" dt="2023-05-22T01:49:22.638" v="18" actId="1076"/>
        <pc:sldMkLst>
          <pc:docMk/>
          <pc:sldMk cId="1760497873" sldId="570"/>
        </pc:sldMkLst>
        <pc:picChg chg="add mod">
          <ac:chgData name="Bamunusinghe G.P it20011970" userId="a24cfa6b-71b5-453b-b29a-90b47e0c2e04" providerId="ADAL" clId="{0C578154-725E-4890-8D9D-048832CF86F2}" dt="2023-05-22T01:49:22.638" v="18" actId="1076"/>
          <ac:picMkLst>
            <pc:docMk/>
            <pc:sldMk cId="1760497873" sldId="570"/>
            <ac:picMk id="7" creationId="{DCB04826-AAE9-12EE-20B6-A8A6759F3790}"/>
          </ac:picMkLst>
        </pc:picChg>
      </pc:sldChg>
      <pc:sldChg chg="modSp mod">
        <pc:chgData name="Bamunusinghe G.P it20011970" userId="a24cfa6b-71b5-453b-b29a-90b47e0c2e04" providerId="ADAL" clId="{0C578154-725E-4890-8D9D-048832CF86F2}" dt="2023-05-21T15:48:28.366" v="4" actId="1036"/>
        <pc:sldMkLst>
          <pc:docMk/>
          <pc:sldMk cId="93386390" sldId="571"/>
        </pc:sldMkLst>
        <pc:picChg chg="mod">
          <ac:chgData name="Bamunusinghe G.P it20011970" userId="a24cfa6b-71b5-453b-b29a-90b47e0c2e04" providerId="ADAL" clId="{0C578154-725E-4890-8D9D-048832CF86F2}" dt="2023-05-21T15:48:28.366" v="4" actId="1036"/>
          <ac:picMkLst>
            <pc:docMk/>
            <pc:sldMk cId="93386390" sldId="571"/>
            <ac:picMk id="3" creationId="{48B1B668-AAA9-10EE-B6CD-9F8B41FB409C}"/>
          </ac:picMkLst>
        </pc:picChg>
        <pc:picChg chg="mod">
          <ac:chgData name="Bamunusinghe G.P it20011970" userId="a24cfa6b-71b5-453b-b29a-90b47e0c2e04" providerId="ADAL" clId="{0C578154-725E-4890-8D9D-048832CF86F2}" dt="2023-05-21T15:47:54.522" v="3" actId="1076"/>
          <ac:picMkLst>
            <pc:docMk/>
            <pc:sldMk cId="93386390" sldId="571"/>
            <ac:picMk id="8" creationId="{909D1777-AD8B-E3C6-2635-FB953F52F73D}"/>
          </ac:picMkLst>
        </pc:picChg>
      </pc:sldChg>
    </pc:docChg>
  </pc:docChgLst>
  <pc:docChgLst>
    <pc:chgData name="IT19973470 Gunawardana I.I.E." userId="b9394437-d2fd-403b-96c3-3274dc3a4bbc" providerId="ADAL" clId="{15DE7B17-8FBC-4D45-A529-5DC48407DCBC}"/>
    <pc:docChg chg="undo custSel addSld delSld modSld sldOrd">
      <pc:chgData name="IT19973470 Gunawardana I.I.E." userId="b9394437-d2fd-403b-96c3-3274dc3a4bbc" providerId="ADAL" clId="{15DE7B17-8FBC-4D45-A529-5DC48407DCBC}" dt="2023-03-26T18:10:01.202" v="1884" actId="1076"/>
      <pc:docMkLst>
        <pc:docMk/>
      </pc:docMkLst>
      <pc:sldChg chg="addSp modSp add del mod modTransition">
        <pc:chgData name="IT19973470 Gunawardana I.I.E." userId="b9394437-d2fd-403b-96c3-3274dc3a4bbc" providerId="ADAL" clId="{15DE7B17-8FBC-4D45-A529-5DC48407DCBC}" dt="2023-03-26T14:22:24.257" v="232" actId="47"/>
        <pc:sldMkLst>
          <pc:docMk/>
          <pc:sldMk cId="666789959" sldId="256"/>
        </pc:sldMkLst>
        <pc:picChg chg="add mod">
          <ac:chgData name="IT19973470 Gunawardana I.I.E." userId="b9394437-d2fd-403b-96c3-3274dc3a4bbc" providerId="ADAL" clId="{15DE7B17-8FBC-4D45-A529-5DC48407DCBC}" dt="2023-03-26T14:22:18.042" v="231" actId="14100"/>
          <ac:picMkLst>
            <pc:docMk/>
            <pc:sldMk cId="666789959" sldId="256"/>
            <ac:picMk id="2" creationId="{60EB56FD-FA42-4BE6-6901-709E8FA44CD7}"/>
          </ac:picMkLst>
        </pc:picChg>
        <pc:picChg chg="add mod">
          <ac:chgData name="IT19973470 Gunawardana I.I.E." userId="b9394437-d2fd-403b-96c3-3274dc3a4bbc" providerId="ADAL" clId="{15DE7B17-8FBC-4D45-A529-5DC48407DCBC}" dt="2023-03-26T14:22:18.042" v="231" actId="14100"/>
          <ac:picMkLst>
            <pc:docMk/>
            <pc:sldMk cId="666789959" sldId="256"/>
            <ac:picMk id="3" creationId="{E8D22FB1-2A4B-BEEB-47CA-5CB48F4BCCF4}"/>
          </ac:picMkLst>
        </pc:picChg>
      </pc:sldChg>
      <pc:sldChg chg="add del modTransition">
        <pc:chgData name="IT19973470 Gunawardana I.I.E." userId="b9394437-d2fd-403b-96c3-3274dc3a4bbc" providerId="ADAL" clId="{15DE7B17-8FBC-4D45-A529-5DC48407DCBC}" dt="2023-03-26T14:22:24.257" v="232" actId="47"/>
        <pc:sldMkLst>
          <pc:docMk/>
          <pc:sldMk cId="2026312392" sldId="257"/>
        </pc:sldMkLst>
      </pc:sldChg>
      <pc:sldChg chg="add modTransition">
        <pc:chgData name="IT19973470 Gunawardana I.I.E." userId="b9394437-d2fd-403b-96c3-3274dc3a4bbc" providerId="ADAL" clId="{15DE7B17-8FBC-4D45-A529-5DC48407DCBC}" dt="2023-03-26T13:44:28.497" v="166"/>
        <pc:sldMkLst>
          <pc:docMk/>
          <pc:sldMk cId="3624361165" sldId="258"/>
        </pc:sldMkLst>
      </pc:sldChg>
      <pc:sldChg chg="modSp mod">
        <pc:chgData name="IT19973470 Gunawardana I.I.E." userId="b9394437-d2fd-403b-96c3-3274dc3a4bbc" providerId="ADAL" clId="{15DE7B17-8FBC-4D45-A529-5DC48407DCBC}" dt="2023-03-26T17:37:08.943" v="1779" actId="167"/>
        <pc:sldMkLst>
          <pc:docMk/>
          <pc:sldMk cId="4119766830" sldId="304"/>
        </pc:sldMkLst>
        <pc:picChg chg="mod ord">
          <ac:chgData name="IT19973470 Gunawardana I.I.E." userId="b9394437-d2fd-403b-96c3-3274dc3a4bbc" providerId="ADAL" clId="{15DE7B17-8FBC-4D45-A529-5DC48407DCBC}" dt="2023-03-26T17:37:08.943" v="1779" actId="167"/>
          <ac:picMkLst>
            <pc:docMk/>
            <pc:sldMk cId="4119766830" sldId="304"/>
            <ac:picMk id="4" creationId="{C7FE69FC-797A-0815-41CA-598EED9B8CDB}"/>
          </ac:picMkLst>
        </pc:picChg>
      </pc:sldChg>
      <pc:sldChg chg="modSp mod">
        <pc:chgData name="IT19973470 Gunawardana I.I.E." userId="b9394437-d2fd-403b-96c3-3274dc3a4bbc" providerId="ADAL" clId="{15DE7B17-8FBC-4D45-A529-5DC48407DCBC}" dt="2023-03-26T16:40:12.491" v="1638" actId="1076"/>
        <pc:sldMkLst>
          <pc:docMk/>
          <pc:sldMk cId="358891282" sldId="319"/>
        </pc:sldMkLst>
        <pc:spChg chg="mod">
          <ac:chgData name="IT19973470 Gunawardana I.I.E." userId="b9394437-d2fd-403b-96c3-3274dc3a4bbc" providerId="ADAL" clId="{15DE7B17-8FBC-4D45-A529-5DC48407DCBC}" dt="2023-03-26T16:40:12.491" v="1638" actId="1076"/>
          <ac:spMkLst>
            <pc:docMk/>
            <pc:sldMk cId="358891282" sldId="319"/>
            <ac:spMk id="5" creationId="{2BE06239-D032-635F-7127-30E7206D16C1}"/>
          </ac:spMkLst>
        </pc:spChg>
        <pc:picChg chg="ord">
          <ac:chgData name="IT19973470 Gunawardana I.I.E." userId="b9394437-d2fd-403b-96c3-3274dc3a4bbc" providerId="ADAL" clId="{15DE7B17-8FBC-4D45-A529-5DC48407DCBC}" dt="2023-03-26T16:40:08.873" v="1637" actId="167"/>
          <ac:picMkLst>
            <pc:docMk/>
            <pc:sldMk cId="358891282" sldId="319"/>
            <ac:picMk id="3" creationId="{3363BBB7-87B3-F21C-E2B9-703D76FA3813}"/>
          </ac:picMkLst>
        </pc:picChg>
      </pc:sldChg>
      <pc:sldChg chg="addSp delSp modSp mod">
        <pc:chgData name="IT19973470 Gunawardana I.I.E." userId="b9394437-d2fd-403b-96c3-3274dc3a4bbc" providerId="ADAL" clId="{15DE7B17-8FBC-4D45-A529-5DC48407DCBC}" dt="2023-03-26T14:26:45.716" v="242" actId="1076"/>
        <pc:sldMkLst>
          <pc:docMk/>
          <pc:sldMk cId="1873025733" sldId="328"/>
        </pc:sldMkLst>
        <pc:picChg chg="del">
          <ac:chgData name="IT19973470 Gunawardana I.I.E." userId="b9394437-d2fd-403b-96c3-3274dc3a4bbc" providerId="ADAL" clId="{15DE7B17-8FBC-4D45-A529-5DC48407DCBC}" dt="2023-03-26T14:26:13.092" v="233" actId="478"/>
          <ac:picMkLst>
            <pc:docMk/>
            <pc:sldMk cId="1873025733" sldId="328"/>
            <ac:picMk id="4" creationId="{57EF9518-C3B3-1265-AA93-77E92668754E}"/>
          </ac:picMkLst>
        </pc:picChg>
        <pc:picChg chg="add mod">
          <ac:chgData name="IT19973470 Gunawardana I.I.E." userId="b9394437-d2fd-403b-96c3-3274dc3a4bbc" providerId="ADAL" clId="{15DE7B17-8FBC-4D45-A529-5DC48407DCBC}" dt="2023-03-26T14:26:45.716" v="242" actId="1076"/>
          <ac:picMkLst>
            <pc:docMk/>
            <pc:sldMk cId="1873025733" sldId="328"/>
            <ac:picMk id="6" creationId="{C8BEC4F4-7E18-F42C-93AD-9570E11C73B2}"/>
          </ac:picMkLst>
        </pc:picChg>
      </pc:sldChg>
      <pc:sldChg chg="addSp delSp modSp mod">
        <pc:chgData name="IT19973470 Gunawardana I.I.E." userId="b9394437-d2fd-403b-96c3-3274dc3a4bbc" providerId="ADAL" clId="{15DE7B17-8FBC-4D45-A529-5DC48407DCBC}" dt="2023-03-26T14:27:26.948" v="249" actId="1076"/>
        <pc:sldMkLst>
          <pc:docMk/>
          <pc:sldMk cId="1467236225" sldId="331"/>
        </pc:sldMkLst>
        <pc:picChg chg="del">
          <ac:chgData name="IT19973470 Gunawardana I.I.E." userId="b9394437-d2fd-403b-96c3-3274dc3a4bbc" providerId="ADAL" clId="{15DE7B17-8FBC-4D45-A529-5DC48407DCBC}" dt="2023-03-26T14:26:50.994" v="243" actId="478"/>
          <ac:picMkLst>
            <pc:docMk/>
            <pc:sldMk cId="1467236225" sldId="331"/>
            <ac:picMk id="2" creationId="{760B735D-3DD0-07D0-8FBB-A6455F51644E}"/>
          </ac:picMkLst>
        </pc:picChg>
        <pc:picChg chg="add mod">
          <ac:chgData name="IT19973470 Gunawardana I.I.E." userId="b9394437-d2fd-403b-96c3-3274dc3a4bbc" providerId="ADAL" clId="{15DE7B17-8FBC-4D45-A529-5DC48407DCBC}" dt="2023-03-26T14:26:57.115" v="244"/>
          <ac:picMkLst>
            <pc:docMk/>
            <pc:sldMk cId="1467236225" sldId="331"/>
            <ac:picMk id="4" creationId="{3423345C-03E7-3D07-CC32-0386CFEAB9B3}"/>
          </ac:picMkLst>
        </pc:picChg>
        <pc:picChg chg="add mod">
          <ac:chgData name="IT19973470 Gunawardana I.I.E." userId="b9394437-d2fd-403b-96c3-3274dc3a4bbc" providerId="ADAL" clId="{15DE7B17-8FBC-4D45-A529-5DC48407DCBC}" dt="2023-03-26T14:27:26.948" v="249" actId="1076"/>
          <ac:picMkLst>
            <pc:docMk/>
            <pc:sldMk cId="1467236225" sldId="331"/>
            <ac:picMk id="6" creationId="{56041E58-8DC7-656B-72E7-1F7896B605A3}"/>
          </ac:picMkLst>
        </pc:picChg>
      </pc:sldChg>
      <pc:sldChg chg="addSp delSp modSp mod">
        <pc:chgData name="IT19973470 Gunawardana I.I.E." userId="b9394437-d2fd-403b-96c3-3274dc3a4bbc" providerId="ADAL" clId="{15DE7B17-8FBC-4D45-A529-5DC48407DCBC}" dt="2023-03-26T17:57:28.802" v="1801" actId="1076"/>
        <pc:sldMkLst>
          <pc:docMk/>
          <pc:sldMk cId="1054176868" sldId="340"/>
        </pc:sldMkLst>
        <pc:spChg chg="mod">
          <ac:chgData name="IT19973470 Gunawardana I.I.E." userId="b9394437-d2fd-403b-96c3-3274dc3a4bbc" providerId="ADAL" clId="{15DE7B17-8FBC-4D45-A529-5DC48407DCBC}" dt="2023-03-26T16:03:40.875" v="1612" actId="1076"/>
          <ac:spMkLst>
            <pc:docMk/>
            <pc:sldMk cId="1054176868" sldId="340"/>
            <ac:spMk id="2" creationId="{14534626-EA77-A87C-B7A4-6F0CE6493BE6}"/>
          </ac:spMkLst>
        </pc:spChg>
        <pc:picChg chg="ord">
          <ac:chgData name="IT19973470 Gunawardana I.I.E." userId="b9394437-d2fd-403b-96c3-3274dc3a4bbc" providerId="ADAL" clId="{15DE7B17-8FBC-4D45-A529-5DC48407DCBC}" dt="2023-03-26T16:03:34.271" v="1611" actId="167"/>
          <ac:picMkLst>
            <pc:docMk/>
            <pc:sldMk cId="1054176868" sldId="340"/>
            <ac:picMk id="4" creationId="{D53F4C54-07C0-1D3B-D847-94093552AD1C}"/>
          </ac:picMkLst>
        </pc:picChg>
        <pc:picChg chg="add del mod">
          <ac:chgData name="IT19973470 Gunawardana I.I.E." userId="b9394437-d2fd-403b-96c3-3274dc3a4bbc" providerId="ADAL" clId="{15DE7B17-8FBC-4D45-A529-5DC48407DCBC}" dt="2023-03-26T16:20:59.269" v="1625" actId="478"/>
          <ac:picMkLst>
            <pc:docMk/>
            <pc:sldMk cId="1054176868" sldId="340"/>
            <ac:picMk id="5" creationId="{B7B3F08D-7894-4408-74C3-9E9C80279A83}"/>
          </ac:picMkLst>
        </pc:picChg>
        <pc:picChg chg="add del mod">
          <ac:chgData name="IT19973470 Gunawardana I.I.E." userId="b9394437-d2fd-403b-96c3-3274dc3a4bbc" providerId="ADAL" clId="{15DE7B17-8FBC-4D45-A529-5DC48407DCBC}" dt="2023-03-26T17:57:14.153" v="1796" actId="478"/>
          <ac:picMkLst>
            <pc:docMk/>
            <pc:sldMk cId="1054176868" sldId="340"/>
            <ac:picMk id="7" creationId="{6B82EB54-FDF7-0B9A-BB04-EE736B1C67F4}"/>
          </ac:picMkLst>
        </pc:picChg>
        <pc:picChg chg="add del mod">
          <ac:chgData name="IT19973470 Gunawardana I.I.E." userId="b9394437-d2fd-403b-96c3-3274dc3a4bbc" providerId="ADAL" clId="{15DE7B17-8FBC-4D45-A529-5DC48407DCBC}" dt="2023-03-26T16:21:21.044" v="1630" actId="21"/>
          <ac:picMkLst>
            <pc:docMk/>
            <pc:sldMk cId="1054176868" sldId="340"/>
            <ac:picMk id="9" creationId="{10696BC3-C764-DD92-1567-61EFB96B5213}"/>
          </ac:picMkLst>
        </pc:picChg>
        <pc:picChg chg="add mod">
          <ac:chgData name="IT19973470 Gunawardana I.I.E." userId="b9394437-d2fd-403b-96c3-3274dc3a4bbc" providerId="ADAL" clId="{15DE7B17-8FBC-4D45-A529-5DC48407DCBC}" dt="2023-03-26T17:57:28.802" v="1801" actId="1076"/>
          <ac:picMkLst>
            <pc:docMk/>
            <pc:sldMk cId="1054176868" sldId="340"/>
            <ac:picMk id="11" creationId="{966882C4-BA08-304F-6AED-513CA18F3EEA}"/>
          </ac:picMkLst>
        </pc:picChg>
      </pc:sldChg>
      <pc:sldChg chg="modSp del mod">
        <pc:chgData name="IT19973470 Gunawardana I.I.E." userId="b9394437-d2fd-403b-96c3-3274dc3a4bbc" providerId="ADAL" clId="{15DE7B17-8FBC-4D45-A529-5DC48407DCBC}" dt="2023-03-26T13:39:29.177" v="115" actId="47"/>
        <pc:sldMkLst>
          <pc:docMk/>
          <pc:sldMk cId="2900268123" sldId="346"/>
        </pc:sldMkLst>
        <pc:spChg chg="mod ord">
          <ac:chgData name="IT19973470 Gunawardana I.I.E." userId="b9394437-d2fd-403b-96c3-3274dc3a4bbc" providerId="ADAL" clId="{15DE7B17-8FBC-4D45-A529-5DC48407DCBC}" dt="2023-03-26T13:12:41.397" v="3" actId="1076"/>
          <ac:spMkLst>
            <pc:docMk/>
            <pc:sldMk cId="2900268123" sldId="346"/>
            <ac:spMk id="3" creationId="{9E7E3236-F859-6BBD-7BBC-E432C29E1F7D}"/>
          </ac:spMkLst>
        </pc:spChg>
        <pc:picChg chg="mod">
          <ac:chgData name="IT19973470 Gunawardana I.I.E." userId="b9394437-d2fd-403b-96c3-3274dc3a4bbc" providerId="ADAL" clId="{15DE7B17-8FBC-4D45-A529-5DC48407DCBC}" dt="2023-03-26T13:12:24.684" v="2" actId="1076"/>
          <ac:picMkLst>
            <pc:docMk/>
            <pc:sldMk cId="2900268123" sldId="346"/>
            <ac:picMk id="2" creationId="{AD2E7ED3-6D3A-1DE0-D2E2-EB2352305B9C}"/>
          </ac:picMkLst>
        </pc:picChg>
      </pc:sldChg>
      <pc:sldChg chg="addSp modSp del mod">
        <pc:chgData name="IT19973470 Gunawardana I.I.E." userId="b9394437-d2fd-403b-96c3-3274dc3a4bbc" providerId="ADAL" clId="{15DE7B17-8FBC-4D45-A529-5DC48407DCBC}" dt="2023-03-26T13:52:10.280" v="213" actId="47"/>
        <pc:sldMkLst>
          <pc:docMk/>
          <pc:sldMk cId="4195178756" sldId="349"/>
        </pc:sldMkLst>
        <pc:spChg chg="mod">
          <ac:chgData name="IT19973470 Gunawardana I.I.E." userId="b9394437-d2fd-403b-96c3-3274dc3a4bbc" providerId="ADAL" clId="{15DE7B17-8FBC-4D45-A529-5DC48407DCBC}" dt="2023-03-26T13:41:01.903" v="118" actId="21"/>
          <ac:spMkLst>
            <pc:docMk/>
            <pc:sldMk cId="4195178756" sldId="349"/>
            <ac:spMk id="2" creationId="{A63B6185-24BD-516D-39BC-3D596C809131}"/>
          </ac:spMkLst>
        </pc:spChg>
        <pc:spChg chg="add mod">
          <ac:chgData name="IT19973470 Gunawardana I.I.E." userId="b9394437-d2fd-403b-96c3-3274dc3a4bbc" providerId="ADAL" clId="{15DE7B17-8FBC-4D45-A529-5DC48407DCBC}" dt="2023-03-26T13:45:05.052" v="181" actId="20577"/>
          <ac:spMkLst>
            <pc:docMk/>
            <pc:sldMk cId="4195178756" sldId="349"/>
            <ac:spMk id="7" creationId="{CE51B45E-AF97-F675-46D2-3CE7CF5740C1}"/>
          </ac:spMkLst>
        </pc:spChg>
        <pc:picChg chg="mod">
          <ac:chgData name="IT19973470 Gunawardana I.I.E." userId="b9394437-d2fd-403b-96c3-3274dc3a4bbc" providerId="ADAL" clId="{15DE7B17-8FBC-4D45-A529-5DC48407DCBC}" dt="2023-03-26T13:41:06.878" v="121" actId="1076"/>
          <ac:picMkLst>
            <pc:docMk/>
            <pc:sldMk cId="4195178756" sldId="349"/>
            <ac:picMk id="4" creationId="{A9E760F9-A2C0-A2BE-5330-FA1F7574F97A}"/>
          </ac:picMkLst>
        </pc:picChg>
      </pc:sldChg>
      <pc:sldChg chg="addSp modSp del mod">
        <pc:chgData name="IT19973470 Gunawardana I.I.E." userId="b9394437-d2fd-403b-96c3-3274dc3a4bbc" providerId="ADAL" clId="{15DE7B17-8FBC-4D45-A529-5DC48407DCBC}" dt="2023-03-26T13:53:30.029" v="227" actId="47"/>
        <pc:sldMkLst>
          <pc:docMk/>
          <pc:sldMk cId="3949201497" sldId="352"/>
        </pc:sldMkLst>
        <pc:spChg chg="mod">
          <ac:chgData name="IT19973470 Gunawardana I.I.E." userId="b9394437-d2fd-403b-96c3-3274dc3a4bbc" providerId="ADAL" clId="{15DE7B17-8FBC-4D45-A529-5DC48407DCBC}" dt="2023-03-26T13:42:00.125" v="133" actId="21"/>
          <ac:spMkLst>
            <pc:docMk/>
            <pc:sldMk cId="3949201497" sldId="352"/>
            <ac:spMk id="2" creationId="{60E4306E-FE6F-E6CA-8CB8-EF24C96D4123}"/>
          </ac:spMkLst>
        </pc:spChg>
        <pc:spChg chg="add mod">
          <ac:chgData name="IT19973470 Gunawardana I.I.E." userId="b9394437-d2fd-403b-96c3-3274dc3a4bbc" providerId="ADAL" clId="{15DE7B17-8FBC-4D45-A529-5DC48407DCBC}" dt="2023-03-26T13:42:12.624" v="138" actId="14100"/>
          <ac:spMkLst>
            <pc:docMk/>
            <pc:sldMk cId="3949201497" sldId="352"/>
            <ac:spMk id="7" creationId="{BECB456A-D4F0-C6D2-7372-B85E838FD094}"/>
          </ac:spMkLst>
        </pc:spChg>
        <pc:picChg chg="mod">
          <ac:chgData name="IT19973470 Gunawardana I.I.E." userId="b9394437-d2fd-403b-96c3-3274dc3a4bbc" providerId="ADAL" clId="{15DE7B17-8FBC-4D45-A529-5DC48407DCBC}" dt="2023-03-26T13:42:04.336" v="136" actId="1076"/>
          <ac:picMkLst>
            <pc:docMk/>
            <pc:sldMk cId="3949201497" sldId="352"/>
            <ac:picMk id="4" creationId="{26F9D0FE-2151-709C-0EFD-5B4C8085C59E}"/>
          </ac:picMkLst>
        </pc:picChg>
      </pc:sldChg>
      <pc:sldChg chg="modSp mod">
        <pc:chgData name="IT19973470 Gunawardana I.I.E." userId="b9394437-d2fd-403b-96c3-3274dc3a4bbc" providerId="ADAL" clId="{15DE7B17-8FBC-4D45-A529-5DC48407DCBC}" dt="2023-03-26T16:55:42.605" v="1647" actId="122"/>
        <pc:sldMkLst>
          <pc:docMk/>
          <pc:sldMk cId="993598282" sldId="355"/>
        </pc:sldMkLst>
        <pc:spChg chg="mod">
          <ac:chgData name="IT19973470 Gunawardana I.I.E." userId="b9394437-d2fd-403b-96c3-3274dc3a4bbc" providerId="ADAL" clId="{15DE7B17-8FBC-4D45-A529-5DC48407DCBC}" dt="2023-03-26T16:55:42.605" v="1647" actId="122"/>
          <ac:spMkLst>
            <pc:docMk/>
            <pc:sldMk cId="993598282" sldId="355"/>
            <ac:spMk id="6" creationId="{BA6BC580-A797-724B-76AA-DAB618B4E06A}"/>
          </ac:spMkLst>
        </pc:spChg>
      </pc:sldChg>
      <pc:sldChg chg="addSp modSp add mod">
        <pc:chgData name="IT19973470 Gunawardana I.I.E." userId="b9394437-d2fd-403b-96c3-3274dc3a4bbc" providerId="ADAL" clId="{15DE7B17-8FBC-4D45-A529-5DC48407DCBC}" dt="2023-03-26T13:38:45.717" v="114" actId="14100"/>
        <pc:sldMkLst>
          <pc:docMk/>
          <pc:sldMk cId="799309672" sldId="358"/>
        </pc:sldMkLst>
        <pc:spChg chg="add mod">
          <ac:chgData name="IT19973470 Gunawardana I.I.E." userId="b9394437-d2fd-403b-96c3-3274dc3a4bbc" providerId="ADAL" clId="{15DE7B17-8FBC-4D45-A529-5DC48407DCBC}" dt="2023-03-26T13:27:19.970" v="40" actId="1036"/>
          <ac:spMkLst>
            <pc:docMk/>
            <pc:sldMk cId="799309672" sldId="358"/>
            <ac:spMk id="8" creationId="{F6636B59-B2BE-153B-F63A-EE1292EE5C72}"/>
          </ac:spMkLst>
        </pc:spChg>
        <pc:spChg chg="mod">
          <ac:chgData name="IT19973470 Gunawardana I.I.E." userId="b9394437-d2fd-403b-96c3-3274dc3a4bbc" providerId="ADAL" clId="{15DE7B17-8FBC-4D45-A529-5DC48407DCBC}" dt="2023-03-26T13:26:44.780" v="24" actId="1076"/>
          <ac:spMkLst>
            <pc:docMk/>
            <pc:sldMk cId="799309672" sldId="358"/>
            <ac:spMk id="10" creationId="{5D252184-13DE-A045-55EF-3083C43A7BA2}"/>
          </ac:spMkLst>
        </pc:spChg>
        <pc:spChg chg="mod">
          <ac:chgData name="IT19973470 Gunawardana I.I.E." userId="b9394437-d2fd-403b-96c3-3274dc3a4bbc" providerId="ADAL" clId="{15DE7B17-8FBC-4D45-A529-5DC48407DCBC}" dt="2023-03-26T13:27:03.917" v="29" actId="1076"/>
          <ac:spMkLst>
            <pc:docMk/>
            <pc:sldMk cId="799309672" sldId="358"/>
            <ac:spMk id="11" creationId="{9F4BCCFC-A5BC-64BF-5792-8C42A80D799A}"/>
          </ac:spMkLst>
        </pc:spChg>
        <pc:spChg chg="mod">
          <ac:chgData name="IT19973470 Gunawardana I.I.E." userId="b9394437-d2fd-403b-96c3-3274dc3a4bbc" providerId="ADAL" clId="{15DE7B17-8FBC-4D45-A529-5DC48407DCBC}" dt="2023-03-26T13:26:39.292" v="23" actId="1076"/>
          <ac:spMkLst>
            <pc:docMk/>
            <pc:sldMk cId="799309672" sldId="358"/>
            <ac:spMk id="12" creationId="{9442F5F7-49C5-7A03-E837-CC99478C3C43}"/>
          </ac:spMkLst>
        </pc:spChg>
        <pc:picChg chg="mod">
          <ac:chgData name="IT19973470 Gunawardana I.I.E." userId="b9394437-d2fd-403b-96c3-3274dc3a4bbc" providerId="ADAL" clId="{15DE7B17-8FBC-4D45-A529-5DC48407DCBC}" dt="2023-03-26T13:26:52.900" v="26" actId="1076"/>
          <ac:picMkLst>
            <pc:docMk/>
            <pc:sldMk cId="799309672" sldId="358"/>
            <ac:picMk id="3" creationId="{336C8406-2167-8B67-1900-15FFBE866DC8}"/>
          </ac:picMkLst>
        </pc:picChg>
        <pc:picChg chg="mod">
          <ac:chgData name="IT19973470 Gunawardana I.I.E." userId="b9394437-d2fd-403b-96c3-3274dc3a4bbc" providerId="ADAL" clId="{15DE7B17-8FBC-4D45-A529-5DC48407DCBC}" dt="2023-03-26T13:26:23.976" v="20" actId="14100"/>
          <ac:picMkLst>
            <pc:docMk/>
            <pc:sldMk cId="799309672" sldId="358"/>
            <ac:picMk id="5" creationId="{512EC030-DE4C-E726-68FA-C136B6C7169A}"/>
          </ac:picMkLst>
        </pc:picChg>
        <pc:picChg chg="mod">
          <ac:chgData name="IT19973470 Gunawardana I.I.E." userId="b9394437-d2fd-403b-96c3-3274dc3a4bbc" providerId="ADAL" clId="{15DE7B17-8FBC-4D45-A529-5DC48407DCBC}" dt="2023-03-26T13:27:09.378" v="31" actId="1076"/>
          <ac:picMkLst>
            <pc:docMk/>
            <pc:sldMk cId="799309672" sldId="358"/>
            <ac:picMk id="6" creationId="{C4444B66-10CE-4330-EAE0-E4F6CCFDE93F}"/>
          </ac:picMkLst>
        </pc:picChg>
        <pc:picChg chg="mod">
          <ac:chgData name="IT19973470 Gunawardana I.I.E." userId="b9394437-d2fd-403b-96c3-3274dc3a4bbc" providerId="ADAL" clId="{15DE7B17-8FBC-4D45-A529-5DC48407DCBC}" dt="2023-03-26T13:26:44.780" v="24" actId="1076"/>
          <ac:picMkLst>
            <pc:docMk/>
            <pc:sldMk cId="799309672" sldId="358"/>
            <ac:picMk id="7" creationId="{8FA4B897-130B-BB4A-FBC8-E3E685399567}"/>
          </ac:picMkLst>
        </pc:picChg>
        <pc:picChg chg="mod">
          <ac:chgData name="IT19973470 Gunawardana I.I.E." userId="b9394437-d2fd-403b-96c3-3274dc3a4bbc" providerId="ADAL" clId="{15DE7B17-8FBC-4D45-A529-5DC48407DCBC}" dt="2023-03-26T13:38:45.717" v="114" actId="14100"/>
          <ac:picMkLst>
            <pc:docMk/>
            <pc:sldMk cId="799309672" sldId="358"/>
            <ac:picMk id="9" creationId="{6A30549E-4221-FA98-8777-4E6AC598D7F2}"/>
          </ac:picMkLst>
        </pc:picChg>
      </pc:sldChg>
      <pc:sldChg chg="del">
        <pc:chgData name="IT19973470 Gunawardana I.I.E." userId="b9394437-d2fd-403b-96c3-3274dc3a4bbc" providerId="ADAL" clId="{15DE7B17-8FBC-4D45-A529-5DC48407DCBC}" dt="2023-03-26T13:26:00.293" v="16" actId="2696"/>
        <pc:sldMkLst>
          <pc:docMk/>
          <pc:sldMk cId="2059474920" sldId="358"/>
        </pc:sldMkLst>
      </pc:sldChg>
      <pc:sldChg chg="del">
        <pc:chgData name="IT19973470 Gunawardana I.I.E." userId="b9394437-d2fd-403b-96c3-3274dc3a4bbc" providerId="ADAL" clId="{15DE7B17-8FBC-4D45-A529-5DC48407DCBC}" dt="2023-03-26T13:28:08.215" v="42" actId="47"/>
        <pc:sldMkLst>
          <pc:docMk/>
          <pc:sldMk cId="1101044609" sldId="361"/>
        </pc:sldMkLst>
      </pc:sldChg>
      <pc:sldChg chg="del">
        <pc:chgData name="IT19973470 Gunawardana I.I.E." userId="b9394437-d2fd-403b-96c3-3274dc3a4bbc" providerId="ADAL" clId="{15DE7B17-8FBC-4D45-A529-5DC48407DCBC}" dt="2023-03-26T13:46:19.925" v="182" actId="2696"/>
        <pc:sldMkLst>
          <pc:docMk/>
          <pc:sldMk cId="709799907" sldId="364"/>
        </pc:sldMkLst>
      </pc:sldChg>
      <pc:sldChg chg="add del">
        <pc:chgData name="IT19973470 Gunawardana I.I.E." userId="b9394437-d2fd-403b-96c3-3274dc3a4bbc" providerId="ADAL" clId="{15DE7B17-8FBC-4D45-A529-5DC48407DCBC}" dt="2023-03-26T13:48:56.451" v="185" actId="47"/>
        <pc:sldMkLst>
          <pc:docMk/>
          <pc:sldMk cId="2582522608" sldId="364"/>
        </pc:sldMkLst>
      </pc:sldChg>
      <pc:sldChg chg="modSp mod">
        <pc:chgData name="IT19973470 Gunawardana I.I.E." userId="b9394437-d2fd-403b-96c3-3274dc3a4bbc" providerId="ADAL" clId="{15DE7B17-8FBC-4D45-A529-5DC48407DCBC}" dt="2023-03-26T14:30:49.364" v="281" actId="20577"/>
        <pc:sldMkLst>
          <pc:docMk/>
          <pc:sldMk cId="3646915034" sldId="367"/>
        </pc:sldMkLst>
        <pc:spChg chg="mod ord">
          <ac:chgData name="IT19973470 Gunawardana I.I.E." userId="b9394437-d2fd-403b-96c3-3274dc3a4bbc" providerId="ADAL" clId="{15DE7B17-8FBC-4D45-A529-5DC48407DCBC}" dt="2023-03-26T14:30:49.364" v="281" actId="20577"/>
          <ac:spMkLst>
            <pc:docMk/>
            <pc:sldMk cId="3646915034" sldId="367"/>
            <ac:spMk id="2" creationId="{E8070CDA-EB85-8DF8-57D3-ACD93B35A5B0}"/>
          </ac:spMkLst>
        </pc:spChg>
        <pc:picChg chg="mod">
          <ac:chgData name="IT19973470 Gunawardana I.I.E." userId="b9394437-d2fd-403b-96c3-3274dc3a4bbc" providerId="ADAL" clId="{15DE7B17-8FBC-4D45-A529-5DC48407DCBC}" dt="2023-03-26T14:30:40.146" v="278" actId="1035"/>
          <ac:picMkLst>
            <pc:docMk/>
            <pc:sldMk cId="3646915034" sldId="367"/>
            <ac:picMk id="4" creationId="{7A47F312-C3B3-5ACE-EEF3-492A78091088}"/>
          </ac:picMkLst>
        </pc:picChg>
      </pc:sldChg>
      <pc:sldChg chg="addSp delSp modSp add mod">
        <pc:chgData name="IT19973470 Gunawardana I.I.E." userId="b9394437-d2fd-403b-96c3-3274dc3a4bbc" providerId="ADAL" clId="{15DE7B17-8FBC-4D45-A529-5DC48407DCBC}" dt="2023-03-26T14:35:00.827" v="375" actId="207"/>
        <pc:sldMkLst>
          <pc:docMk/>
          <pc:sldMk cId="1193230490" sldId="370"/>
        </pc:sldMkLst>
        <pc:spChg chg="del">
          <ac:chgData name="IT19973470 Gunawardana I.I.E." userId="b9394437-d2fd-403b-96c3-3274dc3a4bbc" providerId="ADAL" clId="{15DE7B17-8FBC-4D45-A529-5DC48407DCBC}" dt="2023-03-26T14:31:47.258" v="284" actId="478"/>
          <ac:spMkLst>
            <pc:docMk/>
            <pc:sldMk cId="1193230490" sldId="370"/>
            <ac:spMk id="60" creationId="{94F0B6A8-7E1F-BFDF-1C25-A5E3A5478688}"/>
          </ac:spMkLst>
        </pc:spChg>
        <pc:spChg chg="mod">
          <ac:chgData name="IT19973470 Gunawardana I.I.E." userId="b9394437-d2fd-403b-96c3-3274dc3a4bbc" providerId="ADAL" clId="{15DE7B17-8FBC-4D45-A529-5DC48407DCBC}" dt="2023-03-26T14:35:00.827" v="375" actId="207"/>
          <ac:spMkLst>
            <pc:docMk/>
            <pc:sldMk cId="1193230490" sldId="370"/>
            <ac:spMk id="61" creationId="{D8486EBC-D645-081E-29B5-34A58D30184E}"/>
          </ac:spMkLst>
        </pc:spChg>
        <pc:picChg chg="add mod ord">
          <ac:chgData name="IT19973470 Gunawardana I.I.E." userId="b9394437-d2fd-403b-96c3-3274dc3a4bbc" providerId="ADAL" clId="{15DE7B17-8FBC-4D45-A529-5DC48407DCBC}" dt="2023-03-26T14:33:12.261" v="371" actId="1038"/>
          <ac:picMkLst>
            <pc:docMk/>
            <pc:sldMk cId="1193230490" sldId="370"/>
            <ac:picMk id="3" creationId="{B4C80E8F-15CB-3FDA-4E36-6A532A377DBC}"/>
          </ac:picMkLst>
        </pc:picChg>
        <pc:picChg chg="mod">
          <ac:chgData name="IT19973470 Gunawardana I.I.E." userId="b9394437-d2fd-403b-96c3-3274dc3a4bbc" providerId="ADAL" clId="{15DE7B17-8FBC-4D45-A529-5DC48407DCBC}" dt="2023-03-26T14:32:53.795" v="333" actId="1076"/>
          <ac:picMkLst>
            <pc:docMk/>
            <pc:sldMk cId="1193230490" sldId="370"/>
            <ac:picMk id="5" creationId="{D90FBACD-6EDF-9281-6997-3E0F8BF54C50}"/>
          </ac:picMkLst>
        </pc:picChg>
        <pc:cxnChg chg="mod">
          <ac:chgData name="IT19973470 Gunawardana I.I.E." userId="b9394437-d2fd-403b-96c3-3274dc3a4bbc" providerId="ADAL" clId="{15DE7B17-8FBC-4D45-A529-5DC48407DCBC}" dt="2023-03-26T14:31:47.258" v="284" actId="478"/>
          <ac:cxnSpMkLst>
            <pc:docMk/>
            <pc:sldMk cId="1193230490" sldId="370"/>
            <ac:cxnSpMk id="71" creationId="{CBF1ABAC-835D-C669-6BC9-25401FFC6539}"/>
          </ac:cxnSpMkLst>
        </pc:cxnChg>
        <pc:cxnChg chg="mod">
          <ac:chgData name="IT19973470 Gunawardana I.I.E." userId="b9394437-d2fd-403b-96c3-3274dc3a4bbc" providerId="ADAL" clId="{15DE7B17-8FBC-4D45-A529-5DC48407DCBC}" dt="2023-03-26T14:33:07.445" v="354" actId="1037"/>
          <ac:cxnSpMkLst>
            <pc:docMk/>
            <pc:sldMk cId="1193230490" sldId="370"/>
            <ac:cxnSpMk id="81" creationId="{4EE4C12C-9161-8F11-D9A1-490876DE6606}"/>
          </ac:cxnSpMkLst>
        </pc:cxnChg>
      </pc:sldChg>
      <pc:sldChg chg="modSp del mod">
        <pc:chgData name="IT19973470 Gunawardana I.I.E." userId="b9394437-d2fd-403b-96c3-3274dc3a4bbc" providerId="ADAL" clId="{15DE7B17-8FBC-4D45-A529-5DC48407DCBC}" dt="2023-03-26T14:31:08.316" v="282" actId="2696"/>
        <pc:sldMkLst>
          <pc:docMk/>
          <pc:sldMk cId="3881308009" sldId="370"/>
        </pc:sldMkLst>
        <pc:picChg chg="mod">
          <ac:chgData name="IT19973470 Gunawardana I.I.E." userId="b9394437-d2fd-403b-96c3-3274dc3a4bbc" providerId="ADAL" clId="{15DE7B17-8FBC-4D45-A529-5DC48407DCBC}" dt="2023-03-26T13:44:01.697" v="165" actId="1076"/>
          <ac:picMkLst>
            <pc:docMk/>
            <pc:sldMk cId="3881308009" sldId="370"/>
            <ac:picMk id="5" creationId="{D90FBACD-6EDF-9281-6997-3E0F8BF54C50}"/>
          </ac:picMkLst>
        </pc:picChg>
      </pc:sldChg>
      <pc:sldChg chg="addSp delSp modSp mod ord">
        <pc:chgData name="IT19973470 Gunawardana I.I.E." userId="b9394437-d2fd-403b-96c3-3274dc3a4bbc" providerId="ADAL" clId="{15DE7B17-8FBC-4D45-A529-5DC48407DCBC}" dt="2023-03-26T16:55:19.641" v="1645" actId="122"/>
        <pc:sldMkLst>
          <pc:docMk/>
          <pc:sldMk cId="1703892325" sldId="373"/>
        </pc:sldMkLst>
        <pc:spChg chg="mod">
          <ac:chgData name="IT19973470 Gunawardana I.I.E." userId="b9394437-d2fd-403b-96c3-3274dc3a4bbc" providerId="ADAL" clId="{15DE7B17-8FBC-4D45-A529-5DC48407DCBC}" dt="2023-03-26T16:55:19.641" v="1645" actId="122"/>
          <ac:spMkLst>
            <pc:docMk/>
            <pc:sldMk cId="1703892325" sldId="373"/>
            <ac:spMk id="5" creationId="{6F5CD8E8-1318-AC90-8F76-CEB149D7440C}"/>
          </ac:spMkLst>
        </pc:spChg>
        <pc:spChg chg="add mod">
          <ac:chgData name="IT19973470 Gunawardana I.I.E." userId="b9394437-d2fd-403b-96c3-3274dc3a4bbc" providerId="ADAL" clId="{15DE7B17-8FBC-4D45-A529-5DC48407DCBC}" dt="2023-03-26T14:35:38.238" v="376"/>
          <ac:spMkLst>
            <pc:docMk/>
            <pc:sldMk cId="1703892325" sldId="373"/>
            <ac:spMk id="6" creationId="{9EDB0CE8-439D-8D36-E914-03E44471F378}"/>
          </ac:spMkLst>
        </pc:spChg>
        <pc:spChg chg="add mod">
          <ac:chgData name="IT19973470 Gunawardana I.I.E." userId="b9394437-d2fd-403b-96c3-3274dc3a4bbc" providerId="ADAL" clId="{15DE7B17-8FBC-4D45-A529-5DC48407DCBC}" dt="2023-03-26T14:35:38.238" v="376"/>
          <ac:spMkLst>
            <pc:docMk/>
            <pc:sldMk cId="1703892325" sldId="373"/>
            <ac:spMk id="7" creationId="{265FD23E-EAB0-F591-A42B-1575E2C2805A}"/>
          </ac:spMkLst>
        </pc:spChg>
        <pc:spChg chg="add mod">
          <ac:chgData name="IT19973470 Gunawardana I.I.E." userId="b9394437-d2fd-403b-96c3-3274dc3a4bbc" providerId="ADAL" clId="{15DE7B17-8FBC-4D45-A529-5DC48407DCBC}" dt="2023-03-26T14:35:38.238" v="376"/>
          <ac:spMkLst>
            <pc:docMk/>
            <pc:sldMk cId="1703892325" sldId="373"/>
            <ac:spMk id="8" creationId="{68E96A76-BD3B-7DFE-94B6-A3AEB769E9B8}"/>
          </ac:spMkLst>
        </pc:spChg>
        <pc:picChg chg="del">
          <ac:chgData name="IT19973470 Gunawardana I.I.E." userId="b9394437-d2fd-403b-96c3-3274dc3a4bbc" providerId="ADAL" clId="{15DE7B17-8FBC-4D45-A529-5DC48407DCBC}" dt="2023-03-26T14:33:48.627" v="372" actId="478"/>
          <ac:picMkLst>
            <pc:docMk/>
            <pc:sldMk cId="1703892325" sldId="373"/>
            <ac:picMk id="4" creationId="{A405DA7B-E147-4693-90DD-8CFEAA471054}"/>
          </ac:picMkLst>
        </pc:picChg>
        <pc:cxnChg chg="add mod">
          <ac:chgData name="IT19973470 Gunawardana I.I.E." userId="b9394437-d2fd-403b-96c3-3274dc3a4bbc" providerId="ADAL" clId="{15DE7B17-8FBC-4D45-A529-5DC48407DCBC}" dt="2023-03-26T14:35:38.238" v="376"/>
          <ac:cxnSpMkLst>
            <pc:docMk/>
            <pc:sldMk cId="1703892325" sldId="373"/>
            <ac:cxnSpMk id="9" creationId="{77A1D2AC-2C9F-82DB-6F47-E289F98490E3}"/>
          </ac:cxnSpMkLst>
        </pc:cxnChg>
        <pc:cxnChg chg="add mod">
          <ac:chgData name="IT19973470 Gunawardana I.I.E." userId="b9394437-d2fd-403b-96c3-3274dc3a4bbc" providerId="ADAL" clId="{15DE7B17-8FBC-4D45-A529-5DC48407DCBC}" dt="2023-03-26T14:35:38.238" v="376"/>
          <ac:cxnSpMkLst>
            <pc:docMk/>
            <pc:sldMk cId="1703892325" sldId="373"/>
            <ac:cxnSpMk id="10" creationId="{FC999575-4668-802B-1D5C-C910009F94B0}"/>
          </ac:cxnSpMkLst>
        </pc:cxnChg>
      </pc:sldChg>
      <pc:sldChg chg="modSp mod">
        <pc:chgData name="IT19973470 Gunawardana I.I.E." userId="b9394437-d2fd-403b-96c3-3274dc3a4bbc" providerId="ADAL" clId="{15DE7B17-8FBC-4D45-A529-5DC48407DCBC}" dt="2023-03-26T17:34:02.217" v="1774" actId="20577"/>
        <pc:sldMkLst>
          <pc:docMk/>
          <pc:sldMk cId="3598820331" sldId="468"/>
        </pc:sldMkLst>
        <pc:graphicFrameChg chg="mod modGraphic">
          <ac:chgData name="IT19973470 Gunawardana I.I.E." userId="b9394437-d2fd-403b-96c3-3274dc3a4bbc" providerId="ADAL" clId="{15DE7B17-8FBC-4D45-A529-5DC48407DCBC}" dt="2023-03-26T17:34:02.217" v="1774" actId="20577"/>
          <ac:graphicFrameMkLst>
            <pc:docMk/>
            <pc:sldMk cId="3598820331" sldId="468"/>
            <ac:graphicFrameMk id="5" creationId="{2BAA44C6-3CF1-9DBE-4DC5-F2474C5FF135}"/>
          </ac:graphicFrameMkLst>
        </pc:graphicFrameChg>
      </pc:sldChg>
      <pc:sldChg chg="modSp mod">
        <pc:chgData name="IT19973470 Gunawardana I.I.E." userId="b9394437-d2fd-403b-96c3-3274dc3a4bbc" providerId="ADAL" clId="{15DE7B17-8FBC-4D45-A529-5DC48407DCBC}" dt="2023-03-26T15:49:50.201" v="1577" actId="14100"/>
        <pc:sldMkLst>
          <pc:docMk/>
          <pc:sldMk cId="4292380428" sldId="481"/>
        </pc:sldMkLst>
        <pc:spChg chg="mod">
          <ac:chgData name="IT19973470 Gunawardana I.I.E." userId="b9394437-d2fd-403b-96c3-3274dc3a4bbc" providerId="ADAL" clId="{15DE7B17-8FBC-4D45-A529-5DC48407DCBC}" dt="2023-03-26T15:49:50.201" v="1577" actId="14100"/>
          <ac:spMkLst>
            <pc:docMk/>
            <pc:sldMk cId="4292380428" sldId="481"/>
            <ac:spMk id="3" creationId="{D254D203-3208-27F5-B964-BA3764084EFC}"/>
          </ac:spMkLst>
        </pc:spChg>
        <pc:picChg chg="mod">
          <ac:chgData name="IT19973470 Gunawardana I.I.E." userId="b9394437-d2fd-403b-96c3-3274dc3a4bbc" providerId="ADAL" clId="{15DE7B17-8FBC-4D45-A529-5DC48407DCBC}" dt="2023-03-26T15:47:18.433" v="1541" actId="1076"/>
          <ac:picMkLst>
            <pc:docMk/>
            <pc:sldMk cId="4292380428" sldId="481"/>
            <ac:picMk id="6" creationId="{4F351E32-D541-0F32-7A44-CE46732D368A}"/>
          </ac:picMkLst>
        </pc:picChg>
      </pc:sldChg>
      <pc:sldChg chg="addSp delSp modSp del mod">
        <pc:chgData name="IT19973470 Gunawardana I.I.E." userId="b9394437-d2fd-403b-96c3-3274dc3a4bbc" providerId="ADAL" clId="{15DE7B17-8FBC-4D45-A529-5DC48407DCBC}" dt="2023-03-26T13:27:44.178" v="41" actId="47"/>
        <pc:sldMkLst>
          <pc:docMk/>
          <pc:sldMk cId="1319371835" sldId="482"/>
        </pc:sldMkLst>
        <pc:spChg chg="del">
          <ac:chgData name="IT19973470 Gunawardana I.I.E." userId="b9394437-d2fd-403b-96c3-3274dc3a4bbc" providerId="ADAL" clId="{15DE7B17-8FBC-4D45-A529-5DC48407DCBC}" dt="2023-03-26T13:26:16.181" v="18" actId="21"/>
          <ac:spMkLst>
            <pc:docMk/>
            <pc:sldMk cId="1319371835" sldId="482"/>
            <ac:spMk id="2" creationId="{200ABFAC-6329-1643-A8E3-1356972D1775}"/>
          </ac:spMkLst>
        </pc:spChg>
        <pc:spChg chg="add mod">
          <ac:chgData name="IT19973470 Gunawardana I.I.E." userId="b9394437-d2fd-403b-96c3-3274dc3a4bbc" providerId="ADAL" clId="{15DE7B17-8FBC-4D45-A529-5DC48407DCBC}" dt="2023-03-26T13:26:16.181" v="18" actId="21"/>
          <ac:spMkLst>
            <pc:docMk/>
            <pc:sldMk cId="1319371835" sldId="482"/>
            <ac:spMk id="7" creationId="{6FEA7821-EC10-8845-DECA-B559A3D35248}"/>
          </ac:spMkLst>
        </pc:spChg>
      </pc:sldChg>
      <pc:sldChg chg="modSp mod ord">
        <pc:chgData name="IT19973470 Gunawardana I.I.E." userId="b9394437-d2fd-403b-96c3-3274dc3a4bbc" providerId="ADAL" clId="{15DE7B17-8FBC-4D45-A529-5DC48407DCBC}" dt="2023-03-26T15:27:18.809" v="1455"/>
        <pc:sldMkLst>
          <pc:docMk/>
          <pc:sldMk cId="366504378" sldId="483"/>
        </pc:sldMkLst>
        <pc:spChg chg="mod">
          <ac:chgData name="IT19973470 Gunawardana I.I.E." userId="b9394437-d2fd-403b-96c3-3274dc3a4bbc" providerId="ADAL" clId="{15DE7B17-8FBC-4D45-A529-5DC48407DCBC}" dt="2023-03-26T13:46:55.726" v="184" actId="20577"/>
          <ac:spMkLst>
            <pc:docMk/>
            <pc:sldMk cId="366504378" sldId="483"/>
            <ac:spMk id="3" creationId="{A1AF8073-8904-738D-71E5-366692890B90}"/>
          </ac:spMkLst>
        </pc:spChg>
      </pc:sldChg>
      <pc:sldChg chg="modSp mod">
        <pc:chgData name="IT19973470 Gunawardana I.I.E." userId="b9394437-d2fd-403b-96c3-3274dc3a4bbc" providerId="ADAL" clId="{15DE7B17-8FBC-4D45-A529-5DC48407DCBC}" dt="2023-03-26T13:49:26.374" v="199" actId="20577"/>
        <pc:sldMkLst>
          <pc:docMk/>
          <pc:sldMk cId="866094594" sldId="485"/>
        </pc:sldMkLst>
        <pc:spChg chg="mod">
          <ac:chgData name="IT19973470 Gunawardana I.I.E." userId="b9394437-d2fd-403b-96c3-3274dc3a4bbc" providerId="ADAL" clId="{15DE7B17-8FBC-4D45-A529-5DC48407DCBC}" dt="2023-03-26T13:49:26.374" v="199" actId="20577"/>
          <ac:spMkLst>
            <pc:docMk/>
            <pc:sldMk cId="866094594" sldId="485"/>
            <ac:spMk id="3" creationId="{2026354D-F60E-A6CE-6264-277FB3D13C10}"/>
          </ac:spMkLst>
        </pc:spChg>
      </pc:sldChg>
      <pc:sldChg chg="modSp mod">
        <pc:chgData name="IT19973470 Gunawardana I.I.E." userId="b9394437-d2fd-403b-96c3-3274dc3a4bbc" providerId="ADAL" clId="{15DE7B17-8FBC-4D45-A529-5DC48407DCBC}" dt="2023-03-26T13:51:53.652" v="212" actId="14100"/>
        <pc:sldMkLst>
          <pc:docMk/>
          <pc:sldMk cId="3772389291" sldId="489"/>
        </pc:sldMkLst>
        <pc:spChg chg="mod">
          <ac:chgData name="IT19973470 Gunawardana I.I.E." userId="b9394437-d2fd-403b-96c3-3274dc3a4bbc" providerId="ADAL" clId="{15DE7B17-8FBC-4D45-A529-5DC48407DCBC}" dt="2023-03-26T13:51:53.652" v="212" actId="14100"/>
          <ac:spMkLst>
            <pc:docMk/>
            <pc:sldMk cId="3772389291" sldId="489"/>
            <ac:spMk id="3" creationId="{FE9FB2CF-A7B2-B9CF-59EC-98B848E71821}"/>
          </ac:spMkLst>
        </pc:spChg>
      </pc:sldChg>
      <pc:sldChg chg="modSp mod">
        <pc:chgData name="IT19973470 Gunawardana I.I.E." userId="b9394437-d2fd-403b-96c3-3274dc3a4bbc" providerId="ADAL" clId="{15DE7B17-8FBC-4D45-A529-5DC48407DCBC}" dt="2023-03-26T16:55:32.553" v="1646" actId="122"/>
        <pc:sldMkLst>
          <pc:docMk/>
          <pc:sldMk cId="24149127" sldId="490"/>
        </pc:sldMkLst>
        <pc:spChg chg="mod">
          <ac:chgData name="IT19973470 Gunawardana I.I.E." userId="b9394437-d2fd-403b-96c3-3274dc3a4bbc" providerId="ADAL" clId="{15DE7B17-8FBC-4D45-A529-5DC48407DCBC}" dt="2023-03-26T13:53:22.362" v="226" actId="2711"/>
          <ac:spMkLst>
            <pc:docMk/>
            <pc:sldMk cId="24149127" sldId="490"/>
            <ac:spMk id="3" creationId="{9B66F46D-9529-57E8-384D-F53A70ABF924}"/>
          </ac:spMkLst>
        </pc:spChg>
        <pc:spChg chg="mod">
          <ac:chgData name="IT19973470 Gunawardana I.I.E." userId="b9394437-d2fd-403b-96c3-3274dc3a4bbc" providerId="ADAL" clId="{15DE7B17-8FBC-4D45-A529-5DC48407DCBC}" dt="2023-03-26T16:55:32.553" v="1646" actId="122"/>
          <ac:spMkLst>
            <pc:docMk/>
            <pc:sldMk cId="24149127" sldId="490"/>
            <ac:spMk id="6" creationId="{08F9C4E8-2094-435C-B607-64FB66CB0B3D}"/>
          </ac:spMkLst>
        </pc:spChg>
      </pc:sldChg>
      <pc:sldChg chg="addSp delSp modSp mod">
        <pc:chgData name="IT19973470 Gunawardana I.I.E." userId="b9394437-d2fd-403b-96c3-3274dc3a4bbc" providerId="ADAL" clId="{15DE7B17-8FBC-4D45-A529-5DC48407DCBC}" dt="2023-03-26T14:57:39.862" v="777" actId="20577"/>
        <pc:sldMkLst>
          <pc:docMk/>
          <pc:sldMk cId="700700939" sldId="498"/>
        </pc:sldMkLst>
        <pc:spChg chg="del">
          <ac:chgData name="IT19973470 Gunawardana I.I.E." userId="b9394437-d2fd-403b-96c3-3274dc3a4bbc" providerId="ADAL" clId="{15DE7B17-8FBC-4D45-A529-5DC48407DCBC}" dt="2023-03-26T14:43:37.383" v="468" actId="478"/>
          <ac:spMkLst>
            <pc:docMk/>
            <pc:sldMk cId="700700939" sldId="498"/>
            <ac:spMk id="2" creationId="{2FD84158-1DEF-47AD-10F2-A84E02EDEE54}"/>
          </ac:spMkLst>
        </pc:spChg>
        <pc:spChg chg="del">
          <ac:chgData name="IT19973470 Gunawardana I.I.E." userId="b9394437-d2fd-403b-96c3-3274dc3a4bbc" providerId="ADAL" clId="{15DE7B17-8FBC-4D45-A529-5DC48407DCBC}" dt="2023-03-26T14:43:37.383" v="468" actId="478"/>
          <ac:spMkLst>
            <pc:docMk/>
            <pc:sldMk cId="700700939" sldId="498"/>
            <ac:spMk id="3" creationId="{944F4004-E7B6-8804-99A9-C201CF7BCF26}"/>
          </ac:spMkLst>
        </pc:spChg>
        <pc:spChg chg="del">
          <ac:chgData name="IT19973470 Gunawardana I.I.E." userId="b9394437-d2fd-403b-96c3-3274dc3a4bbc" providerId="ADAL" clId="{15DE7B17-8FBC-4D45-A529-5DC48407DCBC}" dt="2023-03-26T14:43:07.925" v="465" actId="478"/>
          <ac:spMkLst>
            <pc:docMk/>
            <pc:sldMk cId="700700939" sldId="498"/>
            <ac:spMk id="7" creationId="{630CDE35-649D-95CE-DC1F-EB639D750BEC}"/>
          </ac:spMkLst>
        </pc:spChg>
        <pc:spChg chg="add del mod">
          <ac:chgData name="IT19973470 Gunawardana I.I.E." userId="b9394437-d2fd-403b-96c3-3274dc3a4bbc" providerId="ADAL" clId="{15DE7B17-8FBC-4D45-A529-5DC48407DCBC}" dt="2023-03-26T14:44:26.261" v="482" actId="478"/>
          <ac:spMkLst>
            <pc:docMk/>
            <pc:sldMk cId="700700939" sldId="498"/>
            <ac:spMk id="12" creationId="{213868B4-EFF0-8595-F126-6534E430174A}"/>
          </ac:spMkLst>
        </pc:spChg>
        <pc:spChg chg="mod topLvl">
          <ac:chgData name="IT19973470 Gunawardana I.I.E." userId="b9394437-d2fd-403b-96c3-3274dc3a4bbc" providerId="ADAL" clId="{15DE7B17-8FBC-4D45-A529-5DC48407DCBC}" dt="2023-03-26T14:42:25.616" v="451"/>
          <ac:spMkLst>
            <pc:docMk/>
            <pc:sldMk cId="700700939" sldId="498"/>
            <ac:spMk id="30" creationId="{EA8DC6BA-253B-8C04-4184-14F6C9909C9F}"/>
          </ac:spMkLst>
        </pc:spChg>
        <pc:spChg chg="del mod topLvl">
          <ac:chgData name="IT19973470 Gunawardana I.I.E." userId="b9394437-d2fd-403b-96c3-3274dc3a4bbc" providerId="ADAL" clId="{15DE7B17-8FBC-4D45-A529-5DC48407DCBC}" dt="2023-03-26T14:42:22.937" v="449" actId="478"/>
          <ac:spMkLst>
            <pc:docMk/>
            <pc:sldMk cId="700700939" sldId="498"/>
            <ac:spMk id="31" creationId="{1E5CE8F8-2226-CE45-35FD-E94244E85643}"/>
          </ac:spMkLst>
        </pc:spChg>
        <pc:spChg chg="mod topLvl">
          <ac:chgData name="IT19973470 Gunawardana I.I.E." userId="b9394437-d2fd-403b-96c3-3274dc3a4bbc" providerId="ADAL" clId="{15DE7B17-8FBC-4D45-A529-5DC48407DCBC}" dt="2023-03-26T14:51:43.403" v="604"/>
          <ac:spMkLst>
            <pc:docMk/>
            <pc:sldMk cId="700700939" sldId="498"/>
            <ac:spMk id="33" creationId="{188C39BB-2011-2A31-5934-596A02F7C89D}"/>
          </ac:spMkLst>
        </pc:spChg>
        <pc:spChg chg="del mod topLvl">
          <ac:chgData name="IT19973470 Gunawardana I.I.E." userId="b9394437-d2fd-403b-96c3-3274dc3a4bbc" providerId="ADAL" clId="{15DE7B17-8FBC-4D45-A529-5DC48407DCBC}" dt="2023-03-26T14:51:41.080" v="602" actId="478"/>
          <ac:spMkLst>
            <pc:docMk/>
            <pc:sldMk cId="700700939" sldId="498"/>
            <ac:spMk id="34" creationId="{5FE0E587-A976-5AC6-CB76-12343E33ADAA}"/>
          </ac:spMkLst>
        </pc:spChg>
        <pc:spChg chg="mod topLvl">
          <ac:chgData name="IT19973470 Gunawardana I.I.E." userId="b9394437-d2fd-403b-96c3-3274dc3a4bbc" providerId="ADAL" clId="{15DE7B17-8FBC-4D45-A529-5DC48407DCBC}" dt="2023-03-26T14:51:50.305" v="608"/>
          <ac:spMkLst>
            <pc:docMk/>
            <pc:sldMk cId="700700939" sldId="498"/>
            <ac:spMk id="36" creationId="{F8C8FEF7-61B6-F2A6-8AF5-B77B602DC56A}"/>
          </ac:spMkLst>
        </pc:spChg>
        <pc:spChg chg="del mod topLvl">
          <ac:chgData name="IT19973470 Gunawardana I.I.E." userId="b9394437-d2fd-403b-96c3-3274dc3a4bbc" providerId="ADAL" clId="{15DE7B17-8FBC-4D45-A529-5DC48407DCBC}" dt="2023-03-26T14:51:48.341" v="606" actId="478"/>
          <ac:spMkLst>
            <pc:docMk/>
            <pc:sldMk cId="700700939" sldId="498"/>
            <ac:spMk id="37" creationId="{06A3DA58-628A-E822-30B0-760DCAA71909}"/>
          </ac:spMkLst>
        </pc:spChg>
        <pc:spChg chg="mod topLvl">
          <ac:chgData name="IT19973470 Gunawardana I.I.E." userId="b9394437-d2fd-403b-96c3-3274dc3a4bbc" providerId="ADAL" clId="{15DE7B17-8FBC-4D45-A529-5DC48407DCBC}" dt="2023-03-26T14:51:57.370" v="612"/>
          <ac:spMkLst>
            <pc:docMk/>
            <pc:sldMk cId="700700939" sldId="498"/>
            <ac:spMk id="39" creationId="{A6D31011-003E-F857-B519-072C60043F98}"/>
          </ac:spMkLst>
        </pc:spChg>
        <pc:spChg chg="del mod topLvl">
          <ac:chgData name="IT19973470 Gunawardana I.I.E." userId="b9394437-d2fd-403b-96c3-3274dc3a4bbc" providerId="ADAL" clId="{15DE7B17-8FBC-4D45-A529-5DC48407DCBC}" dt="2023-03-26T14:51:55.247" v="610" actId="478"/>
          <ac:spMkLst>
            <pc:docMk/>
            <pc:sldMk cId="700700939" sldId="498"/>
            <ac:spMk id="40" creationId="{CB38DBCD-D904-E858-5416-79345155856D}"/>
          </ac:spMkLst>
        </pc:spChg>
        <pc:spChg chg="mod topLvl">
          <ac:chgData name="IT19973470 Gunawardana I.I.E." userId="b9394437-d2fd-403b-96c3-3274dc3a4bbc" providerId="ADAL" clId="{15DE7B17-8FBC-4D45-A529-5DC48407DCBC}" dt="2023-03-26T14:53:09.369" v="632" actId="20577"/>
          <ac:spMkLst>
            <pc:docMk/>
            <pc:sldMk cId="700700939" sldId="498"/>
            <ac:spMk id="42" creationId="{5C00E85A-7663-F61A-0169-24EB21231A2C}"/>
          </ac:spMkLst>
        </pc:spChg>
        <pc:spChg chg="del mod topLvl">
          <ac:chgData name="IT19973470 Gunawardana I.I.E." userId="b9394437-d2fd-403b-96c3-3274dc3a4bbc" providerId="ADAL" clId="{15DE7B17-8FBC-4D45-A529-5DC48407DCBC}" dt="2023-03-26T14:52:02.766" v="614" actId="478"/>
          <ac:spMkLst>
            <pc:docMk/>
            <pc:sldMk cId="700700939" sldId="498"/>
            <ac:spMk id="43" creationId="{BE8867F1-5864-1B8E-88FC-2F20CC2CD2EE}"/>
          </ac:spMkLst>
        </pc:spChg>
        <pc:spChg chg="mod topLvl">
          <ac:chgData name="IT19973470 Gunawardana I.I.E." userId="b9394437-d2fd-403b-96c3-3274dc3a4bbc" providerId="ADAL" clId="{15DE7B17-8FBC-4D45-A529-5DC48407DCBC}" dt="2023-03-26T14:42:33.545" v="455"/>
          <ac:spMkLst>
            <pc:docMk/>
            <pc:sldMk cId="700700939" sldId="498"/>
            <ac:spMk id="45" creationId="{B31F8DA4-5CC9-E572-2C57-70A473BD566C}"/>
          </ac:spMkLst>
        </pc:spChg>
        <pc:spChg chg="del mod topLvl">
          <ac:chgData name="IT19973470 Gunawardana I.I.E." userId="b9394437-d2fd-403b-96c3-3274dc3a4bbc" providerId="ADAL" clId="{15DE7B17-8FBC-4D45-A529-5DC48407DCBC}" dt="2023-03-26T14:42:31.910" v="453" actId="478"/>
          <ac:spMkLst>
            <pc:docMk/>
            <pc:sldMk cId="700700939" sldId="498"/>
            <ac:spMk id="46" creationId="{14D9750C-0C01-3C57-25A3-409CAD009EDC}"/>
          </ac:spMkLst>
        </pc:spChg>
        <pc:spChg chg="mod topLvl">
          <ac:chgData name="IT19973470 Gunawardana I.I.E." userId="b9394437-d2fd-403b-96c3-3274dc3a4bbc" providerId="ADAL" clId="{15DE7B17-8FBC-4D45-A529-5DC48407DCBC}" dt="2023-03-26T14:52:31.526" v="622" actId="255"/>
          <ac:spMkLst>
            <pc:docMk/>
            <pc:sldMk cId="700700939" sldId="498"/>
            <ac:spMk id="48" creationId="{3FE34C9B-8D6B-FDA7-6AA6-9505027ED71E}"/>
          </ac:spMkLst>
        </pc:spChg>
        <pc:spChg chg="del mod topLvl">
          <ac:chgData name="IT19973470 Gunawardana I.I.E." userId="b9394437-d2fd-403b-96c3-3274dc3a4bbc" providerId="ADAL" clId="{15DE7B17-8FBC-4D45-A529-5DC48407DCBC}" dt="2023-03-26T14:52:10.849" v="618" actId="478"/>
          <ac:spMkLst>
            <pc:docMk/>
            <pc:sldMk cId="700700939" sldId="498"/>
            <ac:spMk id="49" creationId="{007E2B13-2306-392C-96B9-4C0BCB12A183}"/>
          </ac:spMkLst>
        </pc:spChg>
        <pc:spChg chg="mod">
          <ac:chgData name="IT19973470 Gunawardana I.I.E." userId="b9394437-d2fd-403b-96c3-3274dc3a4bbc" providerId="ADAL" clId="{15DE7B17-8FBC-4D45-A529-5DC48407DCBC}" dt="2023-03-26T14:48:25.286" v="587" actId="20577"/>
          <ac:spMkLst>
            <pc:docMk/>
            <pc:sldMk cId="700700939" sldId="498"/>
            <ac:spMk id="52" creationId="{9A571C9F-323C-23C1-38EB-5FDA34A75229}"/>
          </ac:spMkLst>
        </pc:spChg>
        <pc:spChg chg="del mod topLvl">
          <ac:chgData name="IT19973470 Gunawardana I.I.E." userId="b9394437-d2fd-403b-96c3-3274dc3a4bbc" providerId="ADAL" clId="{15DE7B17-8FBC-4D45-A529-5DC48407DCBC}" dt="2023-03-26T14:53:44.850" v="633" actId="478"/>
          <ac:spMkLst>
            <pc:docMk/>
            <pc:sldMk cId="700700939" sldId="498"/>
            <ac:spMk id="54" creationId="{7F0AEF31-CB70-B4DA-98FE-ADCAE422F52F}"/>
          </ac:spMkLst>
        </pc:spChg>
        <pc:spChg chg="del mod topLvl">
          <ac:chgData name="IT19973470 Gunawardana I.I.E." userId="b9394437-d2fd-403b-96c3-3274dc3a4bbc" providerId="ADAL" clId="{15DE7B17-8FBC-4D45-A529-5DC48407DCBC}" dt="2023-03-26T14:50:37.984" v="592" actId="478"/>
          <ac:spMkLst>
            <pc:docMk/>
            <pc:sldMk cId="700700939" sldId="498"/>
            <ac:spMk id="55" creationId="{76955B6C-ACA7-6D9F-76BE-AACC5DE6000E}"/>
          </ac:spMkLst>
        </pc:spChg>
        <pc:spChg chg="mod topLvl">
          <ac:chgData name="IT19973470 Gunawardana I.I.E." userId="b9394437-d2fd-403b-96c3-3274dc3a4bbc" providerId="ADAL" clId="{15DE7B17-8FBC-4D45-A529-5DC48407DCBC}" dt="2023-03-26T14:42:40.389" v="459"/>
          <ac:spMkLst>
            <pc:docMk/>
            <pc:sldMk cId="700700939" sldId="498"/>
            <ac:spMk id="57" creationId="{5EC9E923-5862-198A-878E-80CDA2D0F089}"/>
          </ac:spMkLst>
        </pc:spChg>
        <pc:spChg chg="del mod topLvl">
          <ac:chgData name="IT19973470 Gunawardana I.I.E." userId="b9394437-d2fd-403b-96c3-3274dc3a4bbc" providerId="ADAL" clId="{15DE7B17-8FBC-4D45-A529-5DC48407DCBC}" dt="2023-03-26T14:42:38.450" v="457" actId="478"/>
          <ac:spMkLst>
            <pc:docMk/>
            <pc:sldMk cId="700700939" sldId="498"/>
            <ac:spMk id="58" creationId="{96E6D89E-5612-6D0C-845E-756E21AFB444}"/>
          </ac:spMkLst>
        </pc:spChg>
        <pc:spChg chg="mod topLvl">
          <ac:chgData name="IT19973470 Gunawardana I.I.E." userId="b9394437-d2fd-403b-96c3-3274dc3a4bbc" providerId="ADAL" clId="{15DE7B17-8FBC-4D45-A529-5DC48407DCBC}" dt="2023-03-26T14:55:40.892" v="675" actId="14100"/>
          <ac:spMkLst>
            <pc:docMk/>
            <pc:sldMk cId="700700939" sldId="498"/>
            <ac:spMk id="60" creationId="{9B8623DA-2F8F-9CFD-BF74-6C6939B649C0}"/>
          </ac:spMkLst>
        </pc:spChg>
        <pc:spChg chg="del mod topLvl">
          <ac:chgData name="IT19973470 Gunawardana I.I.E." userId="b9394437-d2fd-403b-96c3-3274dc3a4bbc" providerId="ADAL" clId="{15DE7B17-8FBC-4D45-A529-5DC48407DCBC}" dt="2023-03-26T14:55:20.934" v="671" actId="478"/>
          <ac:spMkLst>
            <pc:docMk/>
            <pc:sldMk cId="700700939" sldId="498"/>
            <ac:spMk id="61" creationId="{A7615B84-B795-E5D4-93B6-8626584C8A80}"/>
          </ac:spMkLst>
        </pc:spChg>
        <pc:spChg chg="mod topLvl">
          <ac:chgData name="IT19973470 Gunawardana I.I.E." userId="b9394437-d2fd-403b-96c3-3274dc3a4bbc" providerId="ADAL" clId="{15DE7B17-8FBC-4D45-A529-5DC48407DCBC}" dt="2023-03-26T14:56:27.060" v="705" actId="14100"/>
          <ac:spMkLst>
            <pc:docMk/>
            <pc:sldMk cId="700700939" sldId="498"/>
            <ac:spMk id="63" creationId="{D6515CED-98CF-9FD7-1D0C-B39B91126E25}"/>
          </ac:spMkLst>
        </pc:spChg>
        <pc:spChg chg="del mod topLvl">
          <ac:chgData name="IT19973470 Gunawardana I.I.E." userId="b9394437-d2fd-403b-96c3-3274dc3a4bbc" providerId="ADAL" clId="{15DE7B17-8FBC-4D45-A529-5DC48407DCBC}" dt="2023-03-26T14:56:10.958" v="677" actId="478"/>
          <ac:spMkLst>
            <pc:docMk/>
            <pc:sldMk cId="700700939" sldId="498"/>
            <ac:spMk id="64" creationId="{79268C5B-216B-DB18-CA37-7EAB904079EA}"/>
          </ac:spMkLst>
        </pc:spChg>
        <pc:spChg chg="mod topLvl">
          <ac:chgData name="IT19973470 Gunawardana I.I.E." userId="b9394437-d2fd-403b-96c3-3274dc3a4bbc" providerId="ADAL" clId="{15DE7B17-8FBC-4D45-A529-5DC48407DCBC}" dt="2023-03-26T14:43:49.732" v="471" actId="1076"/>
          <ac:spMkLst>
            <pc:docMk/>
            <pc:sldMk cId="700700939" sldId="498"/>
            <ac:spMk id="69" creationId="{713F937F-4BB0-0125-E39F-38AD3C44317C}"/>
          </ac:spMkLst>
        </pc:spChg>
        <pc:spChg chg="del mod topLvl">
          <ac:chgData name="IT19973470 Gunawardana I.I.E." userId="b9394437-d2fd-403b-96c3-3274dc3a4bbc" providerId="ADAL" clId="{15DE7B17-8FBC-4D45-A529-5DC48407DCBC}" dt="2023-03-26T14:42:45.653" v="461" actId="478"/>
          <ac:spMkLst>
            <pc:docMk/>
            <pc:sldMk cId="700700939" sldId="498"/>
            <ac:spMk id="70" creationId="{4C2D686E-7F51-AB68-4B08-F2E868F55AB5}"/>
          </ac:spMkLst>
        </pc:spChg>
        <pc:spChg chg="mod topLvl">
          <ac:chgData name="IT19973470 Gunawardana I.I.E." userId="b9394437-d2fd-403b-96c3-3274dc3a4bbc" providerId="ADAL" clId="{15DE7B17-8FBC-4D45-A529-5DC48407DCBC}" dt="2023-03-26T14:56:54.392" v="733" actId="20577"/>
          <ac:spMkLst>
            <pc:docMk/>
            <pc:sldMk cId="700700939" sldId="498"/>
            <ac:spMk id="72" creationId="{B0E58103-52B7-F800-6207-18838E6A4530}"/>
          </ac:spMkLst>
        </pc:spChg>
        <pc:spChg chg="del mod topLvl">
          <ac:chgData name="IT19973470 Gunawardana I.I.E." userId="b9394437-d2fd-403b-96c3-3274dc3a4bbc" providerId="ADAL" clId="{15DE7B17-8FBC-4D45-A529-5DC48407DCBC}" dt="2023-03-26T14:56:38.830" v="708" actId="478"/>
          <ac:spMkLst>
            <pc:docMk/>
            <pc:sldMk cId="700700939" sldId="498"/>
            <ac:spMk id="73" creationId="{9B5F4686-5810-1913-09F4-B49417496202}"/>
          </ac:spMkLst>
        </pc:spChg>
        <pc:spChg chg="mod topLvl">
          <ac:chgData name="IT19973470 Gunawardana I.I.E." userId="b9394437-d2fd-403b-96c3-3274dc3a4bbc" providerId="ADAL" clId="{15DE7B17-8FBC-4D45-A529-5DC48407DCBC}" dt="2023-03-26T14:57:39.862" v="777" actId="20577"/>
          <ac:spMkLst>
            <pc:docMk/>
            <pc:sldMk cId="700700939" sldId="498"/>
            <ac:spMk id="75" creationId="{D32B3F86-5726-B610-D413-77315D7C93B1}"/>
          </ac:spMkLst>
        </pc:spChg>
        <pc:spChg chg="del mod topLvl">
          <ac:chgData name="IT19973470 Gunawardana I.I.E." userId="b9394437-d2fd-403b-96c3-3274dc3a4bbc" providerId="ADAL" clId="{15DE7B17-8FBC-4D45-A529-5DC48407DCBC}" dt="2023-03-26T14:57:05.550" v="735" actId="478"/>
          <ac:spMkLst>
            <pc:docMk/>
            <pc:sldMk cId="700700939" sldId="498"/>
            <ac:spMk id="76" creationId="{E1AA5B7D-98BD-6C36-72F5-12ED1833ABF8}"/>
          </ac:spMkLst>
        </pc:spChg>
        <pc:spChg chg="add del mod">
          <ac:chgData name="IT19973470 Gunawardana I.I.E." userId="b9394437-d2fd-403b-96c3-3274dc3a4bbc" providerId="ADAL" clId="{15DE7B17-8FBC-4D45-A529-5DC48407DCBC}" dt="2023-03-26T14:50:32.072" v="590" actId="478"/>
          <ac:spMkLst>
            <pc:docMk/>
            <pc:sldMk cId="700700939" sldId="498"/>
            <ac:spMk id="87" creationId="{D8221ACE-D1BE-13FC-8414-73481C255842}"/>
          </ac:spMkLst>
        </pc:spChg>
        <pc:spChg chg="add del mod">
          <ac:chgData name="IT19973470 Gunawardana I.I.E." userId="b9394437-d2fd-403b-96c3-3274dc3a4bbc" providerId="ADAL" clId="{15DE7B17-8FBC-4D45-A529-5DC48407DCBC}" dt="2023-03-26T14:53:44.850" v="633" actId="478"/>
          <ac:spMkLst>
            <pc:docMk/>
            <pc:sldMk cId="700700939" sldId="498"/>
            <ac:spMk id="88" creationId="{F5048C8D-06E5-606F-6151-DFC30545315B}"/>
          </ac:spMkLst>
        </pc:spChg>
        <pc:grpChg chg="del mod">
          <ac:chgData name="IT19973470 Gunawardana I.I.E." userId="b9394437-d2fd-403b-96c3-3274dc3a4bbc" providerId="ADAL" clId="{15DE7B17-8FBC-4D45-A529-5DC48407DCBC}" dt="2023-03-26T14:42:22.937" v="449" actId="478"/>
          <ac:grpSpMkLst>
            <pc:docMk/>
            <pc:sldMk cId="700700939" sldId="498"/>
            <ac:grpSpMk id="29" creationId="{6CC040E9-B168-BC95-FE74-DE10015A8ECF}"/>
          </ac:grpSpMkLst>
        </pc:grpChg>
        <pc:grpChg chg="del">
          <ac:chgData name="IT19973470 Gunawardana I.I.E." userId="b9394437-d2fd-403b-96c3-3274dc3a4bbc" providerId="ADAL" clId="{15DE7B17-8FBC-4D45-A529-5DC48407DCBC}" dt="2023-03-26T14:51:41.080" v="602" actId="478"/>
          <ac:grpSpMkLst>
            <pc:docMk/>
            <pc:sldMk cId="700700939" sldId="498"/>
            <ac:grpSpMk id="32" creationId="{F1FA98DB-92C1-2C4C-B09B-79921A6C9C45}"/>
          </ac:grpSpMkLst>
        </pc:grpChg>
        <pc:grpChg chg="del">
          <ac:chgData name="IT19973470 Gunawardana I.I.E." userId="b9394437-d2fd-403b-96c3-3274dc3a4bbc" providerId="ADAL" clId="{15DE7B17-8FBC-4D45-A529-5DC48407DCBC}" dt="2023-03-26T14:51:48.341" v="606" actId="478"/>
          <ac:grpSpMkLst>
            <pc:docMk/>
            <pc:sldMk cId="700700939" sldId="498"/>
            <ac:grpSpMk id="35" creationId="{0E152D5E-F06D-39E2-73A5-02FCFACA0787}"/>
          </ac:grpSpMkLst>
        </pc:grpChg>
        <pc:grpChg chg="del">
          <ac:chgData name="IT19973470 Gunawardana I.I.E." userId="b9394437-d2fd-403b-96c3-3274dc3a4bbc" providerId="ADAL" clId="{15DE7B17-8FBC-4D45-A529-5DC48407DCBC}" dt="2023-03-26T14:51:55.247" v="610" actId="478"/>
          <ac:grpSpMkLst>
            <pc:docMk/>
            <pc:sldMk cId="700700939" sldId="498"/>
            <ac:grpSpMk id="38" creationId="{9E2D38E8-059E-7E93-03E5-915078CB83C8}"/>
          </ac:grpSpMkLst>
        </pc:grpChg>
        <pc:grpChg chg="del">
          <ac:chgData name="IT19973470 Gunawardana I.I.E." userId="b9394437-d2fd-403b-96c3-3274dc3a4bbc" providerId="ADAL" clId="{15DE7B17-8FBC-4D45-A529-5DC48407DCBC}" dt="2023-03-26T14:52:02.766" v="614" actId="478"/>
          <ac:grpSpMkLst>
            <pc:docMk/>
            <pc:sldMk cId="700700939" sldId="498"/>
            <ac:grpSpMk id="41" creationId="{4A87BBFB-ECE2-CD32-67FD-1C55B8A75D36}"/>
          </ac:grpSpMkLst>
        </pc:grpChg>
        <pc:grpChg chg="del">
          <ac:chgData name="IT19973470 Gunawardana I.I.E." userId="b9394437-d2fd-403b-96c3-3274dc3a4bbc" providerId="ADAL" clId="{15DE7B17-8FBC-4D45-A529-5DC48407DCBC}" dt="2023-03-26T14:42:31.910" v="453" actId="478"/>
          <ac:grpSpMkLst>
            <pc:docMk/>
            <pc:sldMk cId="700700939" sldId="498"/>
            <ac:grpSpMk id="44" creationId="{2594B02A-5E9C-0126-DB29-03BF474D9588}"/>
          </ac:grpSpMkLst>
        </pc:grpChg>
        <pc:grpChg chg="del">
          <ac:chgData name="IT19973470 Gunawardana I.I.E." userId="b9394437-d2fd-403b-96c3-3274dc3a4bbc" providerId="ADAL" clId="{15DE7B17-8FBC-4D45-A529-5DC48407DCBC}" dt="2023-03-26T14:52:10.849" v="618" actId="478"/>
          <ac:grpSpMkLst>
            <pc:docMk/>
            <pc:sldMk cId="700700939" sldId="498"/>
            <ac:grpSpMk id="47" creationId="{0643851E-3FDF-DD28-31E5-E1383F556AA2}"/>
          </ac:grpSpMkLst>
        </pc:grpChg>
        <pc:grpChg chg="del">
          <ac:chgData name="IT19973470 Gunawardana I.I.E." userId="b9394437-d2fd-403b-96c3-3274dc3a4bbc" providerId="ADAL" clId="{15DE7B17-8FBC-4D45-A529-5DC48407DCBC}" dt="2023-03-26T14:50:37.984" v="592" actId="478"/>
          <ac:grpSpMkLst>
            <pc:docMk/>
            <pc:sldMk cId="700700939" sldId="498"/>
            <ac:grpSpMk id="53" creationId="{9AFF3624-91DA-A2B9-DA69-9601C1B373FE}"/>
          </ac:grpSpMkLst>
        </pc:grpChg>
        <pc:grpChg chg="del">
          <ac:chgData name="IT19973470 Gunawardana I.I.E." userId="b9394437-d2fd-403b-96c3-3274dc3a4bbc" providerId="ADAL" clId="{15DE7B17-8FBC-4D45-A529-5DC48407DCBC}" dt="2023-03-26T14:42:38.450" v="457" actId="478"/>
          <ac:grpSpMkLst>
            <pc:docMk/>
            <pc:sldMk cId="700700939" sldId="498"/>
            <ac:grpSpMk id="56" creationId="{D94735E5-4569-C5CF-65FA-6F4AE3A2EF39}"/>
          </ac:grpSpMkLst>
        </pc:grpChg>
        <pc:grpChg chg="del">
          <ac:chgData name="IT19973470 Gunawardana I.I.E." userId="b9394437-d2fd-403b-96c3-3274dc3a4bbc" providerId="ADAL" clId="{15DE7B17-8FBC-4D45-A529-5DC48407DCBC}" dt="2023-03-26T14:55:20.934" v="671" actId="478"/>
          <ac:grpSpMkLst>
            <pc:docMk/>
            <pc:sldMk cId="700700939" sldId="498"/>
            <ac:grpSpMk id="59" creationId="{5AAAF5E9-FC0B-F526-8D14-E187292A9207}"/>
          </ac:grpSpMkLst>
        </pc:grpChg>
        <pc:grpChg chg="del">
          <ac:chgData name="IT19973470 Gunawardana I.I.E." userId="b9394437-d2fd-403b-96c3-3274dc3a4bbc" providerId="ADAL" clId="{15DE7B17-8FBC-4D45-A529-5DC48407DCBC}" dt="2023-03-26T14:56:10.958" v="677" actId="478"/>
          <ac:grpSpMkLst>
            <pc:docMk/>
            <pc:sldMk cId="700700939" sldId="498"/>
            <ac:grpSpMk id="62" creationId="{8DF6B90A-4ACC-DAE8-59AB-59B8070536D7}"/>
          </ac:grpSpMkLst>
        </pc:grpChg>
        <pc:grpChg chg="del">
          <ac:chgData name="IT19973470 Gunawardana I.I.E." userId="b9394437-d2fd-403b-96c3-3274dc3a4bbc" providerId="ADAL" clId="{15DE7B17-8FBC-4D45-A529-5DC48407DCBC}" dt="2023-03-26T14:56:29.169" v="706" actId="478"/>
          <ac:grpSpMkLst>
            <pc:docMk/>
            <pc:sldMk cId="700700939" sldId="498"/>
            <ac:grpSpMk id="65" creationId="{AF721E1A-44E2-1AE1-9A0B-7293DF458280}"/>
          </ac:grpSpMkLst>
        </pc:grpChg>
        <pc:grpChg chg="del">
          <ac:chgData name="IT19973470 Gunawardana I.I.E." userId="b9394437-d2fd-403b-96c3-3274dc3a4bbc" providerId="ADAL" clId="{15DE7B17-8FBC-4D45-A529-5DC48407DCBC}" dt="2023-03-26T14:42:45.653" v="461" actId="478"/>
          <ac:grpSpMkLst>
            <pc:docMk/>
            <pc:sldMk cId="700700939" sldId="498"/>
            <ac:grpSpMk id="68" creationId="{8DB07D26-4B08-1391-0367-ACCCF6C91208}"/>
          </ac:grpSpMkLst>
        </pc:grpChg>
        <pc:grpChg chg="del mod">
          <ac:chgData name="IT19973470 Gunawardana I.I.E." userId="b9394437-d2fd-403b-96c3-3274dc3a4bbc" providerId="ADAL" clId="{15DE7B17-8FBC-4D45-A529-5DC48407DCBC}" dt="2023-03-26T14:56:38.830" v="708" actId="478"/>
          <ac:grpSpMkLst>
            <pc:docMk/>
            <pc:sldMk cId="700700939" sldId="498"/>
            <ac:grpSpMk id="71" creationId="{102A6693-43D0-6017-99B7-DB2B481B222F}"/>
          </ac:grpSpMkLst>
        </pc:grpChg>
        <pc:grpChg chg="del mod">
          <ac:chgData name="IT19973470 Gunawardana I.I.E." userId="b9394437-d2fd-403b-96c3-3274dc3a4bbc" providerId="ADAL" clId="{15DE7B17-8FBC-4D45-A529-5DC48407DCBC}" dt="2023-03-26T14:57:05.550" v="735" actId="478"/>
          <ac:grpSpMkLst>
            <pc:docMk/>
            <pc:sldMk cId="700700939" sldId="498"/>
            <ac:grpSpMk id="74" creationId="{F01608A8-A7EF-C274-0BB5-B2FA719B5EAB}"/>
          </ac:grpSpMkLst>
        </pc:grpChg>
        <pc:grpChg chg="del">
          <ac:chgData name="IT19973470 Gunawardana I.I.E." userId="b9394437-d2fd-403b-96c3-3274dc3a4bbc" providerId="ADAL" clId="{15DE7B17-8FBC-4D45-A529-5DC48407DCBC}" dt="2023-03-26T14:43:03.035" v="464" actId="478"/>
          <ac:grpSpMkLst>
            <pc:docMk/>
            <pc:sldMk cId="700700939" sldId="498"/>
            <ac:grpSpMk id="77" creationId="{39A27B16-6716-960F-0FA2-8511CF30279B}"/>
          </ac:grpSpMkLst>
        </pc:grpChg>
        <pc:grpChg chg="del">
          <ac:chgData name="IT19973470 Gunawardana I.I.E." userId="b9394437-d2fd-403b-96c3-3274dc3a4bbc" providerId="ADAL" clId="{15DE7B17-8FBC-4D45-A529-5DC48407DCBC}" dt="2023-03-26T14:43:32.751" v="467" actId="478"/>
          <ac:grpSpMkLst>
            <pc:docMk/>
            <pc:sldMk cId="700700939" sldId="498"/>
            <ac:grpSpMk id="80" creationId="{7D586157-6B0F-3457-79BF-AACB984C1C10}"/>
          </ac:grpSpMkLst>
        </pc:grpChg>
        <pc:grpChg chg="del">
          <ac:chgData name="IT19973470 Gunawardana I.I.E." userId="b9394437-d2fd-403b-96c3-3274dc3a4bbc" providerId="ADAL" clId="{15DE7B17-8FBC-4D45-A529-5DC48407DCBC}" dt="2023-03-26T14:43:32.751" v="467" actId="478"/>
          <ac:grpSpMkLst>
            <pc:docMk/>
            <pc:sldMk cId="700700939" sldId="498"/>
            <ac:grpSpMk id="83" creationId="{FC2BE9B2-26E8-9774-DBFF-F8F235A143EB}"/>
          </ac:grpSpMkLst>
        </pc:grpChg>
        <pc:picChg chg="mod">
          <ac:chgData name="IT19973470 Gunawardana I.I.E." userId="b9394437-d2fd-403b-96c3-3274dc3a4bbc" providerId="ADAL" clId="{15DE7B17-8FBC-4D45-A529-5DC48407DCBC}" dt="2023-03-26T14:51:15.762" v="599" actId="1076"/>
          <ac:picMkLst>
            <pc:docMk/>
            <pc:sldMk cId="700700939" sldId="498"/>
            <ac:picMk id="5" creationId="{BE75B927-C352-F78F-B855-74BE309A3E4A}"/>
          </ac:picMkLst>
        </pc:picChg>
      </pc:sldChg>
      <pc:sldChg chg="modSp mod">
        <pc:chgData name="IT19973470 Gunawardana I.I.E." userId="b9394437-d2fd-403b-96c3-3274dc3a4bbc" providerId="ADAL" clId="{15DE7B17-8FBC-4D45-A529-5DC48407DCBC}" dt="2023-03-26T15:55:28.692" v="1610" actId="14100"/>
        <pc:sldMkLst>
          <pc:docMk/>
          <pc:sldMk cId="748906451" sldId="504"/>
        </pc:sldMkLst>
        <pc:spChg chg="mod">
          <ac:chgData name="IT19973470 Gunawardana I.I.E." userId="b9394437-d2fd-403b-96c3-3274dc3a4bbc" providerId="ADAL" clId="{15DE7B17-8FBC-4D45-A529-5DC48407DCBC}" dt="2023-03-26T15:55:28.692" v="1610" actId="14100"/>
          <ac:spMkLst>
            <pc:docMk/>
            <pc:sldMk cId="748906451" sldId="504"/>
            <ac:spMk id="8" creationId="{D2BA83E6-3184-67F8-1021-B1D052A275ED}"/>
          </ac:spMkLst>
        </pc:spChg>
      </pc:sldChg>
      <pc:sldChg chg="addSp modSp mod">
        <pc:chgData name="IT19973470 Gunawardana I.I.E." userId="b9394437-d2fd-403b-96c3-3274dc3a4bbc" providerId="ADAL" clId="{15DE7B17-8FBC-4D45-A529-5DC48407DCBC}" dt="2023-03-26T18:10:01.202" v="1884" actId="1076"/>
        <pc:sldMkLst>
          <pc:docMk/>
          <pc:sldMk cId="2993492120" sldId="505"/>
        </pc:sldMkLst>
        <pc:spChg chg="mod">
          <ac:chgData name="IT19973470 Gunawardana I.I.E." userId="b9394437-d2fd-403b-96c3-3274dc3a4bbc" providerId="ADAL" clId="{15DE7B17-8FBC-4D45-A529-5DC48407DCBC}" dt="2023-03-26T18:06:39.605" v="1847" actId="1037"/>
          <ac:spMkLst>
            <pc:docMk/>
            <pc:sldMk cId="2993492120" sldId="505"/>
            <ac:spMk id="10" creationId="{F6976450-32A5-9775-E0E8-3B542AFCA98D}"/>
          </ac:spMkLst>
        </pc:spChg>
        <pc:spChg chg="add mod">
          <ac:chgData name="IT19973470 Gunawardana I.I.E." userId="b9394437-d2fd-403b-96c3-3274dc3a4bbc" providerId="ADAL" clId="{15DE7B17-8FBC-4D45-A529-5DC48407DCBC}" dt="2023-03-26T18:08:54.376" v="1877" actId="208"/>
          <ac:spMkLst>
            <pc:docMk/>
            <pc:sldMk cId="2993492120" sldId="505"/>
            <ac:spMk id="15" creationId="{02870532-A42C-68F9-0CFB-987A39387CE9}"/>
          </ac:spMkLst>
        </pc:spChg>
        <pc:grpChg chg="mod">
          <ac:chgData name="IT19973470 Gunawardana I.I.E." userId="b9394437-d2fd-403b-96c3-3274dc3a4bbc" providerId="ADAL" clId="{15DE7B17-8FBC-4D45-A529-5DC48407DCBC}" dt="2023-03-26T18:06:32.394" v="1836" actId="1038"/>
          <ac:grpSpMkLst>
            <pc:docMk/>
            <pc:sldMk cId="2993492120" sldId="505"/>
            <ac:grpSpMk id="7" creationId="{0D67006F-F65D-4107-D4E8-1FF164DAB1B8}"/>
          </ac:grpSpMkLst>
        </pc:grpChg>
        <pc:graphicFrameChg chg="mod">
          <ac:chgData name="IT19973470 Gunawardana I.I.E." userId="b9394437-d2fd-403b-96c3-3274dc3a4bbc" providerId="ADAL" clId="{15DE7B17-8FBC-4D45-A529-5DC48407DCBC}" dt="2023-03-26T18:07:50.465" v="1869" actId="14100"/>
          <ac:graphicFrameMkLst>
            <pc:docMk/>
            <pc:sldMk cId="2993492120" sldId="505"/>
            <ac:graphicFrameMk id="25" creationId="{CE8BD4ED-68B7-FE87-94E2-B645B50B9595}"/>
          </ac:graphicFrameMkLst>
        </pc:graphicFrameChg>
        <pc:picChg chg="mod">
          <ac:chgData name="IT19973470 Gunawardana I.I.E." userId="b9394437-d2fd-403b-96c3-3274dc3a4bbc" providerId="ADAL" clId="{15DE7B17-8FBC-4D45-A529-5DC48407DCBC}" dt="2023-03-26T18:08:29.602" v="1873" actId="1076"/>
          <ac:picMkLst>
            <pc:docMk/>
            <pc:sldMk cId="2993492120" sldId="505"/>
            <ac:picMk id="5" creationId="{0CAC3A60-1456-276B-6ADE-DE079DF46B4A}"/>
          </ac:picMkLst>
        </pc:picChg>
        <pc:picChg chg="add mod">
          <ac:chgData name="IT19973470 Gunawardana I.I.E." userId="b9394437-d2fd-403b-96c3-3274dc3a4bbc" providerId="ADAL" clId="{15DE7B17-8FBC-4D45-A529-5DC48407DCBC}" dt="2023-03-26T18:10:01.202" v="1884" actId="1076"/>
          <ac:picMkLst>
            <pc:docMk/>
            <pc:sldMk cId="2993492120" sldId="505"/>
            <ac:picMk id="29" creationId="{CC48BCA8-B5ED-D234-6423-A7D0CCA0E9F9}"/>
          </ac:picMkLst>
        </pc:picChg>
        <pc:cxnChg chg="add mod">
          <ac:chgData name="IT19973470 Gunawardana I.I.E." userId="b9394437-d2fd-403b-96c3-3274dc3a4bbc" providerId="ADAL" clId="{15DE7B17-8FBC-4D45-A529-5DC48407DCBC}" dt="2023-03-26T18:08:54.376" v="1877" actId="208"/>
          <ac:cxnSpMkLst>
            <pc:docMk/>
            <pc:sldMk cId="2993492120" sldId="505"/>
            <ac:cxnSpMk id="6" creationId="{877D4F1B-B372-2D5C-0A6C-E641C1F35369}"/>
          </ac:cxnSpMkLst>
        </pc:cxnChg>
      </pc:sldChg>
      <pc:sldChg chg="modSp">
        <pc:chgData name="IT19973470 Gunawardana I.I.E." userId="b9394437-d2fd-403b-96c3-3274dc3a4bbc" providerId="ADAL" clId="{15DE7B17-8FBC-4D45-A529-5DC48407DCBC}" dt="2023-03-26T15:10:12.363" v="1143" actId="20577"/>
        <pc:sldMkLst>
          <pc:docMk/>
          <pc:sldMk cId="536921961" sldId="506"/>
        </pc:sldMkLst>
        <pc:graphicFrameChg chg="mod">
          <ac:chgData name="IT19973470 Gunawardana I.I.E." userId="b9394437-d2fd-403b-96c3-3274dc3a4bbc" providerId="ADAL" clId="{15DE7B17-8FBC-4D45-A529-5DC48407DCBC}" dt="2023-03-26T15:10:12.363" v="1143" actId="20577"/>
          <ac:graphicFrameMkLst>
            <pc:docMk/>
            <pc:sldMk cId="536921961" sldId="506"/>
            <ac:graphicFrameMk id="18" creationId="{907B4777-DF98-8442-C05B-ECC74BF0E362}"/>
          </ac:graphicFrameMkLst>
        </pc:graphicFrameChg>
      </pc:sldChg>
      <pc:sldChg chg="addSp delSp modSp add del mod">
        <pc:chgData name="IT19973470 Gunawardana I.I.E." userId="b9394437-d2fd-403b-96c3-3274dc3a4bbc" providerId="ADAL" clId="{15DE7B17-8FBC-4D45-A529-5DC48407DCBC}" dt="2023-03-26T14:30:09.125" v="273" actId="2696"/>
        <pc:sldMkLst>
          <pc:docMk/>
          <pc:sldMk cId="1136050916" sldId="507"/>
        </pc:sldMkLst>
        <pc:picChg chg="add mod">
          <ac:chgData name="IT19973470 Gunawardana I.I.E." userId="b9394437-d2fd-403b-96c3-3274dc3a4bbc" providerId="ADAL" clId="{15DE7B17-8FBC-4D45-A529-5DC48407DCBC}" dt="2023-03-26T14:28:11.604" v="258" actId="1076"/>
          <ac:picMkLst>
            <pc:docMk/>
            <pc:sldMk cId="1136050916" sldId="507"/>
            <ac:picMk id="5" creationId="{D285D293-03E4-9D42-AB7E-D1A1E86577D0}"/>
          </ac:picMkLst>
        </pc:picChg>
        <pc:picChg chg="del">
          <ac:chgData name="IT19973470 Gunawardana I.I.E." userId="b9394437-d2fd-403b-96c3-3274dc3a4bbc" providerId="ADAL" clId="{15DE7B17-8FBC-4D45-A529-5DC48407DCBC}" dt="2023-03-26T14:27:49.948" v="251" actId="478"/>
          <ac:picMkLst>
            <pc:docMk/>
            <pc:sldMk cId="1136050916" sldId="507"/>
            <ac:picMk id="6" creationId="{C8BEC4F4-7E18-F42C-93AD-9570E11C73B2}"/>
          </ac:picMkLst>
        </pc:picChg>
      </pc:sldChg>
      <pc:sldChg chg="addSp modSp add mod">
        <pc:chgData name="IT19973470 Gunawardana I.I.E." userId="b9394437-d2fd-403b-96c3-3274dc3a4bbc" providerId="ADAL" clId="{15DE7B17-8FBC-4D45-A529-5DC48407DCBC}" dt="2023-03-26T16:55:00.290" v="1644" actId="122"/>
        <pc:sldMkLst>
          <pc:docMk/>
          <pc:sldMk cId="2959668252" sldId="507"/>
        </pc:sldMkLst>
        <pc:spChg chg="add mod">
          <ac:chgData name="IT19973470 Gunawardana I.I.E." userId="b9394437-d2fd-403b-96c3-3274dc3a4bbc" providerId="ADAL" clId="{15DE7B17-8FBC-4D45-A529-5DC48407DCBC}" dt="2023-03-26T16:55:00.290" v="1644" actId="122"/>
          <ac:spMkLst>
            <pc:docMk/>
            <pc:sldMk cId="2959668252" sldId="507"/>
            <ac:spMk id="4" creationId="{5D5220FF-B527-5A0A-95C2-35EAE645FB2D}"/>
          </ac:spMkLst>
        </pc:spChg>
      </pc:sldChg>
      <pc:sldChg chg="addSp modSp add mod">
        <pc:chgData name="IT19973470 Gunawardana I.I.E." userId="b9394437-d2fd-403b-96c3-3274dc3a4bbc" providerId="ADAL" clId="{15DE7B17-8FBC-4D45-A529-5DC48407DCBC}" dt="2023-03-26T16:54:51.440" v="1643" actId="122"/>
        <pc:sldMkLst>
          <pc:docMk/>
          <pc:sldMk cId="690372716" sldId="508"/>
        </pc:sldMkLst>
        <pc:spChg chg="add mod">
          <ac:chgData name="IT19973470 Gunawardana I.I.E." userId="b9394437-d2fd-403b-96c3-3274dc3a4bbc" providerId="ADAL" clId="{15DE7B17-8FBC-4D45-A529-5DC48407DCBC}" dt="2023-03-26T16:54:51.440" v="1643" actId="122"/>
          <ac:spMkLst>
            <pc:docMk/>
            <pc:sldMk cId="690372716" sldId="508"/>
            <ac:spMk id="2" creationId="{6C1DA912-CD14-4BE6-DED7-55D581F508DC}"/>
          </ac:spMkLst>
        </pc:spChg>
      </pc:sldChg>
      <pc:sldChg chg="addSp delSp modSp add del mod">
        <pc:chgData name="IT19973470 Gunawardana I.I.E." userId="b9394437-d2fd-403b-96c3-3274dc3a4bbc" providerId="ADAL" clId="{15DE7B17-8FBC-4D45-A529-5DC48407DCBC}" dt="2023-03-26T14:30:09.125" v="273" actId="2696"/>
        <pc:sldMkLst>
          <pc:docMk/>
          <pc:sldMk cId="1870939328" sldId="508"/>
        </pc:sldMkLst>
        <pc:picChg chg="add del mod">
          <ac:chgData name="IT19973470 Gunawardana I.I.E." userId="b9394437-d2fd-403b-96c3-3274dc3a4bbc" providerId="ADAL" clId="{15DE7B17-8FBC-4D45-A529-5DC48407DCBC}" dt="2023-03-26T14:29:25.337" v="265" actId="478"/>
          <ac:picMkLst>
            <pc:docMk/>
            <pc:sldMk cId="1870939328" sldId="508"/>
            <ac:picMk id="5" creationId="{97FD2FD8-D405-662C-47F0-14BD21431C96}"/>
          </ac:picMkLst>
        </pc:picChg>
        <pc:picChg chg="del">
          <ac:chgData name="IT19973470 Gunawardana I.I.E." userId="b9394437-d2fd-403b-96c3-3274dc3a4bbc" providerId="ADAL" clId="{15DE7B17-8FBC-4D45-A529-5DC48407DCBC}" dt="2023-03-26T14:28:16.020" v="259" actId="478"/>
          <ac:picMkLst>
            <pc:docMk/>
            <pc:sldMk cId="1870939328" sldId="508"/>
            <ac:picMk id="6" creationId="{56041E58-8DC7-656B-72E7-1F7896B605A3}"/>
          </ac:picMkLst>
        </pc:picChg>
        <pc:picChg chg="add mod">
          <ac:chgData name="IT19973470 Gunawardana I.I.E." userId="b9394437-d2fd-403b-96c3-3274dc3a4bbc" providerId="ADAL" clId="{15DE7B17-8FBC-4D45-A529-5DC48407DCBC}" dt="2023-03-26T14:29:54.612" v="272" actId="1076"/>
          <ac:picMkLst>
            <pc:docMk/>
            <pc:sldMk cId="1870939328" sldId="508"/>
            <ac:picMk id="8" creationId="{EBF0064E-7CC8-9463-A953-D1C0E06D004C}"/>
          </ac:picMkLst>
        </pc:picChg>
      </pc:sldChg>
      <pc:sldChg chg="del">
        <pc:chgData name="IT19973470 Gunawardana I.I.E." userId="b9394437-d2fd-403b-96c3-3274dc3a4bbc" providerId="ADAL" clId="{15DE7B17-8FBC-4D45-A529-5DC48407DCBC}" dt="2023-03-26T15:18:34.018" v="1157" actId="47"/>
        <pc:sldMkLst>
          <pc:docMk/>
          <pc:sldMk cId="3212144722" sldId="512"/>
        </pc:sldMkLst>
      </pc:sldChg>
      <pc:sldChg chg="modSp add del">
        <pc:chgData name="IT19973470 Gunawardana I.I.E." userId="b9394437-d2fd-403b-96c3-3274dc3a4bbc" providerId="ADAL" clId="{15DE7B17-8FBC-4D45-A529-5DC48407DCBC}" dt="2023-03-26T15:42:03.297" v="1491" actId="2696"/>
        <pc:sldMkLst>
          <pc:docMk/>
          <pc:sldMk cId="4011083091" sldId="513"/>
        </pc:sldMkLst>
        <pc:graphicFrameChg chg="mod">
          <ac:chgData name="IT19973470 Gunawardana I.I.E." userId="b9394437-d2fd-403b-96c3-3274dc3a4bbc" providerId="ADAL" clId="{15DE7B17-8FBC-4D45-A529-5DC48407DCBC}" dt="2023-03-26T15:28:13.092" v="1484" actId="20577"/>
          <ac:graphicFrameMkLst>
            <pc:docMk/>
            <pc:sldMk cId="4011083091" sldId="513"/>
            <ac:graphicFrameMk id="5" creationId="{ABDDDBE8-37C2-C8C8-2689-0CBFC7CAF947}"/>
          </ac:graphicFrameMkLst>
        </pc:graphicFrameChg>
      </pc:sldChg>
      <pc:sldChg chg="modSp mod">
        <pc:chgData name="IT19973470 Gunawardana I.I.E." userId="b9394437-d2fd-403b-96c3-3274dc3a4bbc" providerId="ADAL" clId="{15DE7B17-8FBC-4D45-A529-5DC48407DCBC}" dt="2023-03-26T17:37:45.683" v="1781" actId="313"/>
        <pc:sldMkLst>
          <pc:docMk/>
          <pc:sldMk cId="2394584731" sldId="514"/>
        </pc:sldMkLst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35" creationId="{C8BBE67F-5245-8127-4199-E938F1460AE1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38" creationId="{ADA2A416-A848-3834-AB81-0408D50024DD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41" creationId="{7BB615C1-32E8-9384-762B-730C7B8A8849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44" creationId="{570335E3-D278-CF5E-E907-63381F934B4C}"/>
          </ac:spMkLst>
        </pc:spChg>
        <pc:spChg chg="mod">
          <ac:chgData name="IT19973470 Gunawardana I.I.E." userId="b9394437-d2fd-403b-96c3-3274dc3a4bbc" providerId="ADAL" clId="{15DE7B17-8FBC-4D45-A529-5DC48407DCBC}" dt="2023-03-26T17:37:45.683" v="1781" actId="313"/>
          <ac:spMkLst>
            <pc:docMk/>
            <pc:sldMk cId="2394584731" sldId="514"/>
            <ac:spMk id="50" creationId="{6E7E1ECE-B74A-71E3-BAB8-07056D201701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53" creationId="{FB12C41F-C6A0-E4A2-702E-79CAB6BA87B8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62" creationId="{DED06C55-F172-379F-4D47-5026D3F34BB6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65" creationId="{3BF1F5F5-3EEE-C52F-7B09-95958A52705F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74" creationId="{5EA1E35D-9E14-6251-E662-660E48AC37A9}"/>
          </ac:spMkLst>
        </pc:spChg>
        <pc:spChg chg="mod">
          <ac:chgData name="IT19973470 Gunawardana I.I.E." userId="b9394437-d2fd-403b-96c3-3274dc3a4bbc" providerId="ADAL" clId="{15DE7B17-8FBC-4D45-A529-5DC48407DCBC}" dt="2023-03-26T17:30:28.521" v="1746" actId="255"/>
          <ac:spMkLst>
            <pc:docMk/>
            <pc:sldMk cId="2394584731" sldId="514"/>
            <ac:spMk id="77" creationId="{298C2C1F-C57B-FFD0-2E8C-CEC35067F704}"/>
          </ac:spMkLst>
        </pc:spChg>
        <pc:picChg chg="mod">
          <ac:chgData name="IT19973470 Gunawardana I.I.E." userId="b9394437-d2fd-403b-96c3-3274dc3a4bbc" providerId="ADAL" clId="{15DE7B17-8FBC-4D45-A529-5DC48407DCBC}" dt="2023-03-26T17:30:05.946" v="1744" actId="1076"/>
          <ac:picMkLst>
            <pc:docMk/>
            <pc:sldMk cId="2394584731" sldId="514"/>
            <ac:picMk id="4" creationId="{3F582172-6018-6B6F-CEA4-9CBBBABE6712}"/>
          </ac:picMkLst>
        </pc:picChg>
      </pc:sldChg>
      <pc:sldChg chg="del">
        <pc:chgData name="IT19973470 Gunawardana I.I.E." userId="b9394437-d2fd-403b-96c3-3274dc3a4bbc" providerId="ADAL" clId="{15DE7B17-8FBC-4D45-A529-5DC48407DCBC}" dt="2023-03-26T15:18:34.018" v="1157" actId="47"/>
        <pc:sldMkLst>
          <pc:docMk/>
          <pc:sldMk cId="1646848943" sldId="515"/>
        </pc:sldMkLst>
      </pc:sldChg>
      <pc:sldChg chg="addSp delSp modSp new mod">
        <pc:chgData name="IT19973470 Gunawardana I.I.E." userId="b9394437-d2fd-403b-96c3-3274dc3a4bbc" providerId="ADAL" clId="{15DE7B17-8FBC-4D45-A529-5DC48407DCBC}" dt="2023-03-26T17:57:43.843" v="1807" actId="1076"/>
        <pc:sldMkLst>
          <pc:docMk/>
          <pc:sldMk cId="1476044911" sldId="522"/>
        </pc:sldMkLst>
        <pc:picChg chg="add del mod">
          <ac:chgData name="IT19973470 Gunawardana I.I.E." userId="b9394437-d2fd-403b-96c3-3274dc3a4bbc" providerId="ADAL" clId="{15DE7B17-8FBC-4D45-A529-5DC48407DCBC}" dt="2023-03-26T16:21:13.832" v="1627" actId="478"/>
          <ac:picMkLst>
            <pc:docMk/>
            <pc:sldMk cId="1476044911" sldId="522"/>
            <ac:picMk id="3" creationId="{F787790C-D49B-04B1-0C2D-4C7ED0AA0573}"/>
          </ac:picMkLst>
        </pc:picChg>
        <pc:picChg chg="add del mod">
          <ac:chgData name="IT19973470 Gunawardana I.I.E." userId="b9394437-d2fd-403b-96c3-3274dc3a4bbc" providerId="ADAL" clId="{15DE7B17-8FBC-4D45-A529-5DC48407DCBC}" dt="2023-03-26T16:14:16.734" v="1617" actId="21"/>
          <ac:picMkLst>
            <pc:docMk/>
            <pc:sldMk cId="1476044911" sldId="522"/>
            <ac:picMk id="5" creationId="{2D16CF1E-C6B6-5C89-608D-226ADC93879B}"/>
          </ac:picMkLst>
        </pc:picChg>
        <pc:picChg chg="add mod ord">
          <ac:chgData name="IT19973470 Gunawardana I.I.E." userId="b9394437-d2fd-403b-96c3-3274dc3a4bbc" providerId="ADAL" clId="{15DE7B17-8FBC-4D45-A529-5DC48407DCBC}" dt="2023-03-26T16:14:44.209" v="1622" actId="167"/>
          <ac:picMkLst>
            <pc:docMk/>
            <pc:sldMk cId="1476044911" sldId="522"/>
            <ac:picMk id="6" creationId="{7BC7B741-209A-02C9-AA12-B87CC32CF22C}"/>
          </ac:picMkLst>
        </pc:picChg>
        <pc:picChg chg="add mod ord">
          <ac:chgData name="IT19973470 Gunawardana I.I.E." userId="b9394437-d2fd-403b-96c3-3274dc3a4bbc" providerId="ADAL" clId="{15DE7B17-8FBC-4D45-A529-5DC48407DCBC}" dt="2023-03-26T16:14:44.209" v="1622" actId="167"/>
          <ac:picMkLst>
            <pc:docMk/>
            <pc:sldMk cId="1476044911" sldId="522"/>
            <ac:picMk id="7" creationId="{32DE78D7-A8D3-23D1-6D7F-05C71867D9F9}"/>
          </ac:picMkLst>
        </pc:picChg>
        <pc:picChg chg="add del mod">
          <ac:chgData name="IT19973470 Gunawardana I.I.E." userId="b9394437-d2fd-403b-96c3-3274dc3a4bbc" providerId="ADAL" clId="{15DE7B17-8FBC-4D45-A529-5DC48407DCBC}" dt="2023-03-26T17:48:08.647" v="1782" actId="478"/>
          <ac:picMkLst>
            <pc:docMk/>
            <pc:sldMk cId="1476044911" sldId="522"/>
            <ac:picMk id="8" creationId="{442BE006-B44B-EBFC-FFCE-87D261572BA5}"/>
          </ac:picMkLst>
        </pc:picChg>
        <pc:picChg chg="add del mod">
          <ac:chgData name="IT19973470 Gunawardana I.I.E." userId="b9394437-d2fd-403b-96c3-3274dc3a4bbc" providerId="ADAL" clId="{15DE7B17-8FBC-4D45-A529-5DC48407DCBC}" dt="2023-03-26T17:49:38.079" v="1788" actId="478"/>
          <ac:picMkLst>
            <pc:docMk/>
            <pc:sldMk cId="1476044911" sldId="522"/>
            <ac:picMk id="10" creationId="{8AB93024-F0EA-1826-A846-0A8ABE785C7E}"/>
          </ac:picMkLst>
        </pc:picChg>
        <pc:picChg chg="add del mod">
          <ac:chgData name="IT19973470 Gunawardana I.I.E." userId="b9394437-d2fd-403b-96c3-3274dc3a4bbc" providerId="ADAL" clId="{15DE7B17-8FBC-4D45-A529-5DC48407DCBC}" dt="2023-03-26T17:57:31.898" v="1802" actId="478"/>
          <ac:picMkLst>
            <pc:docMk/>
            <pc:sldMk cId="1476044911" sldId="522"/>
            <ac:picMk id="12" creationId="{DE357C21-36A6-A007-7BBD-CEF742688A81}"/>
          </ac:picMkLst>
        </pc:picChg>
        <pc:picChg chg="add mod">
          <ac:chgData name="IT19973470 Gunawardana I.I.E." userId="b9394437-d2fd-403b-96c3-3274dc3a4bbc" providerId="ADAL" clId="{15DE7B17-8FBC-4D45-A529-5DC48407DCBC}" dt="2023-03-26T17:57:43.843" v="1807" actId="1076"/>
          <ac:picMkLst>
            <pc:docMk/>
            <pc:sldMk cId="1476044911" sldId="522"/>
            <ac:picMk id="14" creationId="{8F8CFBB1-890E-FFB5-AB42-04F51F983FCA}"/>
          </ac:picMkLst>
        </pc:picChg>
      </pc:sldChg>
    </pc:docChg>
  </pc:docChgLst>
  <pc:docChgLst>
    <pc:chgData name="Bamunusinghe G.P it20011970" userId="S::it20011970@my.sliit.lk::a24cfa6b-71b5-453b-b29a-90b47e0c2e04" providerId="AD" clId="Web-{45666908-1F31-708C-D0D2-E55600EF29BE}"/>
    <pc:docChg chg="modSld">
      <pc:chgData name="Bamunusinghe G.P it20011970" userId="S::it20011970@my.sliit.lk::a24cfa6b-71b5-453b-b29a-90b47e0c2e04" providerId="AD" clId="Web-{45666908-1F31-708C-D0D2-E55600EF29BE}" dt="2023-03-26T12:45:55.617" v="42" actId="1076"/>
      <pc:docMkLst>
        <pc:docMk/>
      </pc:docMkLst>
      <pc:sldChg chg="addSp delSp modSp">
        <pc:chgData name="Bamunusinghe G.P it20011970" userId="S::it20011970@my.sliit.lk::a24cfa6b-71b5-453b-b29a-90b47e0c2e04" providerId="AD" clId="Web-{45666908-1F31-708C-D0D2-E55600EF29BE}" dt="2023-03-26T12:45:55.617" v="42" actId="1076"/>
        <pc:sldMkLst>
          <pc:docMk/>
          <pc:sldMk cId="2169814360" sldId="454"/>
        </pc:sldMkLst>
        <pc:spChg chg="add del mod">
          <ac:chgData name="Bamunusinghe G.P it20011970" userId="S::it20011970@my.sliit.lk::a24cfa6b-71b5-453b-b29a-90b47e0c2e04" providerId="AD" clId="Web-{45666908-1F31-708C-D0D2-E55600EF29BE}" dt="2023-03-26T12:43:48.034" v="20"/>
          <ac:spMkLst>
            <pc:docMk/>
            <pc:sldMk cId="2169814360" sldId="454"/>
            <ac:spMk id="16" creationId="{427F0BDE-D5F7-B7DA-0EED-5D5F80772F43}"/>
          </ac:spMkLst>
        </pc:spChg>
        <pc:spChg chg="mod">
          <ac:chgData name="Bamunusinghe G.P it20011970" userId="S::it20011970@my.sliit.lk::a24cfa6b-71b5-453b-b29a-90b47e0c2e04" providerId="AD" clId="Web-{45666908-1F31-708C-D0D2-E55600EF29BE}" dt="2023-03-26T12:43:45.206" v="18"/>
          <ac:spMkLst>
            <pc:docMk/>
            <pc:sldMk cId="2169814360" sldId="454"/>
            <ac:spMk id="18" creationId="{2FB55DBF-5485-F040-EAA9-CEC82F9B51FC}"/>
          </ac:spMkLst>
        </pc:spChg>
        <pc:spChg chg="mod">
          <ac:chgData name="Bamunusinghe G.P it20011970" userId="S::it20011970@my.sliit.lk::a24cfa6b-71b5-453b-b29a-90b47e0c2e04" providerId="AD" clId="Web-{45666908-1F31-708C-D0D2-E55600EF29BE}" dt="2023-03-26T12:43:45.253" v="19"/>
          <ac:spMkLst>
            <pc:docMk/>
            <pc:sldMk cId="2169814360" sldId="454"/>
            <ac:spMk id="22" creationId="{6A5D7B0B-25F1-6056-362D-8EFB6BF2CB3D}"/>
          </ac:spMkLst>
        </pc:spChg>
        <pc:spChg chg="add del mod">
          <ac:chgData name="Bamunusinghe G.P it20011970" userId="S::it20011970@my.sliit.lk::a24cfa6b-71b5-453b-b29a-90b47e0c2e04" providerId="AD" clId="Web-{45666908-1F31-708C-D0D2-E55600EF29BE}" dt="2023-03-26T12:43:57.972" v="22" actId="1076"/>
          <ac:spMkLst>
            <pc:docMk/>
            <pc:sldMk cId="2169814360" sldId="454"/>
            <ac:spMk id="24" creationId="{D178DA90-7923-B396-AB36-C4E32C1C2EAB}"/>
          </ac:spMkLst>
        </pc:spChg>
        <pc:spChg chg="mod">
          <ac:chgData name="Bamunusinghe G.P it20011970" userId="S::it20011970@my.sliit.lk::a24cfa6b-71b5-453b-b29a-90b47e0c2e04" providerId="AD" clId="Web-{45666908-1F31-708C-D0D2-E55600EF29BE}" dt="2023-03-26T12:43:45.003" v="15"/>
          <ac:spMkLst>
            <pc:docMk/>
            <pc:sldMk cId="2169814360" sldId="454"/>
            <ac:spMk id="26" creationId="{290F96BD-5DA9-9758-0530-F8D002B64537}"/>
          </ac:spMkLst>
        </pc:spChg>
        <pc:grpChg chg="add del">
          <ac:chgData name="Bamunusinghe G.P it20011970" userId="S::it20011970@my.sliit.lk::a24cfa6b-71b5-453b-b29a-90b47e0c2e04" providerId="AD" clId="Web-{45666908-1F31-708C-D0D2-E55600EF29BE}" dt="2023-03-26T12:45:33.679" v="35"/>
          <ac:grpSpMkLst>
            <pc:docMk/>
            <pc:sldMk cId="2169814360" sldId="454"/>
            <ac:grpSpMk id="17" creationId="{39EDC386-76B3-E5EB-F41C-54CC041667C1}"/>
          </ac:grpSpMkLst>
        </pc:grpChg>
        <pc:grpChg chg="add del">
          <ac:chgData name="Bamunusinghe G.P it20011970" userId="S::it20011970@my.sliit.lk::a24cfa6b-71b5-453b-b29a-90b47e0c2e04" providerId="AD" clId="Web-{45666908-1F31-708C-D0D2-E55600EF29BE}" dt="2023-03-26T12:42:33.594" v="1"/>
          <ac:grpSpMkLst>
            <pc:docMk/>
            <pc:sldMk cId="2169814360" sldId="454"/>
            <ac:grpSpMk id="27" creationId="{F0D3CE65-915D-5CB7-C1CE-98C5046FC538}"/>
          </ac:grpSpMkLst>
        </pc:grpChg>
        <pc:picChg chg="add mod">
          <ac:chgData name="Bamunusinghe G.P it20011970" userId="S::it20011970@my.sliit.lk::a24cfa6b-71b5-453b-b29a-90b47e0c2e04" providerId="AD" clId="Web-{45666908-1F31-708C-D0D2-E55600EF29BE}" dt="2023-03-26T12:45:55.617" v="42" actId="1076"/>
          <ac:picMkLst>
            <pc:docMk/>
            <pc:sldMk cId="2169814360" sldId="454"/>
            <ac:picMk id="4" creationId="{F86EA048-0A04-13FF-C553-9D1EFA5EC421}"/>
          </ac:picMkLst>
        </pc:picChg>
        <pc:picChg chg="add del mod">
          <ac:chgData name="Bamunusinghe G.P it20011970" userId="S::it20011970@my.sliit.lk::a24cfa6b-71b5-453b-b29a-90b47e0c2e04" providerId="AD" clId="Web-{45666908-1F31-708C-D0D2-E55600EF29BE}" dt="2023-03-26T12:45:33.679" v="35"/>
          <ac:picMkLst>
            <pc:docMk/>
            <pc:sldMk cId="2169814360" sldId="454"/>
            <ac:picMk id="23" creationId="{C3ADC4F8-320F-EAF1-F80E-7799FE0EEBD6}"/>
          </ac:picMkLst>
        </pc:picChg>
        <pc:cxnChg chg="mod">
          <ac:chgData name="Bamunusinghe G.P it20011970" userId="S::it20011970@my.sliit.lk::a24cfa6b-71b5-453b-b29a-90b47e0c2e04" providerId="AD" clId="Web-{45666908-1F31-708C-D0D2-E55600EF29BE}" dt="2023-03-26T12:44:12.973" v="26" actId="1076"/>
          <ac:cxnSpMkLst>
            <pc:docMk/>
            <pc:sldMk cId="2169814360" sldId="454"/>
            <ac:cxnSpMk id="14" creationId="{5EB1C059-7A10-AAD9-4CD7-6BEBE5381759}"/>
          </ac:cxnSpMkLst>
        </pc:cxnChg>
        <pc:cxnChg chg="mod">
          <ac:chgData name="Bamunusinghe G.P it20011970" userId="S::it20011970@my.sliit.lk::a24cfa6b-71b5-453b-b29a-90b47e0c2e04" providerId="AD" clId="Web-{45666908-1F31-708C-D0D2-E55600EF29BE}" dt="2023-03-26T12:44:06.222" v="24" actId="1076"/>
          <ac:cxnSpMkLst>
            <pc:docMk/>
            <pc:sldMk cId="2169814360" sldId="454"/>
            <ac:cxnSpMk id="19" creationId="{B7620B19-339E-3174-F1F5-0F75FCEFEC7A}"/>
          </ac:cxnSpMkLst>
        </pc:cxnChg>
        <pc:cxnChg chg="add del mod">
          <ac:chgData name="Bamunusinghe G.P it20011970" userId="S::it20011970@my.sliit.lk::a24cfa6b-71b5-453b-b29a-90b47e0c2e04" providerId="AD" clId="Web-{45666908-1F31-708C-D0D2-E55600EF29BE}" dt="2023-03-26T12:44:28.458" v="29" actId="14100"/>
          <ac:cxnSpMkLst>
            <pc:docMk/>
            <pc:sldMk cId="2169814360" sldId="454"/>
            <ac:cxnSpMk id="20" creationId="{A90D3ABC-9448-8948-B641-315FB0ADE705}"/>
          </ac:cxnSpMkLst>
        </pc:cxnChg>
      </pc:sldChg>
    </pc:docChg>
  </pc:docChgLst>
  <pc:docChgLst>
    <pc:chgData name="Bamunusinghe G.P it20011970" userId="S::it20011970@my.sliit.lk::a24cfa6b-71b5-453b-b29a-90b47e0c2e04" providerId="AD" clId="Web-{A04258F0-B452-6CB4-1756-5061FD3395A5}"/>
    <pc:docChg chg="addSld modSld">
      <pc:chgData name="Bamunusinghe G.P it20011970" userId="S::it20011970@my.sliit.lk::a24cfa6b-71b5-453b-b29a-90b47e0c2e04" providerId="AD" clId="Web-{A04258F0-B452-6CB4-1756-5061FD3395A5}" dt="2023-03-26T12:41:59.327" v="29"/>
      <pc:docMkLst>
        <pc:docMk/>
      </pc:docMkLst>
      <pc:sldChg chg="modSp">
        <pc:chgData name="Bamunusinghe G.P it20011970" userId="S::it20011970@my.sliit.lk::a24cfa6b-71b5-453b-b29a-90b47e0c2e04" providerId="AD" clId="Web-{A04258F0-B452-6CB4-1756-5061FD3395A5}" dt="2023-03-26T12:40:53.825" v="16" actId="1076"/>
        <pc:sldMkLst>
          <pc:docMk/>
          <pc:sldMk cId="2945299996" sldId="415"/>
        </pc:sldMkLst>
        <pc:picChg chg="mod">
          <ac:chgData name="Bamunusinghe G.P it20011970" userId="S::it20011970@my.sliit.lk::a24cfa6b-71b5-453b-b29a-90b47e0c2e04" providerId="AD" clId="Web-{A04258F0-B452-6CB4-1756-5061FD3395A5}" dt="2023-03-26T12:40:53.825" v="16" actId="1076"/>
          <ac:picMkLst>
            <pc:docMk/>
            <pc:sldMk cId="2945299996" sldId="415"/>
            <ac:picMk id="5" creationId="{0CAC3A60-1456-276B-6ADE-DE079DF46B4A}"/>
          </ac:picMkLst>
        </pc:picChg>
      </pc:sldChg>
      <pc:sldChg chg="modSp">
        <pc:chgData name="Bamunusinghe G.P it20011970" userId="S::it20011970@my.sliit.lk::a24cfa6b-71b5-453b-b29a-90b47e0c2e04" providerId="AD" clId="Web-{A04258F0-B452-6CB4-1756-5061FD3395A5}" dt="2023-03-26T12:41:24.123" v="23" actId="20577"/>
        <pc:sldMkLst>
          <pc:docMk/>
          <pc:sldMk cId="1513117595" sldId="439"/>
        </pc:sldMkLst>
        <pc:spChg chg="mod">
          <ac:chgData name="Bamunusinghe G.P it20011970" userId="S::it20011970@my.sliit.lk::a24cfa6b-71b5-453b-b29a-90b47e0c2e04" providerId="AD" clId="Web-{A04258F0-B452-6CB4-1756-5061FD3395A5}" dt="2023-03-26T12:41:24.123" v="23" actId="20577"/>
          <ac:spMkLst>
            <pc:docMk/>
            <pc:sldMk cId="1513117595" sldId="439"/>
            <ac:spMk id="8" creationId="{51941C4D-1114-367E-8558-2A79DBE6C760}"/>
          </ac:spMkLst>
        </pc:spChg>
      </pc:sldChg>
      <pc:sldChg chg="addSp modSp">
        <pc:chgData name="Bamunusinghe G.P it20011970" userId="S::it20011970@my.sliit.lk::a24cfa6b-71b5-453b-b29a-90b47e0c2e04" providerId="AD" clId="Web-{A04258F0-B452-6CB4-1756-5061FD3395A5}" dt="2023-03-26T12:29:00.112" v="3" actId="1076"/>
        <pc:sldMkLst>
          <pc:docMk/>
          <pc:sldMk cId="4156974494" sldId="451"/>
        </pc:sldMkLst>
        <pc:picChg chg="add mod">
          <ac:chgData name="Bamunusinghe G.P it20011970" userId="S::it20011970@my.sliit.lk::a24cfa6b-71b5-453b-b29a-90b47e0c2e04" providerId="AD" clId="Web-{A04258F0-B452-6CB4-1756-5061FD3395A5}" dt="2023-03-26T12:29:00.112" v="3" actId="1076"/>
          <ac:picMkLst>
            <pc:docMk/>
            <pc:sldMk cId="4156974494" sldId="451"/>
            <ac:picMk id="7" creationId="{798711E1-C279-0DFD-9AAB-481907E9692A}"/>
          </ac:picMkLst>
        </pc:picChg>
      </pc:sldChg>
      <pc:sldChg chg="addSp delSp modSp addAnim delAnim">
        <pc:chgData name="Bamunusinghe G.P it20011970" userId="S::it20011970@my.sliit.lk::a24cfa6b-71b5-453b-b29a-90b47e0c2e04" providerId="AD" clId="Web-{A04258F0-B452-6CB4-1756-5061FD3395A5}" dt="2023-03-26T12:41:59.327" v="29"/>
        <pc:sldMkLst>
          <pc:docMk/>
          <pc:sldMk cId="2169814360" sldId="454"/>
        </pc:sldMkLst>
        <pc:spChg chg="del">
          <ac:chgData name="Bamunusinghe G.P it20011970" userId="S::it20011970@my.sliit.lk::a24cfa6b-71b5-453b-b29a-90b47e0c2e04" providerId="AD" clId="Web-{A04258F0-B452-6CB4-1756-5061FD3395A5}" dt="2023-03-26T12:41:55.749" v="28"/>
          <ac:spMkLst>
            <pc:docMk/>
            <pc:sldMk cId="2169814360" sldId="454"/>
            <ac:spMk id="6" creationId="{E4E9A00E-A692-CC8B-C8DF-1CDECFBA84B6}"/>
          </ac:spMkLst>
        </pc:spChg>
        <pc:spChg chg="add">
          <ac:chgData name="Bamunusinghe G.P it20011970" userId="S::it20011970@my.sliit.lk::a24cfa6b-71b5-453b-b29a-90b47e0c2e04" providerId="AD" clId="Web-{A04258F0-B452-6CB4-1756-5061FD3395A5}" dt="2023-03-26T12:41:09.404" v="17"/>
          <ac:spMkLst>
            <pc:docMk/>
            <pc:sldMk cId="2169814360" sldId="454"/>
            <ac:spMk id="8" creationId="{112B8381-DDEC-5048-F28B-BDEB34750FB8}"/>
          </ac:spMkLst>
        </pc:spChg>
        <pc:grpChg chg="add">
          <ac:chgData name="Bamunusinghe G.P it20011970" userId="S::it20011970@my.sliit.lk::a24cfa6b-71b5-453b-b29a-90b47e0c2e04" providerId="AD" clId="Web-{A04258F0-B452-6CB4-1756-5061FD3395A5}" dt="2023-03-26T12:41:09.482" v="18"/>
          <ac:grpSpMkLst>
            <pc:docMk/>
            <pc:sldMk cId="2169814360" sldId="454"/>
            <ac:grpSpMk id="27" creationId="{F0D3CE65-915D-5CB7-C1CE-98C5046FC538}"/>
          </ac:grpSpMkLst>
        </pc:grpChg>
        <pc:graphicFrameChg chg="add del">
          <ac:chgData name="Bamunusinghe G.P it20011970" userId="S::it20011970@my.sliit.lk::a24cfa6b-71b5-453b-b29a-90b47e0c2e04" providerId="AD" clId="Web-{A04258F0-B452-6CB4-1756-5061FD3395A5}" dt="2023-03-26T12:41:21.248" v="22"/>
          <ac:graphicFrameMkLst>
            <pc:docMk/>
            <pc:sldMk cId="2169814360" sldId="454"/>
            <ac:graphicFrameMk id="29" creationId="{C02372C0-ABA8-686C-14FA-FC9F028B2BD6}"/>
          </ac:graphicFrameMkLst>
        </pc:graphicFrameChg>
        <pc:picChg chg="del mod">
          <ac:chgData name="Bamunusinghe G.P it20011970" userId="S::it20011970@my.sliit.lk::a24cfa6b-71b5-453b-b29a-90b47e0c2e04" providerId="AD" clId="Web-{A04258F0-B452-6CB4-1756-5061FD3395A5}" dt="2023-03-26T12:41:44.545" v="27"/>
          <ac:picMkLst>
            <pc:docMk/>
            <pc:sldMk cId="2169814360" sldId="454"/>
            <ac:picMk id="4" creationId="{9ECD9316-3839-C7BB-3AFF-988FD740DE18}"/>
          </ac:picMkLst>
        </pc:picChg>
        <pc:picChg chg="del">
          <ac:chgData name="Bamunusinghe G.P it20011970" userId="S::it20011970@my.sliit.lk::a24cfa6b-71b5-453b-b29a-90b47e0c2e04" providerId="AD" clId="Web-{A04258F0-B452-6CB4-1756-5061FD3395A5}" dt="2023-03-26T12:41:43.014" v="26"/>
          <ac:picMkLst>
            <pc:docMk/>
            <pc:sldMk cId="2169814360" sldId="454"/>
            <ac:picMk id="12" creationId="{7A003A61-E54F-6E88-3043-6CBB161BA838}"/>
          </ac:picMkLst>
        </pc:picChg>
        <pc:cxnChg chg="del mod">
          <ac:chgData name="Bamunusinghe G.P it20011970" userId="S::it20011970@my.sliit.lk::a24cfa6b-71b5-453b-b29a-90b47e0c2e04" providerId="AD" clId="Web-{A04258F0-B452-6CB4-1756-5061FD3395A5}" dt="2023-03-26T12:41:59.327" v="29"/>
          <ac:cxnSpMkLst>
            <pc:docMk/>
            <pc:sldMk cId="2169814360" sldId="454"/>
            <ac:cxnSpMk id="21" creationId="{BD3C7892-62E0-4F30-3920-49B2F9E5E303}"/>
          </ac:cxnSpMkLst>
        </pc:cxnChg>
      </pc:sldChg>
      <pc:sldChg chg="addSp delSp modSp new">
        <pc:chgData name="Bamunusinghe G.P it20011970" userId="S::it20011970@my.sliit.lk::a24cfa6b-71b5-453b-b29a-90b47e0c2e04" providerId="AD" clId="Web-{A04258F0-B452-6CB4-1756-5061FD3395A5}" dt="2023-03-26T12:39:49.635" v="13" actId="1076"/>
        <pc:sldMkLst>
          <pc:docMk/>
          <pc:sldMk cId="1027662595" sldId="480"/>
        </pc:sldMkLst>
        <pc:spChg chg="del">
          <ac:chgData name="Bamunusinghe G.P it20011970" userId="S::it20011970@my.sliit.lk::a24cfa6b-71b5-453b-b29a-90b47e0c2e04" providerId="AD" clId="Web-{A04258F0-B452-6CB4-1756-5061FD3395A5}" dt="2023-03-26T12:39:45.213" v="10"/>
          <ac:spMkLst>
            <pc:docMk/>
            <pc:sldMk cId="1027662595" sldId="480"/>
            <ac:spMk id="2" creationId="{BD71ADDB-83CB-7EDE-9C19-F595C015D18E}"/>
          </ac:spMkLst>
        </pc:spChg>
        <pc:picChg chg="add mod">
          <ac:chgData name="Bamunusinghe G.P it20011970" userId="S::it20011970@my.sliit.lk::a24cfa6b-71b5-453b-b29a-90b47e0c2e04" providerId="AD" clId="Web-{A04258F0-B452-6CB4-1756-5061FD3395A5}" dt="2023-03-26T12:39:49.635" v="13" actId="1076"/>
          <ac:picMkLst>
            <pc:docMk/>
            <pc:sldMk cId="1027662595" sldId="480"/>
            <ac:picMk id="3" creationId="{27255AF4-72A5-56AE-E862-97BAF6CBB06D}"/>
          </ac:picMkLst>
        </pc:picChg>
      </pc:sldChg>
    </pc:docChg>
  </pc:docChgLst>
  <pc:docChgLst>
    <pc:chgData name="Bamunusinghe G.P it20011970" userId="S::it20011970@my.sliit.lk::a24cfa6b-71b5-453b-b29a-90b47e0c2e04" providerId="AD" clId="Web-{09CD776D-3004-DFB5-2599-CA97A520E0BD}"/>
    <pc:docChg chg="modSld">
      <pc:chgData name="Bamunusinghe G.P it20011970" userId="S::it20011970@my.sliit.lk::a24cfa6b-71b5-453b-b29a-90b47e0c2e04" providerId="AD" clId="Web-{09CD776D-3004-DFB5-2599-CA97A520E0BD}" dt="2023-03-26T17:55:31.966" v="28" actId="1076"/>
      <pc:docMkLst>
        <pc:docMk/>
      </pc:docMkLst>
      <pc:sldChg chg="addSp delSp modSp">
        <pc:chgData name="Bamunusinghe G.P it20011970" userId="S::it20011970@my.sliit.lk::a24cfa6b-71b5-453b-b29a-90b47e0c2e04" providerId="AD" clId="Web-{09CD776D-3004-DFB5-2599-CA97A520E0BD}" dt="2023-03-26T17:55:31.966" v="28" actId="1076"/>
        <pc:sldMkLst>
          <pc:docMk/>
          <pc:sldMk cId="2169814360" sldId="454"/>
        </pc:sldMkLst>
        <pc:spChg chg="del">
          <ac:chgData name="Bamunusinghe G.P it20011970" userId="S::it20011970@my.sliit.lk::a24cfa6b-71b5-453b-b29a-90b47e0c2e04" providerId="AD" clId="Web-{09CD776D-3004-DFB5-2599-CA97A520E0BD}" dt="2023-03-26T17:54:40.902" v="18"/>
          <ac:spMkLst>
            <pc:docMk/>
            <pc:sldMk cId="2169814360" sldId="454"/>
            <ac:spMk id="18" creationId="{2FB55DBF-5485-F040-EAA9-CEC82F9B51FC}"/>
          </ac:spMkLst>
        </pc:spChg>
        <pc:spChg chg="del">
          <ac:chgData name="Bamunusinghe G.P it20011970" userId="S::it20011970@my.sliit.lk::a24cfa6b-71b5-453b-b29a-90b47e0c2e04" providerId="AD" clId="Web-{09CD776D-3004-DFB5-2599-CA97A520E0BD}" dt="2023-03-26T17:54:20.276" v="13"/>
          <ac:spMkLst>
            <pc:docMk/>
            <pc:sldMk cId="2169814360" sldId="454"/>
            <ac:spMk id="22" creationId="{6A5D7B0B-25F1-6056-362D-8EFB6BF2CB3D}"/>
          </ac:spMkLst>
        </pc:spChg>
        <pc:spChg chg="del topLvl">
          <ac:chgData name="Bamunusinghe G.P it20011970" userId="S::it20011970@my.sliit.lk::a24cfa6b-71b5-453b-b29a-90b47e0c2e04" providerId="AD" clId="Web-{09CD776D-3004-DFB5-2599-CA97A520E0BD}" dt="2023-03-26T17:54:50.949" v="20"/>
          <ac:spMkLst>
            <pc:docMk/>
            <pc:sldMk cId="2169814360" sldId="454"/>
            <ac:spMk id="24" creationId="{D178DA90-7923-B396-AB36-C4E32C1C2EAB}"/>
          </ac:spMkLst>
        </pc:spChg>
        <pc:grpChg chg="del">
          <ac:chgData name="Bamunusinghe G.P it20011970" userId="S::it20011970@my.sliit.lk::a24cfa6b-71b5-453b-b29a-90b47e0c2e04" providerId="AD" clId="Web-{09CD776D-3004-DFB5-2599-CA97A520E0BD}" dt="2023-03-26T17:54:50.949" v="20"/>
          <ac:grpSpMkLst>
            <pc:docMk/>
            <pc:sldMk cId="2169814360" sldId="454"/>
            <ac:grpSpMk id="10" creationId="{78820792-39AD-C558-BD18-E249B53744CE}"/>
          </ac:grpSpMkLst>
        </pc:grpChg>
        <pc:grpChg chg="del topLvl">
          <ac:chgData name="Bamunusinghe G.P it20011970" userId="S::it20011970@my.sliit.lk::a24cfa6b-71b5-453b-b29a-90b47e0c2e04" providerId="AD" clId="Web-{09CD776D-3004-DFB5-2599-CA97A520E0BD}" dt="2023-03-26T17:54:54.809" v="21"/>
          <ac:grpSpMkLst>
            <pc:docMk/>
            <pc:sldMk cId="2169814360" sldId="454"/>
            <ac:grpSpMk id="15" creationId="{C24BE4A3-FECB-C31F-25FE-7DC451BCE8FC}"/>
          </ac:grpSpMkLst>
        </pc:grpChg>
        <pc:picChg chg="mod">
          <ac:chgData name="Bamunusinghe G.P it20011970" userId="S::it20011970@my.sliit.lk::a24cfa6b-71b5-453b-b29a-90b47e0c2e04" providerId="AD" clId="Web-{09CD776D-3004-DFB5-2599-CA97A520E0BD}" dt="2023-03-26T17:55:31.966" v="28" actId="1076"/>
          <ac:picMkLst>
            <pc:docMk/>
            <pc:sldMk cId="2169814360" sldId="454"/>
            <ac:picMk id="4" creationId="{F86EA048-0A04-13FF-C553-9D1EFA5EC421}"/>
          </ac:picMkLst>
        </pc:picChg>
        <pc:picChg chg="del">
          <ac:chgData name="Bamunusinghe G.P it20011970" userId="S::it20011970@my.sliit.lk::a24cfa6b-71b5-453b-b29a-90b47e0c2e04" providerId="AD" clId="Web-{09CD776D-3004-DFB5-2599-CA97A520E0BD}" dt="2023-03-26T17:54:24.480" v="15"/>
          <ac:picMkLst>
            <pc:docMk/>
            <pc:sldMk cId="2169814360" sldId="454"/>
            <ac:picMk id="13" creationId="{0A307A56-96E0-E850-2E96-8B9346CE496E}"/>
          </ac:picMkLst>
        </pc:picChg>
        <pc:picChg chg="add del mod">
          <ac:chgData name="Bamunusinghe G.P it20011970" userId="S::it20011970@my.sliit.lk::a24cfa6b-71b5-453b-b29a-90b47e0c2e04" providerId="AD" clId="Web-{09CD776D-3004-DFB5-2599-CA97A520E0BD}" dt="2023-03-26T17:52:13.413" v="3"/>
          <ac:picMkLst>
            <pc:docMk/>
            <pc:sldMk cId="2169814360" sldId="454"/>
            <ac:picMk id="28" creationId="{03B6C1E4-7378-59C9-FA31-298F77A9B278}"/>
          </ac:picMkLst>
        </pc:picChg>
        <pc:picChg chg="add mod">
          <ac:chgData name="Bamunusinghe G.P it20011970" userId="S::it20011970@my.sliit.lk::a24cfa6b-71b5-453b-b29a-90b47e0c2e04" providerId="AD" clId="Web-{09CD776D-3004-DFB5-2599-CA97A520E0BD}" dt="2023-03-26T17:55:28.341" v="27" actId="1076"/>
          <ac:picMkLst>
            <pc:docMk/>
            <pc:sldMk cId="2169814360" sldId="454"/>
            <ac:picMk id="38" creationId="{27B1F2F3-9C52-515E-9581-6DFA1D22ABB3}"/>
          </ac:picMkLst>
        </pc:picChg>
        <pc:cxnChg chg="del">
          <ac:chgData name="Bamunusinghe G.P it20011970" userId="S::it20011970@my.sliit.lk::a24cfa6b-71b5-453b-b29a-90b47e0c2e04" providerId="AD" clId="Web-{09CD776D-3004-DFB5-2599-CA97A520E0BD}" dt="2023-03-26T17:54:22.808" v="14"/>
          <ac:cxnSpMkLst>
            <pc:docMk/>
            <pc:sldMk cId="2169814360" sldId="454"/>
            <ac:cxnSpMk id="14" creationId="{5EB1C059-7A10-AAD9-4CD7-6BEBE5381759}"/>
          </ac:cxnSpMkLst>
        </pc:cxnChg>
        <pc:cxnChg chg="del">
          <ac:chgData name="Bamunusinghe G.P it20011970" userId="S::it20011970@my.sliit.lk::a24cfa6b-71b5-453b-b29a-90b47e0c2e04" providerId="AD" clId="Web-{09CD776D-3004-DFB5-2599-CA97A520E0BD}" dt="2023-03-26T17:54:33.511" v="16"/>
          <ac:cxnSpMkLst>
            <pc:docMk/>
            <pc:sldMk cId="2169814360" sldId="454"/>
            <ac:cxnSpMk id="19" creationId="{B7620B19-339E-3174-F1F5-0F75FCEFEC7A}"/>
          </ac:cxnSpMkLst>
        </pc:cxnChg>
        <pc:cxnChg chg="del mod">
          <ac:chgData name="Bamunusinghe G.P it20011970" userId="S::it20011970@my.sliit.lk::a24cfa6b-71b5-453b-b29a-90b47e0c2e04" providerId="AD" clId="Web-{09CD776D-3004-DFB5-2599-CA97A520E0BD}" dt="2023-03-26T17:54:36.011" v="17"/>
          <ac:cxnSpMkLst>
            <pc:docMk/>
            <pc:sldMk cId="2169814360" sldId="454"/>
            <ac:cxnSpMk id="20" creationId="{A90D3ABC-9448-8948-B641-315FB0ADE705}"/>
          </ac:cxnSpMkLst>
        </pc:cxnChg>
      </pc:sldChg>
    </pc:docChg>
  </pc:docChgLst>
  <pc:docChgLst>
    <pc:chgData name="Bamunusinghe G.P it20011970" userId="S::it20011970@my.sliit.lk::a24cfa6b-71b5-453b-b29a-90b47e0c2e04" providerId="AD" clId="Web-{31B57960-0D90-5494-CC8F-D3FEB503E945}"/>
    <pc:docChg chg="addSld delSld modSld">
      <pc:chgData name="Bamunusinghe G.P it20011970" userId="S::it20011970@my.sliit.lk::a24cfa6b-71b5-453b-b29a-90b47e0c2e04" providerId="AD" clId="Web-{31B57960-0D90-5494-CC8F-D3FEB503E945}" dt="2023-03-27T01:58:42.264" v="59"/>
      <pc:docMkLst>
        <pc:docMk/>
      </pc:docMkLst>
      <pc:sldChg chg="modSp">
        <pc:chgData name="Bamunusinghe G.P it20011970" userId="S::it20011970@my.sliit.lk::a24cfa6b-71b5-453b-b29a-90b47e0c2e04" providerId="AD" clId="Web-{31B57960-0D90-5494-CC8F-D3FEB503E945}" dt="2023-03-27T01:58:42.264" v="59"/>
        <pc:sldMkLst>
          <pc:docMk/>
          <pc:sldMk cId="1513117595" sldId="439"/>
        </pc:sldMkLst>
        <pc:graphicFrameChg chg="mod modGraphic">
          <ac:chgData name="Bamunusinghe G.P it20011970" userId="S::it20011970@my.sliit.lk::a24cfa6b-71b5-453b-b29a-90b47e0c2e04" providerId="AD" clId="Web-{31B57960-0D90-5494-CC8F-D3FEB503E945}" dt="2023-03-27T01:58:42.264" v="59"/>
          <ac:graphicFrameMkLst>
            <pc:docMk/>
            <pc:sldMk cId="1513117595" sldId="439"/>
            <ac:graphicFrameMk id="14" creationId="{96779B76-B6E8-849C-8D80-FB01AEF4B7A3}"/>
          </ac:graphicFrameMkLst>
        </pc:graphicFrameChg>
      </pc:sldChg>
      <pc:sldChg chg="addSp delSp modSp">
        <pc:chgData name="Bamunusinghe G.P it20011970" userId="S::it20011970@my.sliit.lk::a24cfa6b-71b5-453b-b29a-90b47e0c2e04" providerId="AD" clId="Web-{31B57960-0D90-5494-CC8F-D3FEB503E945}" dt="2023-03-27T01:27:53.919" v="29" actId="14100"/>
        <pc:sldMkLst>
          <pc:docMk/>
          <pc:sldMk cId="2169814360" sldId="454"/>
        </pc:sldMkLst>
        <pc:spChg chg="add del">
          <ac:chgData name="Bamunusinghe G.P it20011970" userId="S::it20011970@my.sliit.lk::a24cfa6b-71b5-453b-b29a-90b47e0c2e04" providerId="AD" clId="Web-{31B57960-0D90-5494-CC8F-D3FEB503E945}" dt="2023-03-27T01:26:10.088" v="9"/>
          <ac:spMkLst>
            <pc:docMk/>
            <pc:sldMk cId="2169814360" sldId="454"/>
            <ac:spMk id="30" creationId="{3CDFF750-9CCB-C19D-14BE-79C8F3F74A38}"/>
          </ac:spMkLst>
        </pc:spChg>
        <pc:spChg chg="add mod">
          <ac:chgData name="Bamunusinghe G.P it20011970" userId="S::it20011970@my.sliit.lk::a24cfa6b-71b5-453b-b29a-90b47e0c2e04" providerId="AD" clId="Web-{31B57960-0D90-5494-CC8F-D3FEB503E945}" dt="2023-03-27T01:26:53.370" v="14" actId="1076"/>
          <ac:spMkLst>
            <pc:docMk/>
            <pc:sldMk cId="2169814360" sldId="454"/>
            <ac:spMk id="46" creationId="{F7C14BD0-313F-24A2-B687-EECA1356C30F}"/>
          </ac:spMkLst>
        </pc:spChg>
        <pc:picChg chg="add mod">
          <ac:chgData name="Bamunusinghe G.P it20011970" userId="S::it20011970@my.sliit.lk::a24cfa6b-71b5-453b-b29a-90b47e0c2e04" providerId="AD" clId="Web-{31B57960-0D90-5494-CC8F-D3FEB503E945}" dt="2023-03-27T01:27:41.809" v="26" actId="1076"/>
          <ac:picMkLst>
            <pc:docMk/>
            <pc:sldMk cId="2169814360" sldId="454"/>
            <ac:picMk id="48" creationId="{3D171984-4B72-026D-71EC-4EF9F01620BB}"/>
          </ac:picMkLst>
        </pc:picChg>
        <pc:picChg chg="add mod">
          <ac:chgData name="Bamunusinghe G.P it20011970" userId="S::it20011970@my.sliit.lk::a24cfa6b-71b5-453b-b29a-90b47e0c2e04" providerId="AD" clId="Web-{31B57960-0D90-5494-CC8F-D3FEB503E945}" dt="2023-03-27T01:27:53.919" v="29" actId="14100"/>
          <ac:picMkLst>
            <pc:docMk/>
            <pc:sldMk cId="2169814360" sldId="454"/>
            <ac:picMk id="59" creationId="{AA34D1D0-58A5-034A-2EBB-666CA5D79FE2}"/>
          </ac:picMkLst>
        </pc:picChg>
        <pc:picChg chg="add del mod">
          <ac:chgData name="Bamunusinghe G.P it20011970" userId="S::it20011970@my.sliit.lk::a24cfa6b-71b5-453b-b29a-90b47e0c2e04" providerId="AD" clId="Web-{31B57960-0D90-5494-CC8F-D3FEB503E945}" dt="2023-03-27T01:27:39.919" v="25"/>
          <ac:picMkLst>
            <pc:docMk/>
            <pc:sldMk cId="2169814360" sldId="454"/>
            <ac:picMk id="942" creationId="{1655161B-89C4-ED0E-4D29-EB3FAD077F79}"/>
          </ac:picMkLst>
        </pc:picChg>
        <pc:cxnChg chg="add del">
          <ac:chgData name="Bamunusinghe G.P it20011970" userId="S::it20011970@my.sliit.lk::a24cfa6b-71b5-453b-b29a-90b47e0c2e04" providerId="AD" clId="Web-{31B57960-0D90-5494-CC8F-D3FEB503E945}" dt="2023-03-27T01:26:10.088" v="8"/>
          <ac:cxnSpMkLst>
            <pc:docMk/>
            <pc:sldMk cId="2169814360" sldId="454"/>
            <ac:cxnSpMk id="32" creationId="{49C5362D-A609-CF7B-1A06-E4C3A64F40FD}"/>
          </ac:cxnSpMkLst>
        </pc:cxnChg>
        <pc:cxnChg chg="add mod">
          <ac:chgData name="Bamunusinghe G.P it20011970" userId="S::it20011970@my.sliit.lk::a24cfa6b-71b5-453b-b29a-90b47e0c2e04" providerId="AD" clId="Web-{31B57960-0D90-5494-CC8F-D3FEB503E945}" dt="2023-03-27T01:26:53.355" v="13" actId="1076"/>
          <ac:cxnSpMkLst>
            <pc:docMk/>
            <pc:sldMk cId="2169814360" sldId="454"/>
            <ac:cxnSpMk id="44" creationId="{BB773F41-3113-F157-EE97-486403A15CDC}"/>
          </ac:cxnSpMkLst>
        </pc:cxnChg>
      </pc:sldChg>
      <pc:sldChg chg="addSp delSp">
        <pc:chgData name="Bamunusinghe G.P it20011970" userId="S::it20011970@my.sliit.lk::a24cfa6b-71b5-453b-b29a-90b47e0c2e04" providerId="AD" clId="Web-{31B57960-0D90-5494-CC8F-D3FEB503E945}" dt="2023-03-27T01:25:47.119" v="3"/>
        <pc:sldMkLst>
          <pc:docMk/>
          <pc:sldMk cId="2993492120" sldId="505"/>
        </pc:sldMkLst>
        <pc:spChg chg="add del">
          <ac:chgData name="Bamunusinghe G.P it20011970" userId="S::it20011970@my.sliit.lk::a24cfa6b-71b5-453b-b29a-90b47e0c2e04" providerId="AD" clId="Web-{31B57960-0D90-5494-CC8F-D3FEB503E945}" dt="2023-03-27T01:25:47.119" v="3"/>
          <ac:spMkLst>
            <pc:docMk/>
            <pc:sldMk cId="2993492120" sldId="505"/>
            <ac:spMk id="32" creationId="{264BB807-558C-317D-096B-E31A3E1D7285}"/>
          </ac:spMkLst>
        </pc:spChg>
        <pc:cxnChg chg="add del">
          <ac:chgData name="Bamunusinghe G.P it20011970" userId="S::it20011970@my.sliit.lk::a24cfa6b-71b5-453b-b29a-90b47e0c2e04" providerId="AD" clId="Web-{31B57960-0D90-5494-CC8F-D3FEB503E945}" dt="2023-03-27T01:25:47.119" v="2"/>
          <ac:cxnSpMkLst>
            <pc:docMk/>
            <pc:sldMk cId="2993492120" sldId="505"/>
            <ac:cxnSpMk id="34" creationId="{3C38282E-D90C-72DF-CFFB-DDC7963954EE}"/>
          </ac:cxnSpMkLst>
        </pc:cxnChg>
      </pc:sldChg>
      <pc:sldChg chg="modSp">
        <pc:chgData name="Bamunusinghe G.P it20011970" userId="S::it20011970@my.sliit.lk::a24cfa6b-71b5-453b-b29a-90b47e0c2e04" providerId="AD" clId="Web-{31B57960-0D90-5494-CC8F-D3FEB503E945}" dt="2023-03-27T01:50:06.047" v="37" actId="20577"/>
        <pc:sldMkLst>
          <pc:docMk/>
          <pc:sldMk cId="698098303" sldId="517"/>
        </pc:sldMkLst>
        <pc:spChg chg="mod">
          <ac:chgData name="Bamunusinghe G.P it20011970" userId="S::it20011970@my.sliit.lk::a24cfa6b-71b5-453b-b29a-90b47e0c2e04" providerId="AD" clId="Web-{31B57960-0D90-5494-CC8F-D3FEB503E945}" dt="2023-03-27T01:50:06.047" v="37" actId="20577"/>
          <ac:spMkLst>
            <pc:docMk/>
            <pc:sldMk cId="698098303" sldId="517"/>
            <ac:spMk id="8" creationId="{B75AB24B-6D23-7DCE-74F6-A6A0C9E06F0F}"/>
          </ac:spMkLst>
        </pc:spChg>
      </pc:sldChg>
      <pc:sldChg chg="add del replId">
        <pc:chgData name="Bamunusinghe G.P it20011970" userId="S::it20011970@my.sliit.lk::a24cfa6b-71b5-453b-b29a-90b47e0c2e04" providerId="AD" clId="Web-{31B57960-0D90-5494-CC8F-D3FEB503E945}" dt="2023-03-27T01:27:35.028" v="22"/>
        <pc:sldMkLst>
          <pc:docMk/>
          <pc:sldMk cId="3252986298" sldId="529"/>
        </pc:sldMkLst>
      </pc:sldChg>
    </pc:docChg>
  </pc:docChgLst>
  <pc:docChgLst>
    <pc:chgData name="Perera P.V.Y. it20382476" userId="98be5126-3bb6-4631-868c-23385c81f625" providerId="ADAL" clId="{521F6058-3719-4C4B-BB4D-E366707863CE}"/>
    <pc:docChg chg="undo custSel addSld modSld sldOrd">
      <pc:chgData name="Perera P.V.Y. it20382476" userId="98be5126-3bb6-4631-868c-23385c81f625" providerId="ADAL" clId="{521F6058-3719-4C4B-BB4D-E366707863CE}" dt="2023-03-26T12:59:02.554" v="878" actId="1076"/>
      <pc:docMkLst>
        <pc:docMk/>
      </pc:docMkLst>
      <pc:sldChg chg="addSp delSp modSp mod ord">
        <pc:chgData name="Perera P.V.Y. it20382476" userId="98be5126-3bb6-4631-868c-23385c81f625" providerId="ADAL" clId="{521F6058-3719-4C4B-BB4D-E366707863CE}" dt="2023-03-26T12:59:02.554" v="878" actId="1076"/>
        <pc:sldMkLst>
          <pc:docMk/>
          <pc:sldMk cId="2218658336" sldId="262"/>
        </pc:sldMkLst>
        <pc:spChg chg="mod">
          <ac:chgData name="Perera P.V.Y. it20382476" userId="98be5126-3bb6-4631-868c-23385c81f625" providerId="ADAL" clId="{521F6058-3719-4C4B-BB4D-E366707863CE}" dt="2023-03-26T12:28:42.060" v="812"/>
          <ac:spMkLst>
            <pc:docMk/>
            <pc:sldMk cId="2218658336" sldId="262"/>
            <ac:spMk id="2" creationId="{15462FE2-BC43-3629-F861-270397A4F2CD}"/>
          </ac:spMkLst>
        </pc:spChg>
        <pc:spChg chg="add mod">
          <ac:chgData name="Perera P.V.Y. it20382476" userId="98be5126-3bb6-4631-868c-23385c81f625" providerId="ADAL" clId="{521F6058-3719-4C4B-BB4D-E366707863CE}" dt="2023-03-26T05:21:16.856" v="277" actId="20577"/>
          <ac:spMkLst>
            <pc:docMk/>
            <pc:sldMk cId="2218658336" sldId="262"/>
            <ac:spMk id="3" creationId="{5B989245-DB7D-060D-734A-5C9E49198641}"/>
          </ac:spMkLst>
        </pc:spChg>
        <pc:spChg chg="del mod">
          <ac:chgData name="Perera P.V.Y. it20382476" userId="98be5126-3bb6-4631-868c-23385c81f625" providerId="ADAL" clId="{521F6058-3719-4C4B-BB4D-E366707863CE}" dt="2023-03-26T12:40:21.784" v="836" actId="478"/>
          <ac:spMkLst>
            <pc:docMk/>
            <pc:sldMk cId="2218658336" sldId="262"/>
            <ac:spMk id="6" creationId="{6AD92A22-BA84-052F-AF08-0ED1792BB6DD}"/>
          </ac:spMkLst>
        </pc:spChg>
        <pc:spChg chg="mod">
          <ac:chgData name="Perera P.V.Y. it20382476" userId="98be5126-3bb6-4631-868c-23385c81f625" providerId="ADAL" clId="{521F6058-3719-4C4B-BB4D-E366707863CE}" dt="2023-03-26T12:27:05.991" v="810"/>
          <ac:spMkLst>
            <pc:docMk/>
            <pc:sldMk cId="2218658336" sldId="262"/>
            <ac:spMk id="15" creationId="{DBB9DF2F-DD14-3A0D-0FDC-AEB95CFB4D20}"/>
          </ac:spMkLst>
        </pc:spChg>
        <pc:picChg chg="ord">
          <ac:chgData name="Perera P.V.Y. it20382476" userId="98be5126-3bb6-4631-868c-23385c81f625" providerId="ADAL" clId="{521F6058-3719-4C4B-BB4D-E366707863CE}" dt="2023-03-26T12:26:06.792" v="803" actId="167"/>
          <ac:picMkLst>
            <pc:docMk/>
            <pc:sldMk cId="2218658336" sldId="262"/>
            <ac:picMk id="12" creationId="{E23C8D07-7D15-E911-4596-85460D8543BE}"/>
          </ac:picMkLst>
        </pc:picChg>
        <pc:picChg chg="add del mod">
          <ac:chgData name="Perera P.V.Y. it20382476" userId="98be5126-3bb6-4631-868c-23385c81f625" providerId="ADAL" clId="{521F6058-3719-4C4B-BB4D-E366707863CE}" dt="2023-03-26T12:26:24.942" v="809" actId="478"/>
          <ac:picMkLst>
            <pc:docMk/>
            <pc:sldMk cId="2218658336" sldId="262"/>
            <ac:picMk id="16" creationId="{4E83F7D1-4BAE-004B-7110-126BA2AB41C3}"/>
          </ac:picMkLst>
        </pc:picChg>
        <pc:picChg chg="add mod">
          <ac:chgData name="Perera P.V.Y. it20382476" userId="98be5126-3bb6-4631-868c-23385c81f625" providerId="ADAL" clId="{521F6058-3719-4C4B-BB4D-E366707863CE}" dt="2023-03-26T12:59:02.554" v="878" actId="1076"/>
          <ac:picMkLst>
            <pc:docMk/>
            <pc:sldMk cId="2218658336" sldId="262"/>
            <ac:picMk id="17" creationId="{5345B766-6C33-851D-C09B-6D9B3D15DF15}"/>
          </ac:picMkLst>
        </pc:picChg>
      </pc:sldChg>
      <pc:sldChg chg="ord">
        <pc:chgData name="Perera P.V.Y. it20382476" userId="98be5126-3bb6-4631-868c-23385c81f625" providerId="ADAL" clId="{521F6058-3719-4C4B-BB4D-E366707863CE}" dt="2023-03-26T12:14:58.261" v="750"/>
        <pc:sldMkLst>
          <pc:docMk/>
          <pc:sldMk cId="504545681" sldId="265"/>
        </pc:sldMkLst>
      </pc:sldChg>
      <pc:sldChg chg="addSp modSp mod ord">
        <pc:chgData name="Perera P.V.Y. it20382476" userId="98be5126-3bb6-4631-868c-23385c81f625" providerId="ADAL" clId="{521F6058-3719-4C4B-BB4D-E366707863CE}" dt="2023-03-26T12:41:02.093" v="839" actId="20577"/>
        <pc:sldMkLst>
          <pc:docMk/>
          <pc:sldMk cId="95445225" sldId="268"/>
        </pc:sldMkLst>
        <pc:spChg chg="mod">
          <ac:chgData name="Perera P.V.Y. it20382476" userId="98be5126-3bb6-4631-868c-23385c81f625" providerId="ADAL" clId="{521F6058-3719-4C4B-BB4D-E366707863CE}" dt="2023-03-26T12:19:23.220" v="788" actId="1076"/>
          <ac:spMkLst>
            <pc:docMk/>
            <pc:sldMk cId="95445225" sldId="268"/>
            <ac:spMk id="3" creationId="{D254D203-3208-27F5-B964-BA3764084EFC}"/>
          </ac:spMkLst>
        </pc:spChg>
        <pc:spChg chg="add mod">
          <ac:chgData name="Perera P.V.Y. it20382476" userId="98be5126-3bb6-4631-868c-23385c81f625" providerId="ADAL" clId="{521F6058-3719-4C4B-BB4D-E366707863CE}" dt="2023-03-26T12:41:02.093" v="839" actId="20577"/>
          <ac:spMkLst>
            <pc:docMk/>
            <pc:sldMk cId="95445225" sldId="268"/>
            <ac:spMk id="7" creationId="{ED049291-F7A2-024C-F4D0-8034F8CF29E7}"/>
          </ac:spMkLst>
        </pc:spChg>
        <pc:picChg chg="ord">
          <ac:chgData name="Perera P.V.Y. it20382476" userId="98be5126-3bb6-4631-868c-23385c81f625" providerId="ADAL" clId="{521F6058-3719-4C4B-BB4D-E366707863CE}" dt="2023-03-26T12:19:20.285" v="787" actId="167"/>
          <ac:picMkLst>
            <pc:docMk/>
            <pc:sldMk cId="95445225" sldId="268"/>
            <ac:picMk id="6" creationId="{4F351E32-D541-0F32-7A44-CE46732D368A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1:13.198" v="840" actId="20577"/>
        <pc:sldMkLst>
          <pc:docMk/>
          <pc:sldMk cId="1568529857" sldId="271"/>
        </pc:sldMkLst>
        <pc:spChg chg="add mod">
          <ac:chgData name="Perera P.V.Y. it20382476" userId="98be5126-3bb6-4631-868c-23385c81f625" providerId="ADAL" clId="{521F6058-3719-4C4B-BB4D-E366707863CE}" dt="2023-03-26T12:41:13.198" v="840" actId="20577"/>
          <ac:spMkLst>
            <pc:docMk/>
            <pc:sldMk cId="1568529857" sldId="271"/>
            <ac:spMk id="4" creationId="{24FEFE91-4EF1-A9B5-531F-270C24401580}"/>
          </ac:spMkLst>
        </pc:spChg>
        <pc:picChg chg="ord">
          <ac:chgData name="Perera P.V.Y. it20382476" userId="98be5126-3bb6-4631-868c-23385c81f625" providerId="ADAL" clId="{521F6058-3719-4C4B-BB4D-E366707863CE}" dt="2023-03-26T09:05:21.110" v="628" actId="167"/>
          <ac:picMkLst>
            <pc:docMk/>
            <pc:sldMk cId="1568529857" sldId="271"/>
            <ac:picMk id="5" creationId="{7411127A-3C3C-D69D-8BDD-AFC2ED4EA5FF}"/>
          </ac:picMkLst>
        </pc:picChg>
      </pc:sldChg>
      <pc:sldChg chg="addSp delSp modSp mod ord">
        <pc:chgData name="Perera P.V.Y. it20382476" userId="98be5126-3bb6-4631-868c-23385c81f625" providerId="ADAL" clId="{521F6058-3719-4C4B-BB4D-E366707863CE}" dt="2023-03-26T12:45:16.018" v="875" actId="14100"/>
        <pc:sldMkLst>
          <pc:docMk/>
          <pc:sldMk cId="4098144810" sldId="274"/>
        </pc:sldMkLst>
        <pc:spChg chg="add del mod">
          <ac:chgData name="Perera P.V.Y. it20382476" userId="98be5126-3bb6-4631-868c-23385c81f625" providerId="ADAL" clId="{521F6058-3719-4C4B-BB4D-E366707863CE}" dt="2023-03-26T04:43:11.714" v="27"/>
          <ac:spMkLst>
            <pc:docMk/>
            <pc:sldMk cId="4098144810" sldId="274"/>
            <ac:spMk id="2" creationId="{CF569F8A-C49F-0A5B-2F14-301489B012B5}"/>
          </ac:spMkLst>
        </pc:spChg>
        <pc:spChg chg="mod">
          <ac:chgData name="Perera P.V.Y. it20382476" userId="98be5126-3bb6-4631-868c-23385c81f625" providerId="ADAL" clId="{521F6058-3719-4C4B-BB4D-E366707863CE}" dt="2023-03-26T06:31:18.704" v="279" actId="1076"/>
          <ac:spMkLst>
            <pc:docMk/>
            <pc:sldMk cId="4098144810" sldId="274"/>
            <ac:spMk id="5" creationId="{2CC6F4F4-CE3E-D49A-655D-795446BF8621}"/>
          </ac:spMkLst>
        </pc:spChg>
        <pc:spChg chg="mod">
          <ac:chgData name="Perera P.V.Y. it20382476" userId="98be5126-3bb6-4631-868c-23385c81f625" providerId="ADAL" clId="{521F6058-3719-4C4B-BB4D-E366707863CE}" dt="2023-03-26T12:45:03.264" v="872" actId="1076"/>
          <ac:spMkLst>
            <pc:docMk/>
            <pc:sldMk cId="4098144810" sldId="274"/>
            <ac:spMk id="8" creationId="{2A6C999F-3DB5-B2BC-1F53-707B4C548F41}"/>
          </ac:spMkLst>
        </pc:spChg>
        <pc:spChg chg="add mod">
          <ac:chgData name="Perera P.V.Y. it20382476" userId="98be5126-3bb6-4631-868c-23385c81f625" providerId="ADAL" clId="{521F6058-3719-4C4B-BB4D-E366707863CE}" dt="2023-03-26T12:45:12.017" v="874" actId="1076"/>
          <ac:spMkLst>
            <pc:docMk/>
            <pc:sldMk cId="4098144810" sldId="274"/>
            <ac:spMk id="9" creationId="{93EDF820-BCE3-7307-11C6-143881A7B80D}"/>
          </ac:spMkLst>
        </pc:spChg>
        <pc:spChg chg="add mod">
          <ac:chgData name="Perera P.V.Y. it20382476" userId="98be5126-3bb6-4631-868c-23385c81f625" providerId="ADAL" clId="{521F6058-3719-4C4B-BB4D-E366707863CE}" dt="2023-03-26T12:41:17.281" v="841" actId="20577"/>
          <ac:spMkLst>
            <pc:docMk/>
            <pc:sldMk cId="4098144810" sldId="274"/>
            <ac:spMk id="10" creationId="{4CD70983-628D-7ECD-6631-FDDAFE2DA7AE}"/>
          </ac:spMkLst>
        </pc:spChg>
        <pc:spChg chg="mod">
          <ac:chgData name="Perera P.V.Y. it20382476" userId="98be5126-3bb6-4631-868c-23385c81f625" providerId="ADAL" clId="{521F6058-3719-4C4B-BB4D-E366707863CE}" dt="2023-03-26T12:45:16.018" v="875" actId="14100"/>
          <ac:spMkLst>
            <pc:docMk/>
            <pc:sldMk cId="4098144810" sldId="274"/>
            <ac:spMk id="14" creationId="{0E2F424D-A68D-3279-3D62-FF262DAB3A8E}"/>
          </ac:spMkLst>
        </pc:spChg>
        <pc:spChg chg="del mod">
          <ac:chgData name="Perera P.V.Y. it20382476" userId="98be5126-3bb6-4631-868c-23385c81f625" providerId="ADAL" clId="{521F6058-3719-4C4B-BB4D-E366707863CE}" dt="2023-03-26T04:29:25.508" v="19" actId="478"/>
          <ac:spMkLst>
            <pc:docMk/>
            <pc:sldMk cId="4098144810" sldId="274"/>
            <ac:spMk id="17" creationId="{4F0F5A55-46D1-6A28-4054-FF19539FCE56}"/>
          </ac:spMkLst>
        </pc:spChg>
        <pc:picChg chg="add mod">
          <ac:chgData name="Perera P.V.Y. it20382476" userId="98be5126-3bb6-4631-868c-23385c81f625" providerId="ADAL" clId="{521F6058-3719-4C4B-BB4D-E366707863CE}" dt="2023-03-26T04:43:26.553" v="33" actId="1076"/>
          <ac:picMkLst>
            <pc:docMk/>
            <pc:sldMk cId="4098144810" sldId="274"/>
            <ac:picMk id="4" creationId="{72F35527-404A-951C-697A-17C7E7CCC136}"/>
          </ac:picMkLst>
        </pc:picChg>
        <pc:picChg chg="add del">
          <ac:chgData name="Perera P.V.Y. it20382476" userId="98be5126-3bb6-4631-868c-23385c81f625" providerId="ADAL" clId="{521F6058-3719-4C4B-BB4D-E366707863CE}" dt="2023-03-26T04:49:17.097" v="86" actId="478"/>
          <ac:picMkLst>
            <pc:docMk/>
            <pc:sldMk cId="4098144810" sldId="274"/>
            <ac:picMk id="7" creationId="{91A0B85B-39B2-BA96-06CC-E1487D30F57B}"/>
          </ac:picMkLst>
        </pc:picChg>
        <pc:picChg chg="mod ord">
          <ac:chgData name="Perera P.V.Y. it20382476" userId="98be5126-3bb6-4631-868c-23385c81f625" providerId="ADAL" clId="{521F6058-3719-4C4B-BB4D-E366707863CE}" dt="2023-03-26T12:37:30.869" v="831" actId="167"/>
          <ac:picMkLst>
            <pc:docMk/>
            <pc:sldMk cId="4098144810" sldId="274"/>
            <ac:picMk id="7" creationId="{A07171E2-096D-7091-D08B-90D190055970}"/>
          </ac:picMkLst>
        </pc:picChg>
        <pc:picChg chg="del">
          <ac:chgData name="Perera P.V.Y. it20382476" userId="98be5126-3bb6-4631-868c-23385c81f625" providerId="ADAL" clId="{521F6058-3719-4C4B-BB4D-E366707863CE}" dt="2023-03-26T04:43:11.698" v="25" actId="478"/>
          <ac:picMkLst>
            <pc:docMk/>
            <pc:sldMk cId="4098144810" sldId="274"/>
            <ac:picMk id="13" creationId="{7D9A06EF-4F5B-AA61-5982-C2C64D71E907}"/>
          </ac:picMkLst>
        </pc:picChg>
        <pc:picChg chg="del">
          <ac:chgData name="Perera P.V.Y. it20382476" userId="98be5126-3bb6-4631-868c-23385c81f625" providerId="ADAL" clId="{521F6058-3719-4C4B-BB4D-E366707863CE}" dt="2023-03-26T04:29:20.917" v="17" actId="478"/>
          <ac:picMkLst>
            <pc:docMk/>
            <pc:sldMk cId="4098144810" sldId="274"/>
            <ac:picMk id="16" creationId="{0C02F100-5FCC-0D23-6E32-633F1072EE06}"/>
          </ac:picMkLst>
        </pc:picChg>
        <pc:picChg chg="mod">
          <ac:chgData name="Perera P.V.Y. it20382476" userId="98be5126-3bb6-4631-868c-23385c81f625" providerId="ADAL" clId="{521F6058-3719-4C4B-BB4D-E366707863CE}" dt="2023-03-26T04:40:49.045" v="21" actId="1076"/>
          <ac:picMkLst>
            <pc:docMk/>
            <pc:sldMk cId="4098144810" sldId="274"/>
            <ac:picMk id="21" creationId="{667AE113-A8B3-A3C1-7BCD-A070FA807CBF}"/>
          </ac:picMkLst>
        </pc:picChg>
        <pc:picChg chg="mod">
          <ac:chgData name="Perera P.V.Y. it20382476" userId="98be5126-3bb6-4631-868c-23385c81f625" providerId="ADAL" clId="{521F6058-3719-4C4B-BB4D-E366707863CE}" dt="2023-03-26T04:40:46.870" v="20" actId="1076"/>
          <ac:picMkLst>
            <pc:docMk/>
            <pc:sldMk cId="4098144810" sldId="274"/>
            <ac:picMk id="30" creationId="{63B3D07E-3D03-89F0-4D46-ABC9AD641E7D}"/>
          </ac:picMkLst>
        </pc:picChg>
        <pc:picChg chg="mod">
          <ac:chgData name="Perera P.V.Y. it20382476" userId="98be5126-3bb6-4631-868c-23385c81f625" providerId="ADAL" clId="{521F6058-3719-4C4B-BB4D-E366707863CE}" dt="2023-03-26T04:48:48.373" v="84" actId="1076"/>
          <ac:picMkLst>
            <pc:docMk/>
            <pc:sldMk cId="4098144810" sldId="274"/>
            <ac:picMk id="31" creationId="{68F40D35-4A71-67AE-90E2-43F5B6135DEF}"/>
          </ac:picMkLst>
        </pc:picChg>
      </pc:sldChg>
      <pc:sldChg chg="addSp delSp modSp mod ord">
        <pc:chgData name="Perera P.V.Y. it20382476" userId="98be5126-3bb6-4631-868c-23385c81f625" providerId="ADAL" clId="{521F6058-3719-4C4B-BB4D-E366707863CE}" dt="2023-03-26T12:41:20.862" v="842" actId="20577"/>
        <pc:sldMkLst>
          <pc:docMk/>
          <pc:sldMk cId="4141751527" sldId="277"/>
        </pc:sldMkLst>
        <pc:spChg chg="add mod">
          <ac:chgData name="Perera P.V.Y. it20382476" userId="98be5126-3bb6-4631-868c-23385c81f625" providerId="ADAL" clId="{521F6058-3719-4C4B-BB4D-E366707863CE}" dt="2023-03-26T12:41:20.862" v="842" actId="20577"/>
          <ac:spMkLst>
            <pc:docMk/>
            <pc:sldMk cId="4141751527" sldId="277"/>
            <ac:spMk id="2" creationId="{7FDCA6D7-E9A8-E52A-270E-B685A3234AB9}"/>
          </ac:spMkLst>
        </pc:spChg>
        <pc:spChg chg="add del mod">
          <ac:chgData name="Perera P.V.Y. it20382476" userId="98be5126-3bb6-4631-868c-23385c81f625" providerId="ADAL" clId="{521F6058-3719-4C4B-BB4D-E366707863CE}" dt="2023-03-26T09:06:20.477" v="632" actId="478"/>
          <ac:spMkLst>
            <pc:docMk/>
            <pc:sldMk cId="4141751527" sldId="277"/>
            <ac:spMk id="6" creationId="{3584A893-A839-921A-9745-95E847C1246D}"/>
          </ac:spMkLst>
        </pc:spChg>
        <pc:spChg chg="add mod">
          <ac:chgData name="Perera P.V.Y. it20382476" userId="98be5126-3bb6-4631-868c-23385c81f625" providerId="ADAL" clId="{521F6058-3719-4C4B-BB4D-E366707863CE}" dt="2023-03-26T09:06:26.959" v="634" actId="1076"/>
          <ac:spMkLst>
            <pc:docMk/>
            <pc:sldMk cId="4141751527" sldId="277"/>
            <ac:spMk id="7" creationId="{FB5D70BB-9CD9-E9D9-536B-5BD3BB5D02E0}"/>
          </ac:spMkLst>
        </pc:spChg>
        <pc:graphicFrameChg chg="mod">
          <ac:chgData name="Perera P.V.Y. it20382476" userId="98be5126-3bb6-4631-868c-23385c81f625" providerId="ADAL" clId="{521F6058-3719-4C4B-BB4D-E366707863CE}" dt="2023-03-26T04:53:08.677" v="195" actId="14100"/>
          <ac:graphicFrameMkLst>
            <pc:docMk/>
            <pc:sldMk cId="4141751527" sldId="277"/>
            <ac:graphicFrameMk id="5" creationId="{ABDDDBE8-37C2-C8C8-2689-0CBFC7CAF947}"/>
          </ac:graphicFrameMkLst>
        </pc:graphicFrameChg>
        <pc:picChg chg="ord">
          <ac:chgData name="Perera P.V.Y. it20382476" userId="98be5126-3bb6-4631-868c-23385c81f625" providerId="ADAL" clId="{521F6058-3719-4C4B-BB4D-E366707863CE}" dt="2023-03-26T09:04:50.643" v="626" actId="171"/>
          <ac:picMkLst>
            <pc:docMk/>
            <pc:sldMk cId="4141751527" sldId="277"/>
            <ac:picMk id="4" creationId="{67E3AD08-D806-4E41-F1E4-1F79C2AEDB50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1:28.122" v="844" actId="20577"/>
        <pc:sldMkLst>
          <pc:docMk/>
          <pc:sldMk cId="3680440301" sldId="280"/>
        </pc:sldMkLst>
        <pc:spChg chg="add mod">
          <ac:chgData name="Perera P.V.Y. it20382476" userId="98be5126-3bb6-4631-868c-23385c81f625" providerId="ADAL" clId="{521F6058-3719-4C4B-BB4D-E366707863CE}" dt="2023-03-26T12:41:28.122" v="844" actId="20577"/>
          <ac:spMkLst>
            <pc:docMk/>
            <pc:sldMk cId="3680440301" sldId="280"/>
            <ac:spMk id="6" creationId="{8B17E6CC-249E-C4C1-CCF8-8D214AEE1F85}"/>
          </ac:spMkLst>
        </pc:spChg>
        <pc:picChg chg="mod ord">
          <ac:chgData name="Perera P.V.Y. it20382476" userId="98be5126-3bb6-4631-868c-23385c81f625" providerId="ADAL" clId="{521F6058-3719-4C4B-BB4D-E366707863CE}" dt="2023-03-26T09:04:25.059" v="624" actId="167"/>
          <ac:picMkLst>
            <pc:docMk/>
            <pc:sldMk cId="3680440301" sldId="280"/>
            <ac:picMk id="5" creationId="{7EB85BC4-029B-8C56-B06D-1B3715383CC0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37:08.499" v="827" actId="122"/>
        <pc:sldMkLst>
          <pc:docMk/>
          <pc:sldMk cId="131559952" sldId="283"/>
        </pc:sldMkLst>
        <pc:spChg chg="add mod">
          <ac:chgData name="Perera P.V.Y. it20382476" userId="98be5126-3bb6-4631-868c-23385c81f625" providerId="ADAL" clId="{521F6058-3719-4C4B-BB4D-E366707863CE}" dt="2023-03-26T12:37:08.499" v="827" actId="122"/>
          <ac:spMkLst>
            <pc:docMk/>
            <pc:sldMk cId="131559952" sldId="283"/>
            <ac:spMk id="6" creationId="{6EC0F1EB-63CE-038C-5F3E-B6C559CE8C42}"/>
          </ac:spMkLst>
        </pc:spChg>
        <pc:graphicFrameChg chg="mod modGraphic">
          <ac:chgData name="Perera P.V.Y. it20382476" userId="98be5126-3bb6-4631-868c-23385c81f625" providerId="ADAL" clId="{521F6058-3719-4C4B-BB4D-E366707863CE}" dt="2023-03-26T04:54:24.027" v="202" actId="20577"/>
          <ac:graphicFrameMkLst>
            <pc:docMk/>
            <pc:sldMk cId="131559952" sldId="283"/>
            <ac:graphicFrameMk id="4" creationId="{A4AFD4D6-E5FD-726D-01C0-9BBCB35D771F}"/>
          </ac:graphicFrameMkLst>
        </pc:graphicFrameChg>
        <pc:picChg chg="ord">
          <ac:chgData name="Perera P.V.Y. it20382476" userId="98be5126-3bb6-4631-868c-23385c81f625" providerId="ADAL" clId="{521F6058-3719-4C4B-BB4D-E366707863CE}" dt="2023-03-26T09:04:18.958" v="623" actId="167"/>
          <ac:picMkLst>
            <pc:docMk/>
            <pc:sldMk cId="131559952" sldId="283"/>
            <ac:picMk id="5" creationId="{1ED784B2-0CD7-45CE-CADF-8BB04859E41F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1:31.735" v="845" actId="20577"/>
        <pc:sldMkLst>
          <pc:docMk/>
          <pc:sldMk cId="3705697845" sldId="286"/>
        </pc:sldMkLst>
        <pc:spChg chg="mod">
          <ac:chgData name="Perera P.V.Y. it20382476" userId="98be5126-3bb6-4631-868c-23385c81f625" providerId="ADAL" clId="{521F6058-3719-4C4B-BB4D-E366707863CE}" dt="2023-03-26T11:31:28.264" v="665" actId="1076"/>
          <ac:spMkLst>
            <pc:docMk/>
            <pc:sldMk cId="3705697845" sldId="286"/>
            <ac:spMk id="2" creationId="{4EFA597D-C6E4-43EE-876D-69EBBB7388A6}"/>
          </ac:spMkLst>
        </pc:spChg>
        <pc:spChg chg="add mod">
          <ac:chgData name="Perera P.V.Y. it20382476" userId="98be5126-3bb6-4631-868c-23385c81f625" providerId="ADAL" clId="{521F6058-3719-4C4B-BB4D-E366707863CE}" dt="2023-03-26T12:41:31.735" v="845" actId="20577"/>
          <ac:spMkLst>
            <pc:docMk/>
            <pc:sldMk cId="3705697845" sldId="286"/>
            <ac:spMk id="6" creationId="{8ACFA3BB-D3EB-E728-BF42-9BA7739E6918}"/>
          </ac:spMkLst>
        </pc:spChg>
        <pc:picChg chg="ord">
          <ac:chgData name="Perera P.V.Y. it20382476" userId="98be5126-3bb6-4631-868c-23385c81f625" providerId="ADAL" clId="{521F6058-3719-4C4B-BB4D-E366707863CE}" dt="2023-03-26T09:04:08.930" v="622" actId="167"/>
          <ac:picMkLst>
            <pc:docMk/>
            <pc:sldMk cId="3705697845" sldId="286"/>
            <ac:picMk id="5" creationId="{6D5B244D-1888-CC7A-7B58-603D0BB880E6}"/>
          </ac:picMkLst>
        </pc:picChg>
        <pc:picChg chg="add mod">
          <ac:chgData name="Perera P.V.Y. it20382476" userId="98be5126-3bb6-4631-868c-23385c81f625" providerId="ADAL" clId="{521F6058-3719-4C4B-BB4D-E366707863CE}" dt="2023-03-26T08:36:48.608" v="584" actId="1076"/>
          <ac:picMkLst>
            <pc:docMk/>
            <pc:sldMk cId="3705697845" sldId="286"/>
            <ac:picMk id="8" creationId="{7FFA95BF-B63C-D340-6C69-C434C84BDE87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1:34.321" v="846" actId="20577"/>
        <pc:sldMkLst>
          <pc:docMk/>
          <pc:sldMk cId="170568754" sldId="289"/>
        </pc:sldMkLst>
        <pc:spChg chg="add mod">
          <ac:chgData name="Perera P.V.Y. it20382476" userId="98be5126-3bb6-4631-868c-23385c81f625" providerId="ADAL" clId="{521F6058-3719-4C4B-BB4D-E366707863CE}" dt="2023-03-26T12:41:34.321" v="846" actId="20577"/>
          <ac:spMkLst>
            <pc:docMk/>
            <pc:sldMk cId="170568754" sldId="289"/>
            <ac:spMk id="5" creationId="{CE5A876B-4290-2291-C648-17E62613FDA1}"/>
          </ac:spMkLst>
        </pc:spChg>
      </pc:sldChg>
      <pc:sldChg chg="addSp modSp mod ord">
        <pc:chgData name="Perera P.V.Y. it20382476" userId="98be5126-3bb6-4631-868c-23385c81f625" providerId="ADAL" clId="{521F6058-3719-4C4B-BB4D-E366707863CE}" dt="2023-03-26T12:41:43.183" v="847" actId="20577"/>
        <pc:sldMkLst>
          <pc:docMk/>
          <pc:sldMk cId="536392220" sldId="292"/>
        </pc:sldMkLst>
        <pc:spChg chg="add mod">
          <ac:chgData name="Perera P.V.Y. it20382476" userId="98be5126-3bb6-4631-868c-23385c81f625" providerId="ADAL" clId="{521F6058-3719-4C4B-BB4D-E366707863CE}" dt="2023-03-26T12:41:43.183" v="847" actId="20577"/>
          <ac:spMkLst>
            <pc:docMk/>
            <pc:sldMk cId="536392220" sldId="292"/>
            <ac:spMk id="6" creationId="{3328202A-E396-A4D6-6530-7434B8283088}"/>
          </ac:spMkLst>
        </pc:spChg>
      </pc:sldChg>
      <pc:sldChg chg="addSp modSp mod ord">
        <pc:chgData name="Perera P.V.Y. it20382476" userId="98be5126-3bb6-4631-868c-23385c81f625" providerId="ADAL" clId="{521F6058-3719-4C4B-BB4D-E366707863CE}" dt="2023-03-26T12:43:43.884" v="850" actId="20577"/>
        <pc:sldMkLst>
          <pc:docMk/>
          <pc:sldMk cId="3275612842" sldId="295"/>
        </pc:sldMkLst>
        <pc:spChg chg="mod">
          <ac:chgData name="Perera P.V.Y. it20382476" userId="98be5126-3bb6-4631-868c-23385c81f625" providerId="ADAL" clId="{521F6058-3719-4C4B-BB4D-E366707863CE}" dt="2023-03-26T11:31:21.967" v="664" actId="1076"/>
          <ac:spMkLst>
            <pc:docMk/>
            <pc:sldMk cId="3275612842" sldId="295"/>
            <ac:spMk id="2" creationId="{4B74E757-805A-9FC0-1452-EBD717644F0D}"/>
          </ac:spMkLst>
        </pc:spChg>
        <pc:spChg chg="add mod">
          <ac:chgData name="Perera P.V.Y. it20382476" userId="98be5126-3bb6-4631-868c-23385c81f625" providerId="ADAL" clId="{521F6058-3719-4C4B-BB4D-E366707863CE}" dt="2023-03-26T12:43:43.884" v="850" actId="20577"/>
          <ac:spMkLst>
            <pc:docMk/>
            <pc:sldMk cId="3275612842" sldId="295"/>
            <ac:spMk id="6" creationId="{99B09BC1-2439-7E24-90AF-0D87B1E4BAA3}"/>
          </ac:spMkLst>
        </pc:spChg>
        <pc:picChg chg="ord">
          <ac:chgData name="Perera P.V.Y. it20382476" userId="98be5126-3bb6-4631-868c-23385c81f625" providerId="ADAL" clId="{521F6058-3719-4C4B-BB4D-E366707863CE}" dt="2023-03-26T09:03:56.602" v="621" actId="167"/>
          <ac:picMkLst>
            <pc:docMk/>
            <pc:sldMk cId="3275612842" sldId="295"/>
            <ac:picMk id="5" creationId="{3517D142-9066-0D96-CA04-75110AFEF093}"/>
          </ac:picMkLst>
        </pc:picChg>
      </pc:sldChg>
      <pc:sldChg chg="ord">
        <pc:chgData name="Perera P.V.Y. it20382476" userId="98be5126-3bb6-4631-868c-23385c81f625" providerId="ADAL" clId="{521F6058-3719-4C4B-BB4D-E366707863CE}" dt="2023-03-26T12:17:50.044" v="774"/>
        <pc:sldMkLst>
          <pc:docMk/>
          <pc:sldMk cId="3473027233" sldId="298"/>
        </pc:sldMkLst>
      </pc:sldChg>
      <pc:sldChg chg="addSp modSp mod ord">
        <pc:chgData name="Perera P.V.Y. it20382476" userId="98be5126-3bb6-4631-868c-23385c81f625" providerId="ADAL" clId="{521F6058-3719-4C4B-BB4D-E366707863CE}" dt="2023-03-26T12:43:50.439" v="851" actId="20577"/>
        <pc:sldMkLst>
          <pc:docMk/>
          <pc:sldMk cId="1802301087" sldId="301"/>
        </pc:sldMkLst>
        <pc:spChg chg="add mod">
          <ac:chgData name="Perera P.V.Y. it20382476" userId="98be5126-3bb6-4631-868c-23385c81f625" providerId="ADAL" clId="{521F6058-3719-4C4B-BB4D-E366707863CE}" dt="2023-03-26T12:43:50.439" v="851" actId="20577"/>
          <ac:spMkLst>
            <pc:docMk/>
            <pc:sldMk cId="1802301087" sldId="301"/>
            <ac:spMk id="5" creationId="{B94E7382-1020-457B-9FCC-587846AB3C55}"/>
          </ac:spMkLst>
        </pc:spChg>
      </pc:sldChg>
      <pc:sldChg chg="addSp delSp modSp mod ord modAnim">
        <pc:chgData name="Perera P.V.Y. it20382476" userId="98be5126-3bb6-4631-868c-23385c81f625" providerId="ADAL" clId="{521F6058-3719-4C4B-BB4D-E366707863CE}" dt="2023-03-26T12:43:53.857" v="852" actId="20577"/>
        <pc:sldMkLst>
          <pc:docMk/>
          <pc:sldMk cId="4119766830" sldId="304"/>
        </pc:sldMkLst>
        <pc:spChg chg="mod">
          <ac:chgData name="Perera P.V.Y. it20382476" userId="98be5126-3bb6-4631-868c-23385c81f625" providerId="ADAL" clId="{521F6058-3719-4C4B-BB4D-E366707863CE}" dt="2023-03-26T08:45:00.441" v="587" actId="1076"/>
          <ac:spMkLst>
            <pc:docMk/>
            <pc:sldMk cId="4119766830" sldId="304"/>
            <ac:spMk id="2" creationId="{54710729-0CDC-DA63-19BB-CC6FD11A9AA6}"/>
          </ac:spMkLst>
        </pc:spChg>
        <pc:spChg chg="add mod">
          <ac:chgData name="Perera P.V.Y. it20382476" userId="98be5126-3bb6-4631-868c-23385c81f625" providerId="ADAL" clId="{521F6058-3719-4C4B-BB4D-E366707863CE}" dt="2023-03-26T12:43:53.857" v="852" actId="20577"/>
          <ac:spMkLst>
            <pc:docMk/>
            <pc:sldMk cId="4119766830" sldId="304"/>
            <ac:spMk id="5" creationId="{8E3EC278-BAFD-2A35-2083-BF65EF02FBD1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13" creationId="{3D7673A3-DAD8-8580-A272-088BD8CB4D44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15" creationId="{F00FBF90-F885-E03F-07CC-34F0E0895907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19" creationId="{24BF4F82-1430-024D-EF75-788FDAB9105C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21" creationId="{72C17862-ED85-549B-34FB-BB287FFC9DEC}"/>
          </ac:spMkLst>
        </pc:spChg>
        <pc:spChg chg="mod">
          <ac:chgData name="Perera P.V.Y. it20382476" userId="98be5126-3bb6-4631-868c-23385c81f625" providerId="ADAL" clId="{521F6058-3719-4C4B-BB4D-E366707863CE}" dt="2023-03-26T08:44:51.281" v="586"/>
          <ac:spMkLst>
            <pc:docMk/>
            <pc:sldMk cId="4119766830" sldId="304"/>
            <ac:spMk id="23" creationId="{0BDD46B1-47ED-9C33-3E40-3804E2FA34F9}"/>
          </ac:spMkLst>
        </pc:spChg>
        <pc:spChg chg="add mod">
          <ac:chgData name="Perera P.V.Y. it20382476" userId="98be5126-3bb6-4631-868c-23385c81f625" providerId="ADAL" clId="{521F6058-3719-4C4B-BB4D-E366707863CE}" dt="2023-03-26T08:46:24.388" v="588"/>
          <ac:spMkLst>
            <pc:docMk/>
            <pc:sldMk cId="4119766830" sldId="304"/>
            <ac:spMk id="25" creationId="{E4CC6046-73A5-32CC-4596-10B5F97E3E46}"/>
          </ac:spMkLst>
        </pc:spChg>
        <pc:spChg chg="add mod">
          <ac:chgData name="Perera P.V.Y. it20382476" userId="98be5126-3bb6-4631-868c-23385c81f625" providerId="ADAL" clId="{521F6058-3719-4C4B-BB4D-E366707863CE}" dt="2023-03-26T08:46:24.388" v="588"/>
          <ac:spMkLst>
            <pc:docMk/>
            <pc:sldMk cId="4119766830" sldId="304"/>
            <ac:spMk id="26" creationId="{E87D0A9C-3DDA-757E-ED60-22D3A685BAE3}"/>
          </ac:spMkLst>
        </pc:spChg>
        <pc:grpChg chg="add mod">
          <ac:chgData name="Perera P.V.Y. it20382476" userId="98be5126-3bb6-4631-868c-23385c81f625" providerId="ADAL" clId="{521F6058-3719-4C4B-BB4D-E366707863CE}" dt="2023-03-26T08:46:52.070" v="592" actId="1076"/>
          <ac:grpSpMkLst>
            <pc:docMk/>
            <pc:sldMk cId="4119766830" sldId="304"/>
            <ac:grpSpMk id="6" creationId="{323C2BFE-D30B-7DC9-B3A5-53BB2A53A7FD}"/>
          </ac:grpSpMkLst>
        </pc:grpChg>
        <pc:grpChg chg="mod">
          <ac:chgData name="Perera P.V.Y. it20382476" userId="98be5126-3bb6-4631-868c-23385c81f625" providerId="ADAL" clId="{521F6058-3719-4C4B-BB4D-E366707863CE}" dt="2023-03-26T08:44:51.281" v="586"/>
          <ac:grpSpMkLst>
            <pc:docMk/>
            <pc:sldMk cId="4119766830" sldId="304"/>
            <ac:grpSpMk id="7" creationId="{7660ECC2-C314-DCB7-C662-1878CB39797E}"/>
          </ac:grpSpMkLst>
        </pc:grpChg>
        <pc:grpChg chg="mod">
          <ac:chgData name="Perera P.V.Y. it20382476" userId="98be5126-3bb6-4631-868c-23385c81f625" providerId="ADAL" clId="{521F6058-3719-4C4B-BB4D-E366707863CE}" dt="2023-03-26T08:44:51.281" v="586"/>
          <ac:grpSpMkLst>
            <pc:docMk/>
            <pc:sldMk cId="4119766830" sldId="304"/>
            <ac:grpSpMk id="12" creationId="{AB06C981-9535-D169-5B4F-8B372D9906E7}"/>
          </ac:grpSpMkLst>
        </pc:grpChg>
        <pc:grpChg chg="mod">
          <ac:chgData name="Perera P.V.Y. it20382476" userId="98be5126-3bb6-4631-868c-23385c81f625" providerId="ADAL" clId="{521F6058-3719-4C4B-BB4D-E366707863CE}" dt="2023-03-26T08:44:51.281" v="586"/>
          <ac:grpSpMkLst>
            <pc:docMk/>
            <pc:sldMk cId="4119766830" sldId="304"/>
            <ac:grpSpMk id="14" creationId="{C3856A63-3AED-9F13-CC9E-28B60D70706F}"/>
          </ac:grpSpMkLst>
        </pc:grpChg>
        <pc:grpChg chg="add del mod">
          <ac:chgData name="Perera P.V.Y. it20382476" userId="98be5126-3bb6-4631-868c-23385c81f625" providerId="ADAL" clId="{521F6058-3719-4C4B-BB4D-E366707863CE}" dt="2023-03-26T08:46:26.182" v="589" actId="478"/>
          <ac:grpSpMkLst>
            <pc:docMk/>
            <pc:sldMk cId="4119766830" sldId="304"/>
            <ac:grpSpMk id="24" creationId="{75927E29-97EC-9FC1-A161-AE21A84A8F06}"/>
          </ac:grpSpMkLst>
        </pc:grpChg>
        <pc:graphicFrameChg chg="add mod">
          <ac:chgData name="Perera P.V.Y. it20382476" userId="98be5126-3bb6-4631-868c-23385c81f625" providerId="ADAL" clId="{521F6058-3719-4C4B-BB4D-E366707863CE}" dt="2023-03-26T12:05:29.762" v="686" actId="207"/>
          <ac:graphicFrameMkLst>
            <pc:docMk/>
            <pc:sldMk cId="4119766830" sldId="304"/>
            <ac:graphicFrameMk id="27" creationId="{23CD6811-31C3-C04C-59DB-978A503E81B2}"/>
          </ac:graphicFrameMkLst>
        </pc:graphicFrameChg>
        <pc:picChg chg="mod ord">
          <ac:chgData name="Perera P.V.Y. it20382476" userId="98be5126-3bb6-4631-868c-23385c81f625" providerId="ADAL" clId="{521F6058-3719-4C4B-BB4D-E366707863CE}" dt="2023-03-26T09:03:46.541" v="620" actId="167"/>
          <ac:picMkLst>
            <pc:docMk/>
            <pc:sldMk cId="4119766830" sldId="304"/>
            <ac:picMk id="4" creationId="{C7FE69FC-797A-0815-41CA-598EED9B8CDB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8" creationId="{2F59F7C1-B6F2-8121-AA95-43896FEE155F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9" creationId="{34079B9A-7BB6-906E-D863-81065BA6B3DD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10" creationId="{B8A29EE9-8D19-F1FF-DB55-F9D84F7C965D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20" creationId="{18E0ED61-8610-E258-876A-B3A3C159C501}"/>
          </ac:picMkLst>
        </pc:picChg>
        <pc:picChg chg="mod">
          <ac:chgData name="Perera P.V.Y. it20382476" userId="98be5126-3bb6-4631-868c-23385c81f625" providerId="ADAL" clId="{521F6058-3719-4C4B-BB4D-E366707863CE}" dt="2023-03-26T08:44:51.281" v="586"/>
          <ac:picMkLst>
            <pc:docMk/>
            <pc:sldMk cId="4119766830" sldId="304"/>
            <ac:picMk id="22" creationId="{B6EBBDD2-C6EE-FD9B-C025-F9EFC163DD21}"/>
          </ac:picMkLst>
        </pc:picChg>
        <pc:cxnChg chg="mod">
          <ac:chgData name="Perera P.V.Y. it20382476" userId="98be5126-3bb6-4631-868c-23385c81f625" providerId="ADAL" clId="{521F6058-3719-4C4B-BB4D-E366707863CE}" dt="2023-03-26T08:44:51.281" v="586"/>
          <ac:cxnSpMkLst>
            <pc:docMk/>
            <pc:sldMk cId="4119766830" sldId="304"/>
            <ac:cxnSpMk id="11" creationId="{02071F01-CF30-1468-712C-C74032BCD60F}"/>
          </ac:cxnSpMkLst>
        </pc:cxnChg>
        <pc:cxnChg chg="mod">
          <ac:chgData name="Perera P.V.Y. it20382476" userId="98be5126-3bb6-4631-868c-23385c81f625" providerId="ADAL" clId="{521F6058-3719-4C4B-BB4D-E366707863CE}" dt="2023-03-26T08:44:51.281" v="586"/>
          <ac:cxnSpMkLst>
            <pc:docMk/>
            <pc:sldMk cId="4119766830" sldId="304"/>
            <ac:cxnSpMk id="16" creationId="{21870A85-03DD-D94C-8E0D-0AA7DE6BB628}"/>
          </ac:cxnSpMkLst>
        </pc:cxnChg>
        <pc:cxnChg chg="mod">
          <ac:chgData name="Perera P.V.Y. it20382476" userId="98be5126-3bb6-4631-868c-23385c81f625" providerId="ADAL" clId="{521F6058-3719-4C4B-BB4D-E366707863CE}" dt="2023-03-26T08:44:51.281" v="586"/>
          <ac:cxnSpMkLst>
            <pc:docMk/>
            <pc:sldMk cId="4119766830" sldId="304"/>
            <ac:cxnSpMk id="17" creationId="{D234613D-A748-737B-D397-65FDDB20EABC}"/>
          </ac:cxnSpMkLst>
        </pc:cxnChg>
        <pc:cxnChg chg="mod">
          <ac:chgData name="Perera P.V.Y. it20382476" userId="98be5126-3bb6-4631-868c-23385c81f625" providerId="ADAL" clId="{521F6058-3719-4C4B-BB4D-E366707863CE}" dt="2023-03-26T08:44:51.281" v="586"/>
          <ac:cxnSpMkLst>
            <pc:docMk/>
            <pc:sldMk cId="4119766830" sldId="304"/>
            <ac:cxnSpMk id="18" creationId="{5DD3A1AE-C2E4-CD42-3E31-BD89A64BD059}"/>
          </ac:cxnSpMkLst>
        </pc:cxnChg>
      </pc:sldChg>
      <pc:sldChg chg="addSp delSp modSp mod ord modAnim">
        <pc:chgData name="Perera P.V.Y. it20382476" userId="98be5126-3bb6-4631-868c-23385c81f625" providerId="ADAL" clId="{521F6058-3719-4C4B-BB4D-E366707863CE}" dt="2023-03-26T12:43:58.399" v="853" actId="20577"/>
        <pc:sldMkLst>
          <pc:docMk/>
          <pc:sldMk cId="2866828572" sldId="307"/>
        </pc:sldMkLst>
        <pc:spChg chg="mod">
          <ac:chgData name="Perera P.V.Y. it20382476" userId="98be5126-3bb6-4631-868c-23385c81f625" providerId="ADAL" clId="{521F6058-3719-4C4B-BB4D-E366707863CE}" dt="2023-03-26T09:01:45.541" v="600" actId="1076"/>
          <ac:spMkLst>
            <pc:docMk/>
            <pc:sldMk cId="2866828572" sldId="307"/>
            <ac:spMk id="2" creationId="{68F7805C-101E-E479-534A-8C6814CC8DC9}"/>
          </ac:spMkLst>
        </pc:spChg>
        <pc:spChg chg="add mod">
          <ac:chgData name="Perera P.V.Y. it20382476" userId="98be5126-3bb6-4631-868c-23385c81f625" providerId="ADAL" clId="{521F6058-3719-4C4B-BB4D-E366707863CE}" dt="2023-03-26T12:43:58.399" v="853" actId="20577"/>
          <ac:spMkLst>
            <pc:docMk/>
            <pc:sldMk cId="2866828572" sldId="307"/>
            <ac:spMk id="5" creationId="{61660B07-54D2-1455-9A46-AF8A8E94E068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6" creationId="{08AFF52B-6048-C34B-4150-F01938D8F1C7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7" creationId="{B66E46DD-A0E2-E7A6-2676-F5C1C3A5E751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8" creationId="{F3C525AA-E9E9-6E8E-A4AD-D87D32855862}"/>
          </ac:spMkLst>
        </pc:spChg>
        <pc:spChg chg="add mod">
          <ac:chgData name="Perera P.V.Y. it20382476" userId="98be5126-3bb6-4631-868c-23385c81f625" providerId="ADAL" clId="{521F6058-3719-4C4B-BB4D-E366707863CE}" dt="2023-03-26T12:20:07.878" v="797" actId="1037"/>
          <ac:spMkLst>
            <pc:docMk/>
            <pc:sldMk cId="2866828572" sldId="307"/>
            <ac:spMk id="9" creationId="{BF2E81D4-9C36-2CB1-E176-618132C91A00}"/>
          </ac:spMkLst>
        </pc:spChg>
        <pc:spChg chg="add mod">
          <ac:chgData name="Perera P.V.Y. it20382476" userId="98be5126-3bb6-4631-868c-23385c81f625" providerId="ADAL" clId="{521F6058-3719-4C4B-BB4D-E366707863CE}" dt="2023-03-26T12:01:39.463" v="679" actId="208"/>
          <ac:spMkLst>
            <pc:docMk/>
            <pc:sldMk cId="2866828572" sldId="307"/>
            <ac:spMk id="10" creationId="{401169F2-5DC2-C2EC-5DF1-2733EE53E8EB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11" creationId="{E3970187-0E51-9508-0FA7-7315B6B0AFEC}"/>
          </ac:spMkLst>
        </pc:spChg>
        <pc:spChg chg="add mod">
          <ac:chgData name="Perera P.V.Y. it20382476" userId="98be5126-3bb6-4631-868c-23385c81f625" providerId="ADAL" clId="{521F6058-3719-4C4B-BB4D-E366707863CE}" dt="2023-03-26T09:00:53.834" v="594"/>
          <ac:spMkLst>
            <pc:docMk/>
            <pc:sldMk cId="2866828572" sldId="307"/>
            <ac:spMk id="12" creationId="{493C5B75-5DB0-EF36-3ECE-8308658936C6}"/>
          </ac:spMkLst>
        </pc:spChg>
        <pc:spChg chg="add mod">
          <ac:chgData name="Perera P.V.Y. it20382476" userId="98be5126-3bb6-4631-868c-23385c81f625" providerId="ADAL" clId="{521F6058-3719-4C4B-BB4D-E366707863CE}" dt="2023-03-26T12:00:13.825" v="674" actId="20577"/>
          <ac:spMkLst>
            <pc:docMk/>
            <pc:sldMk cId="2866828572" sldId="307"/>
            <ac:spMk id="13" creationId="{B4013E7C-4DFD-6D4E-E8BE-62460B968487}"/>
          </ac:spMkLst>
        </pc:spChg>
        <pc:graphicFrameChg chg="add mod">
          <ac:chgData name="Perera P.V.Y. it20382476" userId="98be5126-3bb6-4631-868c-23385c81f625" providerId="ADAL" clId="{521F6058-3719-4C4B-BB4D-E366707863CE}" dt="2023-03-26T12:36:11.571" v="816" actId="207"/>
          <ac:graphicFrameMkLst>
            <pc:docMk/>
            <pc:sldMk cId="2866828572" sldId="307"/>
            <ac:graphicFrameMk id="14" creationId="{F0D31F28-9CA3-4D09-3BB4-CBAC385D7717}"/>
          </ac:graphicFrameMkLst>
        </pc:graphicFrameChg>
        <pc:picChg chg="del">
          <ac:chgData name="Perera P.V.Y. it20382476" userId="98be5126-3bb6-4631-868c-23385c81f625" providerId="ADAL" clId="{521F6058-3719-4C4B-BB4D-E366707863CE}" dt="2023-03-26T09:00:52.819" v="593" actId="478"/>
          <ac:picMkLst>
            <pc:docMk/>
            <pc:sldMk cId="2866828572" sldId="307"/>
            <ac:picMk id="4" creationId="{E786E529-AF0F-519C-5CEE-D22E0539C128}"/>
          </ac:picMkLst>
        </pc:picChg>
        <pc:picChg chg="add mod ord">
          <ac:chgData name="Perera P.V.Y. it20382476" userId="98be5126-3bb6-4631-868c-23385c81f625" providerId="ADAL" clId="{521F6058-3719-4C4B-BB4D-E366707863CE}" dt="2023-03-26T09:03:37.429" v="618" actId="167"/>
          <ac:picMkLst>
            <pc:docMk/>
            <pc:sldMk cId="2866828572" sldId="307"/>
            <ac:picMk id="15" creationId="{0D5B4D9A-EED3-1FF2-47D8-2E449D50D176}"/>
          </ac:picMkLst>
        </pc:picChg>
      </pc:sldChg>
      <pc:sldChg chg="addSp delSp modSp mod ord">
        <pc:chgData name="Perera P.V.Y. it20382476" userId="98be5126-3bb6-4631-868c-23385c81f625" providerId="ADAL" clId="{521F6058-3719-4C4B-BB4D-E366707863CE}" dt="2023-03-26T12:44:12.169" v="854" actId="20577"/>
        <pc:sldMkLst>
          <pc:docMk/>
          <pc:sldMk cId="3576358562" sldId="310"/>
        </pc:sldMkLst>
        <pc:spChg chg="add mod">
          <ac:chgData name="Perera P.V.Y. it20382476" userId="98be5126-3bb6-4631-868c-23385c81f625" providerId="ADAL" clId="{521F6058-3719-4C4B-BB4D-E366707863CE}" dt="2023-03-26T12:44:12.169" v="854" actId="20577"/>
          <ac:spMkLst>
            <pc:docMk/>
            <pc:sldMk cId="3576358562" sldId="310"/>
            <ac:spMk id="6" creationId="{4B22CE41-5163-B2C5-25D4-69E90AFC24CE}"/>
          </ac:spMkLst>
        </pc:spChg>
        <pc:graphicFrameChg chg="del mod">
          <ac:chgData name="Perera P.V.Y. it20382476" userId="98be5126-3bb6-4631-868c-23385c81f625" providerId="ADAL" clId="{521F6058-3719-4C4B-BB4D-E366707863CE}" dt="2023-03-26T12:07:48.380" v="692" actId="478"/>
          <ac:graphicFrameMkLst>
            <pc:docMk/>
            <pc:sldMk cId="3576358562" sldId="310"/>
            <ac:graphicFrameMk id="4" creationId="{0DC488B0-A3D1-1084-92FE-D8151C7BC05F}"/>
          </ac:graphicFrameMkLst>
        </pc:graphicFrameChg>
        <pc:graphicFrameChg chg="add mod">
          <ac:chgData name="Perera P.V.Y. it20382476" userId="98be5126-3bb6-4631-868c-23385c81f625" providerId="ADAL" clId="{521F6058-3719-4C4B-BB4D-E366707863CE}" dt="2023-03-26T12:21:43.836" v="800" actId="20577"/>
          <ac:graphicFrameMkLst>
            <pc:docMk/>
            <pc:sldMk cId="3576358562" sldId="310"/>
            <ac:graphicFrameMk id="7" creationId="{8558938A-3155-88BA-AC48-0A48E1C95FAC}"/>
          </ac:graphicFrameMkLst>
        </pc:graphicFrameChg>
        <pc:picChg chg="ord">
          <ac:chgData name="Perera P.V.Y. it20382476" userId="98be5126-3bb6-4631-868c-23385c81f625" providerId="ADAL" clId="{521F6058-3719-4C4B-BB4D-E366707863CE}" dt="2023-03-26T12:07:33.823" v="688" actId="167"/>
          <ac:picMkLst>
            <pc:docMk/>
            <pc:sldMk cId="3576358562" sldId="310"/>
            <ac:picMk id="5" creationId="{1CD7EE35-2302-5B8A-D056-B6CDCAEFEF57}"/>
          </ac:picMkLst>
        </pc:picChg>
      </pc:sldChg>
      <pc:sldChg chg="addSp delSp modSp mod ord">
        <pc:chgData name="Perera P.V.Y. it20382476" userId="98be5126-3bb6-4631-868c-23385c81f625" providerId="ADAL" clId="{521F6058-3719-4C4B-BB4D-E366707863CE}" dt="2023-03-26T12:44:16.496" v="855" actId="20577"/>
        <pc:sldMkLst>
          <pc:docMk/>
          <pc:sldMk cId="696155539" sldId="313"/>
        </pc:sldMkLst>
        <pc:spChg chg="mod">
          <ac:chgData name="Perera P.V.Y. it20382476" userId="98be5126-3bb6-4631-868c-23385c81f625" providerId="ADAL" clId="{521F6058-3719-4C4B-BB4D-E366707863CE}" dt="2023-03-26T09:03:18.093" v="614" actId="1076"/>
          <ac:spMkLst>
            <pc:docMk/>
            <pc:sldMk cId="696155539" sldId="313"/>
            <ac:spMk id="2" creationId="{6124D132-D6EC-3504-4E53-77F8F1C818BE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4" creationId="{DE6A67B4-C3C2-E16D-3B2E-354EE90BE310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5" creationId="{D2A6875A-DEDE-8901-2E52-057F688C29DA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6" creationId="{839FD40B-B628-3BB9-841D-D1A4190EC520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7" creationId="{F140EF0A-BD0E-88A3-BD88-D5A535172947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8" creationId="{56BC8B52-7B35-A7CC-4580-C2997198EA40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9" creationId="{71155DC1-5E35-95A8-EEAD-0EC7C748A632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0" creationId="{DB1EA264-8167-DBD7-DE05-913042042FA5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1" creationId="{4CA2FD05-8087-B077-1490-BF79922438D0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2" creationId="{0B61AA34-0256-0868-748A-6DD5C7CD7A6F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3" creationId="{ECFFFCE8-170D-7AC5-F844-C7F0ECE0E135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4" creationId="{EC5E00B8-7453-2893-4C05-0BC3965E0B0C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5" creationId="{89781623-E6F2-4D62-218A-5F41CF066928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6" creationId="{2F279863-051A-0300-EF06-C4F4113604FA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7" creationId="{6C0FCEE9-48C6-DCE2-8A50-618CD517D739}"/>
          </ac:spMkLst>
        </pc:spChg>
        <pc:spChg chg="del">
          <ac:chgData name="Perera P.V.Y. it20382476" userId="98be5126-3bb6-4631-868c-23385c81f625" providerId="ADAL" clId="{521F6058-3719-4C4B-BB4D-E366707863CE}" dt="2023-03-26T09:03:07.005" v="611" actId="478"/>
          <ac:spMkLst>
            <pc:docMk/>
            <pc:sldMk cId="696155539" sldId="313"/>
            <ac:spMk id="18" creationId="{2DE7A2BA-22E0-0F3F-4E20-FCE9FC6259C3}"/>
          </ac:spMkLst>
        </pc:spChg>
        <pc:spChg chg="add mod">
          <ac:chgData name="Perera P.V.Y. it20382476" userId="98be5126-3bb6-4631-868c-23385c81f625" providerId="ADAL" clId="{521F6058-3719-4C4B-BB4D-E366707863CE}" dt="2023-03-26T12:44:16.496" v="855" actId="20577"/>
          <ac:spMkLst>
            <pc:docMk/>
            <pc:sldMk cId="696155539" sldId="313"/>
            <ac:spMk id="21" creationId="{3E8D6F7B-E1AB-283A-6A8D-3FE457F472BE}"/>
          </ac:spMkLst>
        </pc:spChg>
        <pc:graphicFrameChg chg="del mod modGraphic">
          <ac:chgData name="Perera P.V.Y. it20382476" userId="98be5126-3bb6-4631-868c-23385c81f625" providerId="ADAL" clId="{521F6058-3719-4C4B-BB4D-E366707863CE}" dt="2023-03-26T09:03:07.005" v="611" actId="478"/>
          <ac:graphicFrameMkLst>
            <pc:docMk/>
            <pc:sldMk cId="696155539" sldId="313"/>
            <ac:graphicFrameMk id="3" creationId="{AE120FF3-19C4-BC7B-691B-ED7E11561364}"/>
          </ac:graphicFrameMkLst>
        </pc:graphicFrameChg>
        <pc:picChg chg="mod ord">
          <ac:chgData name="Perera P.V.Y. it20382476" userId="98be5126-3bb6-4631-868c-23385c81f625" providerId="ADAL" clId="{521F6058-3719-4C4B-BB4D-E366707863CE}" dt="2023-03-26T09:03:30.203" v="617" actId="1076"/>
          <ac:picMkLst>
            <pc:docMk/>
            <pc:sldMk cId="696155539" sldId="313"/>
            <ac:picMk id="20" creationId="{B1D62E52-C6B3-D8CD-017F-3A2595EBA3FE}"/>
          </ac:picMkLst>
        </pc:picChg>
        <pc:picChg chg="add del mod">
          <ac:chgData name="Perera P.V.Y. it20382476" userId="98be5126-3bb6-4631-868c-23385c81f625" providerId="ADAL" clId="{521F6058-3719-4C4B-BB4D-E366707863CE}" dt="2023-03-26T09:02:39.796" v="607"/>
          <ac:picMkLst>
            <pc:docMk/>
            <pc:sldMk cId="696155539" sldId="313"/>
            <ac:picMk id="22" creationId="{98D2C460-94E7-9404-D523-94BAAA587070}"/>
          </ac:picMkLst>
        </pc:picChg>
        <pc:picChg chg="add mod">
          <ac:chgData name="Perera P.V.Y. it20382476" userId="98be5126-3bb6-4631-868c-23385c81f625" providerId="ADAL" clId="{521F6058-3719-4C4B-BB4D-E366707863CE}" dt="2023-03-26T09:03:24.588" v="616" actId="1076"/>
          <ac:picMkLst>
            <pc:docMk/>
            <pc:sldMk cId="696155539" sldId="313"/>
            <ac:picMk id="23" creationId="{283D1C35-282B-F35A-4542-95115CC06C78}"/>
          </ac:picMkLst>
        </pc:picChg>
      </pc:sldChg>
      <pc:sldChg chg="addSp modSp mod ord">
        <pc:chgData name="Perera P.V.Y. it20382476" userId="98be5126-3bb6-4631-868c-23385c81f625" providerId="ADAL" clId="{521F6058-3719-4C4B-BB4D-E366707863CE}" dt="2023-03-26T12:44:19.921" v="856" actId="20577"/>
        <pc:sldMkLst>
          <pc:docMk/>
          <pc:sldMk cId="183459186" sldId="316"/>
        </pc:sldMkLst>
        <pc:spChg chg="mod">
          <ac:chgData name="Perera P.V.Y. it20382476" userId="98be5126-3bb6-4631-868c-23385c81f625" providerId="ADAL" clId="{521F6058-3719-4C4B-BB4D-E366707863CE}" dt="2023-03-26T06:47:21.876" v="317" actId="1076"/>
          <ac:spMkLst>
            <pc:docMk/>
            <pc:sldMk cId="183459186" sldId="316"/>
            <ac:spMk id="2" creationId="{3A3C3F43-AE4B-32D5-D9EB-68B0862CAED4}"/>
          </ac:spMkLst>
        </pc:spChg>
        <pc:spChg chg="mod">
          <ac:chgData name="Perera P.V.Y. it20382476" userId="98be5126-3bb6-4631-868c-23385c81f625" providerId="ADAL" clId="{521F6058-3719-4C4B-BB4D-E366707863CE}" dt="2023-03-26T06:47:24.383" v="318" actId="1076"/>
          <ac:spMkLst>
            <pc:docMk/>
            <pc:sldMk cId="183459186" sldId="316"/>
            <ac:spMk id="4" creationId="{0862A9E4-C866-95FD-E853-AF9045AA7321}"/>
          </ac:spMkLst>
        </pc:spChg>
        <pc:spChg chg="add mod">
          <ac:chgData name="Perera P.V.Y. it20382476" userId="98be5126-3bb6-4631-868c-23385c81f625" providerId="ADAL" clId="{521F6058-3719-4C4B-BB4D-E366707863CE}" dt="2023-03-26T12:44:19.921" v="856" actId="20577"/>
          <ac:spMkLst>
            <pc:docMk/>
            <pc:sldMk cId="183459186" sldId="316"/>
            <ac:spMk id="6" creationId="{8F8309C9-7C47-0D09-F56A-B77B9E5B2E26}"/>
          </ac:spMkLst>
        </pc:spChg>
        <pc:picChg chg="mod">
          <ac:chgData name="Perera P.V.Y. it20382476" userId="98be5126-3bb6-4631-868c-23385c81f625" providerId="ADAL" clId="{521F6058-3719-4C4B-BB4D-E366707863CE}" dt="2023-03-26T06:47:28.237" v="319" actId="1076"/>
          <ac:picMkLst>
            <pc:docMk/>
            <pc:sldMk cId="183459186" sldId="316"/>
            <ac:picMk id="5" creationId="{51860F85-26E0-74CB-6D5F-A93A7E0AAAD0}"/>
          </ac:picMkLst>
        </pc:picChg>
      </pc:sldChg>
      <pc:sldChg chg="addSp modSp mod">
        <pc:chgData name="Perera P.V.Y. it20382476" userId="98be5126-3bb6-4631-868c-23385c81f625" providerId="ADAL" clId="{521F6058-3719-4C4B-BB4D-E366707863CE}" dt="2023-03-26T09:07:45.257" v="641" actId="1076"/>
        <pc:sldMkLst>
          <pc:docMk/>
          <pc:sldMk cId="2974212754" sldId="334"/>
        </pc:sldMkLst>
        <pc:spChg chg="mod">
          <ac:chgData name="Perera P.V.Y. it20382476" userId="98be5126-3bb6-4631-868c-23385c81f625" providerId="ADAL" clId="{521F6058-3719-4C4B-BB4D-E366707863CE}" dt="2023-03-26T09:07:24.149" v="638" actId="1076"/>
          <ac:spMkLst>
            <pc:docMk/>
            <pc:sldMk cId="2974212754" sldId="334"/>
            <ac:spMk id="2" creationId="{129BB201-31F1-7ABC-983D-AF8D2C62C509}"/>
          </ac:spMkLst>
        </pc:spChg>
        <pc:spChg chg="add mod">
          <ac:chgData name="Perera P.V.Y. it20382476" userId="98be5126-3bb6-4631-868c-23385c81f625" providerId="ADAL" clId="{521F6058-3719-4C4B-BB4D-E366707863CE}" dt="2023-03-26T09:07:45.257" v="641" actId="1076"/>
          <ac:spMkLst>
            <pc:docMk/>
            <pc:sldMk cId="2974212754" sldId="334"/>
            <ac:spMk id="5" creationId="{8B0743F4-FD6E-1DEF-8E29-6F971CCF89EE}"/>
          </ac:spMkLst>
        </pc:spChg>
        <pc:picChg chg="ord">
          <ac:chgData name="Perera P.V.Y. it20382476" userId="98be5126-3bb6-4631-868c-23385c81f625" providerId="ADAL" clId="{521F6058-3719-4C4B-BB4D-E366707863CE}" dt="2023-03-26T09:07:41.278" v="640" actId="167"/>
          <ac:picMkLst>
            <pc:docMk/>
            <pc:sldMk cId="2974212754" sldId="334"/>
            <ac:picMk id="4" creationId="{609CD2D1-6937-1EFA-AF45-4CA6FA4E3204}"/>
          </ac:picMkLst>
        </pc:picChg>
      </pc:sldChg>
      <pc:sldChg chg="addSp delSp modSp new mod ord setBg">
        <pc:chgData name="Perera P.V.Y. it20382476" userId="98be5126-3bb6-4631-868c-23385c81f625" providerId="ADAL" clId="{521F6058-3719-4C4B-BB4D-E366707863CE}" dt="2023-03-26T12:41:24.647" v="843" actId="20577"/>
        <pc:sldMkLst>
          <pc:docMk/>
          <pc:sldMk cId="3298173890" sldId="472"/>
        </pc:sldMkLst>
        <pc:spChg chg="add del">
          <ac:chgData name="Perera P.V.Y. it20382476" userId="98be5126-3bb6-4631-868c-23385c81f625" providerId="ADAL" clId="{521F6058-3719-4C4B-BB4D-E366707863CE}" dt="2023-03-26T07:39:23.193" v="356" actId="26606"/>
          <ac:spMkLst>
            <pc:docMk/>
            <pc:sldMk cId="3298173890" sldId="472"/>
            <ac:spMk id="7" creationId="{42A4FC2C-047E-45A5-965D-8E1E3BF09BC6}"/>
          </ac:spMkLst>
        </pc:spChg>
        <pc:spChg chg="add del mod">
          <ac:chgData name="Perera P.V.Y. it20382476" userId="98be5126-3bb6-4631-868c-23385c81f625" providerId="ADAL" clId="{521F6058-3719-4C4B-BB4D-E366707863CE}" dt="2023-03-26T07:46:00.283" v="408" actId="478"/>
          <ac:spMkLst>
            <pc:docMk/>
            <pc:sldMk cId="3298173890" sldId="472"/>
            <ac:spMk id="16" creationId="{D48A1EB7-F79E-0314-6DDA-28F3C37076C6}"/>
          </ac:spMkLst>
        </pc:spChg>
        <pc:spChg chg="add mod ord">
          <ac:chgData name="Perera P.V.Y. it20382476" userId="98be5126-3bb6-4631-868c-23385c81f625" providerId="ADAL" clId="{521F6058-3719-4C4B-BB4D-E366707863CE}" dt="2023-03-26T07:48:19.147" v="548" actId="26606"/>
          <ac:spMkLst>
            <pc:docMk/>
            <pc:sldMk cId="3298173890" sldId="472"/>
            <ac:spMk id="17" creationId="{FF973EA3-8C18-2409-0726-BB30D993EED1}"/>
          </ac:spMkLst>
        </pc:spChg>
        <pc:spChg chg="add del">
          <ac:chgData name="Perera P.V.Y. it20382476" userId="98be5126-3bb6-4631-868c-23385c81f625" providerId="ADAL" clId="{521F6058-3719-4C4B-BB4D-E366707863CE}" dt="2023-03-26T07:48:19.147" v="548" actId="26606"/>
          <ac:spMkLst>
            <pc:docMk/>
            <pc:sldMk cId="3298173890" sldId="472"/>
            <ac:spMk id="19" creationId="{72018E1B-E0B9-4440-AFF3-4112E50A2763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0" creationId="{E1750109-3B91-4506-B997-0CD8E35A1488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2" creationId="{E72D8D1B-59F6-4FF3-8547-9BBB6129F2FA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4" creationId="{14044C96-7CFD-44DB-A579-D77B0D37C681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6" creationId="{8FC8C21F-9484-4A71-ABFA-6C10682FAC3E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28" creationId="{2C444748-5A8D-4B53-89FE-42B455DFA2D1}"/>
          </ac:spMkLst>
        </pc:spChg>
        <pc:spChg chg="add del">
          <ac:chgData name="Perera P.V.Y. it20382476" userId="98be5126-3bb6-4631-868c-23385c81f625" providerId="ADAL" clId="{521F6058-3719-4C4B-BB4D-E366707863CE}" dt="2023-03-26T07:39:23.193" v="355" actId="26606"/>
          <ac:spMkLst>
            <pc:docMk/>
            <pc:sldMk cId="3298173890" sldId="472"/>
            <ac:spMk id="30" creationId="{F4FFA271-A10A-4AC3-8F06-E3313A197A80}"/>
          </ac:spMkLst>
        </pc:spChg>
        <pc:spChg chg="add mod">
          <ac:chgData name="Perera P.V.Y. it20382476" userId="98be5126-3bb6-4631-868c-23385c81f625" providerId="ADAL" clId="{521F6058-3719-4C4B-BB4D-E366707863CE}" dt="2023-03-26T12:41:24.647" v="843" actId="20577"/>
          <ac:spMkLst>
            <pc:docMk/>
            <pc:sldMk cId="3298173890" sldId="472"/>
            <ac:spMk id="31" creationId="{2C380F45-1D12-03B5-535A-65D4E068B423}"/>
          </ac:spMkLst>
        </pc:spChg>
        <pc:spChg chg="add del">
          <ac:chgData name="Perera P.V.Y. it20382476" userId="98be5126-3bb6-4631-868c-23385c81f625" providerId="ADAL" clId="{521F6058-3719-4C4B-BB4D-E366707863CE}" dt="2023-03-26T07:46:29.215" v="409" actId="26606"/>
          <ac:spMkLst>
            <pc:docMk/>
            <pc:sldMk cId="3298173890" sldId="472"/>
            <ac:spMk id="32" creationId="{9A72E43A-2FC3-43A9-8E8E-0BF749E66E4F}"/>
          </ac:spMkLst>
        </pc:spChg>
        <pc:picChg chg="add del mod">
          <ac:chgData name="Perera P.V.Y. it20382476" userId="98be5126-3bb6-4631-868c-23385c81f625" providerId="ADAL" clId="{521F6058-3719-4C4B-BB4D-E366707863CE}" dt="2023-03-26T07:25:37.084" v="323" actId="478"/>
          <ac:picMkLst>
            <pc:docMk/>
            <pc:sldMk cId="3298173890" sldId="472"/>
            <ac:picMk id="2" creationId="{6EB79182-E6DD-A8DE-FE34-F294F129DB0D}"/>
          </ac:picMkLst>
        </pc:picChg>
        <pc:picChg chg="add mod ord">
          <ac:chgData name="Perera P.V.Y. it20382476" userId="98be5126-3bb6-4631-868c-23385c81f625" providerId="ADAL" clId="{521F6058-3719-4C4B-BB4D-E366707863CE}" dt="2023-03-26T07:50:22.213" v="580" actId="1035"/>
          <ac:picMkLst>
            <pc:docMk/>
            <pc:sldMk cId="3298173890" sldId="472"/>
            <ac:picMk id="4" creationId="{5BA9CE45-31A7-F1C9-DFD5-6AF865E271B4}"/>
          </ac:picMkLst>
        </pc:picChg>
        <pc:picChg chg="add del mod">
          <ac:chgData name="Perera P.V.Y. it20382476" userId="98be5126-3bb6-4631-868c-23385c81f625" providerId="ADAL" clId="{521F6058-3719-4C4B-BB4D-E366707863CE}" dt="2023-03-26T07:39:13.503" v="353" actId="478"/>
          <ac:picMkLst>
            <pc:docMk/>
            <pc:sldMk cId="3298173890" sldId="472"/>
            <ac:picMk id="6" creationId="{42BC2179-9EB5-717E-C51B-924D62A65AA1}"/>
          </ac:picMkLst>
        </pc:picChg>
        <pc:picChg chg="add mod ord">
          <ac:chgData name="Perera P.V.Y. it20382476" userId="98be5126-3bb6-4631-868c-23385c81f625" providerId="ADAL" clId="{521F6058-3719-4C4B-BB4D-E366707863CE}" dt="2023-03-26T07:48:19.147" v="548" actId="26606"/>
          <ac:picMkLst>
            <pc:docMk/>
            <pc:sldMk cId="3298173890" sldId="472"/>
            <ac:picMk id="9" creationId="{8D825BBB-1CE8-C34C-BEC2-D35357002BA2}"/>
          </ac:picMkLst>
        </pc:picChg>
        <pc:picChg chg="add mod ord">
          <ac:chgData name="Perera P.V.Y. it20382476" userId="98be5126-3bb6-4631-868c-23385c81f625" providerId="ADAL" clId="{521F6058-3719-4C4B-BB4D-E366707863CE}" dt="2023-03-26T07:50:08.055" v="572" actId="1035"/>
          <ac:picMkLst>
            <pc:docMk/>
            <pc:sldMk cId="3298173890" sldId="472"/>
            <ac:picMk id="11" creationId="{9990FFFE-A9B4-17EE-9066-1CBFEFE70A2D}"/>
          </ac:picMkLst>
        </pc:picChg>
        <pc:picChg chg="add mod ord">
          <ac:chgData name="Perera P.V.Y. it20382476" userId="98be5126-3bb6-4631-868c-23385c81f625" providerId="ADAL" clId="{521F6058-3719-4C4B-BB4D-E366707863CE}" dt="2023-03-26T07:48:19.147" v="548" actId="26606"/>
          <ac:picMkLst>
            <pc:docMk/>
            <pc:sldMk cId="3298173890" sldId="472"/>
            <ac:picMk id="13" creationId="{B917E837-4963-63A0-36E8-B3223E843743}"/>
          </ac:picMkLst>
        </pc:picChg>
        <pc:picChg chg="add mod ord">
          <ac:chgData name="Perera P.V.Y. it20382476" userId="98be5126-3bb6-4631-868c-23385c81f625" providerId="ADAL" clId="{521F6058-3719-4C4B-BB4D-E366707863CE}" dt="2023-03-26T07:48:19.147" v="548" actId="26606"/>
          <ac:picMkLst>
            <pc:docMk/>
            <pc:sldMk cId="3298173890" sldId="472"/>
            <ac:picMk id="15" creationId="{7CAAA3FF-512B-900D-7EF6-2CEB6147B595}"/>
          </ac:picMkLst>
        </pc:picChg>
        <pc:picChg chg="add del mod">
          <ac:chgData name="Perera P.V.Y. it20382476" userId="98be5126-3bb6-4631-868c-23385c81f625" providerId="ADAL" clId="{521F6058-3719-4C4B-BB4D-E366707863CE}" dt="2023-03-26T07:50:18.875" v="575" actId="478"/>
          <ac:picMkLst>
            <pc:docMk/>
            <pc:sldMk cId="3298173890" sldId="472"/>
            <ac:picMk id="18" creationId="{4A1EAA65-79B7-FC21-AD35-93BC14546B74}"/>
          </ac:picMkLst>
        </pc:picChg>
        <pc:picChg chg="add del mod ord">
          <ac:chgData name="Perera P.V.Y. it20382476" userId="98be5126-3bb6-4631-868c-23385c81f625" providerId="ADAL" clId="{521F6058-3719-4C4B-BB4D-E366707863CE}" dt="2023-03-26T07:49:40.782" v="558" actId="478"/>
          <ac:picMkLst>
            <pc:docMk/>
            <pc:sldMk cId="3298173890" sldId="472"/>
            <ac:picMk id="23" creationId="{ABA5FC13-3C19-D05F-1673-50EB882B110E}"/>
          </ac:picMkLst>
        </pc:picChg>
        <pc:picChg chg="add mod">
          <ac:chgData name="Perera P.V.Y. it20382476" userId="98be5126-3bb6-4631-868c-23385c81f625" providerId="ADAL" clId="{521F6058-3719-4C4B-BB4D-E366707863CE}" dt="2023-03-26T07:50:02.776" v="560" actId="1076"/>
          <ac:picMkLst>
            <pc:docMk/>
            <pc:sldMk cId="3298173890" sldId="472"/>
            <ac:picMk id="27" creationId="{2AADF426-D1D1-56BC-C683-B8D00142F936}"/>
          </ac:picMkLst>
        </pc:picChg>
        <pc:picChg chg="add mod ord">
          <ac:chgData name="Perera P.V.Y. it20382476" userId="98be5126-3bb6-4631-868c-23385c81f625" providerId="ADAL" clId="{521F6058-3719-4C4B-BB4D-E366707863CE}" dt="2023-03-26T09:04:31.169" v="625" actId="167"/>
          <ac:picMkLst>
            <pc:docMk/>
            <pc:sldMk cId="3298173890" sldId="472"/>
            <ac:picMk id="29" creationId="{6ABE13BB-66B7-C014-9CE6-7D6F392411EB}"/>
          </ac:picMkLst>
        </pc:picChg>
      </pc:sldChg>
    </pc:docChg>
  </pc:docChgLst>
  <pc:docChgLst>
    <pc:chgData name="Bamunusinghe G.P it20011970" userId="S::it20011970@my.sliit.lk::a24cfa6b-71b5-453b-b29a-90b47e0c2e04" providerId="AD" clId="Web-{19EA1FEA-8201-8F8F-F10A-1EFE1C63BC38}"/>
    <pc:docChg chg="modSld">
      <pc:chgData name="Bamunusinghe G.P it20011970" userId="S::it20011970@my.sliit.lk::a24cfa6b-71b5-453b-b29a-90b47e0c2e04" providerId="AD" clId="Web-{19EA1FEA-8201-8F8F-F10A-1EFE1C63BC38}" dt="2023-03-27T00:37:00.981" v="1" actId="20577"/>
      <pc:docMkLst>
        <pc:docMk/>
      </pc:docMkLst>
      <pc:sldChg chg="modSp">
        <pc:chgData name="Bamunusinghe G.P it20011970" userId="S::it20011970@my.sliit.lk::a24cfa6b-71b5-453b-b29a-90b47e0c2e04" providerId="AD" clId="Web-{19EA1FEA-8201-8F8F-F10A-1EFE1C63BC38}" dt="2023-03-27T00:37:00.981" v="1" actId="20577"/>
        <pc:sldMkLst>
          <pc:docMk/>
          <pc:sldMk cId="836383750" sldId="433"/>
        </pc:sldMkLst>
        <pc:spChg chg="mod">
          <ac:chgData name="Bamunusinghe G.P it20011970" userId="S::it20011970@my.sliit.lk::a24cfa6b-71b5-453b-b29a-90b47e0c2e04" providerId="AD" clId="Web-{19EA1FEA-8201-8F8F-F10A-1EFE1C63BC38}" dt="2023-03-27T00:37:00.981" v="1" actId="20577"/>
          <ac:spMkLst>
            <pc:docMk/>
            <pc:sldMk cId="836383750" sldId="433"/>
            <ac:spMk id="10" creationId="{0E7EE890-0273-0975-0C99-D64699DDCF41}"/>
          </ac:spMkLst>
        </pc:spChg>
      </pc:sldChg>
    </pc:docChg>
  </pc:docChgLst>
  <pc:docChgLst>
    <pc:chgData name="Gunawardana I.I.E. it19973470" userId="b9394437-d2fd-403b-96c3-3274dc3a4bbc" providerId="ADAL" clId="{C16FE706-1A5A-4246-A216-37FA9D8028C4}"/>
    <pc:docChg chg="undo redo custSel addSld delSld modSld sldOrd">
      <pc:chgData name="Gunawardana I.I.E. it19973470" userId="b9394437-d2fd-403b-96c3-3274dc3a4bbc" providerId="ADAL" clId="{C16FE706-1A5A-4246-A216-37FA9D8028C4}" dt="2023-05-21T20:51:48.989" v="1843"/>
      <pc:docMkLst>
        <pc:docMk/>
      </pc:docMkLst>
      <pc:sldChg chg="delSp modSp add del mod modTransition">
        <pc:chgData name="Gunawardana I.I.E. it19973470" userId="b9394437-d2fd-403b-96c3-3274dc3a4bbc" providerId="ADAL" clId="{C16FE706-1A5A-4246-A216-37FA9D8028C4}" dt="2023-05-21T18:21:44.956" v="1631" actId="47"/>
        <pc:sldMkLst>
          <pc:docMk/>
          <pc:sldMk cId="3387106285" sldId="256"/>
        </pc:sldMkLst>
        <pc:spChg chg="mod">
          <ac:chgData name="Gunawardana I.I.E. it19973470" userId="b9394437-d2fd-403b-96c3-3274dc3a4bbc" providerId="ADAL" clId="{C16FE706-1A5A-4246-A216-37FA9D8028C4}" dt="2023-05-20T18:58:23.251" v="810" actId="13926"/>
          <ac:spMkLst>
            <pc:docMk/>
            <pc:sldMk cId="3387106285" sldId="256"/>
            <ac:spMk id="4" creationId="{4AD10B3A-582C-E892-358F-1845EB2D6A37}"/>
          </ac:spMkLst>
        </pc:spChg>
        <pc:spChg chg="del">
          <ac:chgData name="Gunawardana I.I.E. it19973470" userId="b9394437-d2fd-403b-96c3-3274dc3a4bbc" providerId="ADAL" clId="{C16FE706-1A5A-4246-A216-37FA9D8028C4}" dt="2023-05-20T19:28:37.359" v="1414" actId="478"/>
          <ac:spMkLst>
            <pc:docMk/>
            <pc:sldMk cId="3387106285" sldId="256"/>
            <ac:spMk id="6" creationId="{B4F1BB44-84A2-C611-4B16-FE2E0A3FD4AA}"/>
          </ac:spMkLst>
        </pc:spChg>
      </pc:sldChg>
      <pc:sldChg chg="addSp delSp modSp add mod modTransition">
        <pc:chgData name="Gunawardana I.I.E. it19973470" userId="b9394437-d2fd-403b-96c3-3274dc3a4bbc" providerId="ADAL" clId="{C16FE706-1A5A-4246-A216-37FA9D8028C4}" dt="2023-05-21T09:14:28.636" v="1570" actId="1038"/>
        <pc:sldMkLst>
          <pc:docMk/>
          <pc:sldMk cId="3287834590" sldId="260"/>
        </pc:sldMkLst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2" creationId="{C8BF0280-71C8-8960-8376-AEA7BDE09175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3" creationId="{FFD24D3E-31CC-5A15-B5D2-E4FA02BCBC09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4" creationId="{DF1F5C07-DB06-5499-96DA-B4A7778AAB36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6" creationId="{F74318CE-3DC9-DFFF-1355-36A5DEC2A4D3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" creationId="{1A00AA61-534D-1080-6EE9-938C7810D8D1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8" creationId="{9EA97253-D068-30E8-9D65-995261777506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9" creationId="{731549C3-A99A-111C-A052-C556A2BBED55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0" creationId="{A0282D8C-52D8-BCE1-D134-98BEA6FB420C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1" creationId="{A1E09ED5-6474-26A6-F115-F4BB1C5C602F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2" creationId="{F83AB952-6458-C37D-4DA1-0E6B2AE50649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3" creationId="{EC4505D6-A43C-1CF6-B930-DDDA4334C45F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4" creationId="{07687F6B-33C4-7675-CD8B-B8EA36664A14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5" creationId="{A28F40B3-50B9-BB0B-0785-05EA8046577F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16" creationId="{53C694BD-E48D-7990-A03D-5F5443F44FFB}"/>
          </ac:spMkLst>
        </pc:spChg>
        <pc:spChg chg="add del mod">
          <ac:chgData name="Gunawardana I.I.E. it19973470" userId="b9394437-d2fd-403b-96c3-3274dc3a4bbc" providerId="ADAL" clId="{C16FE706-1A5A-4246-A216-37FA9D8028C4}" dt="2023-05-21T08:12:56.570" v="1441"/>
          <ac:spMkLst>
            <pc:docMk/>
            <pc:sldMk cId="3287834590" sldId="260"/>
            <ac:spMk id="17" creationId="{02C9E6A4-B989-6679-4AEF-6CDC133774E2}"/>
          </ac:spMkLst>
        </pc:spChg>
        <pc:spChg chg="add mod">
          <ac:chgData name="Gunawardana I.I.E. it19973470" userId="b9394437-d2fd-403b-96c3-3274dc3a4bbc" providerId="ADAL" clId="{C16FE706-1A5A-4246-A216-37FA9D8028C4}" dt="2023-05-21T08:13:18.051" v="1444"/>
          <ac:spMkLst>
            <pc:docMk/>
            <pc:sldMk cId="3287834590" sldId="260"/>
            <ac:spMk id="21" creationId="{400CBDFA-C726-F8C8-586F-79E0393E1DB4}"/>
          </ac:spMkLst>
        </pc:spChg>
        <pc:spChg chg="add mod">
          <ac:chgData name="Gunawardana I.I.E. it19973470" userId="b9394437-d2fd-403b-96c3-3274dc3a4bbc" providerId="ADAL" clId="{C16FE706-1A5A-4246-A216-37FA9D8028C4}" dt="2023-05-21T08:13:42.644" v="1470" actId="14100"/>
          <ac:spMkLst>
            <pc:docMk/>
            <pc:sldMk cId="3287834590" sldId="260"/>
            <ac:spMk id="23" creationId="{09FAC30C-2EFC-D255-093C-F442484B1777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55" creationId="{6E6C307B-53A9-E5DA-D4F1-F223DB09174C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56" creationId="{ED5CA24A-4AF1-856F-9FAA-9D98A5D505FE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1" creationId="{FC006A8B-5802-0765-F5B8-F736C59777D8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2" creationId="{B933B328-DE8D-E52D-E8B5-A91D13B4E2DB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3" creationId="{DC2996C8-D819-F20C-0831-6ADD045CCECF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4" creationId="{EE2BC36C-78ED-53FA-A426-6C48A8F17587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5" creationId="{0223D1FB-BBF0-4A6F-CD8F-5E770FFC8D65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6" creationId="{12FFDBED-5C39-C7E6-6067-A76FF51B9376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7" creationId="{A1794B90-C6D2-B1D6-E60A-CAF229D3D93D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8" creationId="{84439D7F-20D2-A6FA-5B36-31D8BED21BA9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79" creationId="{BA087571-51E2-B420-376D-A12EA685FC64}"/>
          </ac:spMkLst>
        </pc:spChg>
        <pc:spChg chg="del">
          <ac:chgData name="Gunawardana I.I.E. it19973470" userId="b9394437-d2fd-403b-96c3-3274dc3a4bbc" providerId="ADAL" clId="{C16FE706-1A5A-4246-A216-37FA9D8028C4}" dt="2023-05-21T08:12:43.070" v="1438" actId="478"/>
          <ac:spMkLst>
            <pc:docMk/>
            <pc:sldMk cId="3287834590" sldId="260"/>
            <ac:spMk id="80" creationId="{E280A2E9-CC98-330F-B7E9-B4E1FA58B2E0}"/>
          </ac:spMkLst>
        </pc:spChg>
        <pc:picChg chg="add del mod">
          <ac:chgData name="Gunawardana I.I.E. it19973470" userId="b9394437-d2fd-403b-96c3-3274dc3a4bbc" providerId="ADAL" clId="{C16FE706-1A5A-4246-A216-37FA9D8028C4}" dt="2023-05-21T08:12:56.570" v="1441"/>
          <ac:picMkLst>
            <pc:docMk/>
            <pc:sldMk cId="3287834590" sldId="260"/>
            <ac:picMk id="5" creationId="{98EC720B-9A16-A073-2E50-D20996E388BB}"/>
          </ac:picMkLst>
        </pc:picChg>
        <pc:picChg chg="add mod">
          <ac:chgData name="Gunawardana I.I.E. it19973470" userId="b9394437-d2fd-403b-96c3-3274dc3a4bbc" providerId="ADAL" clId="{C16FE706-1A5A-4246-A216-37FA9D8028C4}" dt="2023-05-21T08:13:01.575" v="1442"/>
          <ac:picMkLst>
            <pc:docMk/>
            <pc:sldMk cId="3287834590" sldId="260"/>
            <ac:picMk id="19" creationId="{10AEDB79-6758-2DC0-01B6-374EF67BF1F1}"/>
          </ac:picMkLst>
        </pc:picChg>
        <pc:picChg chg="add del mod">
          <ac:chgData name="Gunawardana I.I.E. it19973470" userId="b9394437-d2fd-403b-96c3-3274dc3a4bbc" providerId="ADAL" clId="{C16FE706-1A5A-4246-A216-37FA9D8028C4}" dt="2023-05-21T09:12:48.238" v="1523" actId="478"/>
          <ac:picMkLst>
            <pc:docMk/>
            <pc:sldMk cId="3287834590" sldId="260"/>
            <ac:picMk id="25" creationId="{F26F0BC5-B8F6-B1CB-3851-7042BDB13602}"/>
          </ac:picMkLst>
        </pc:picChg>
        <pc:picChg chg="add del mod">
          <ac:chgData name="Gunawardana I.I.E. it19973470" userId="b9394437-d2fd-403b-96c3-3274dc3a4bbc" providerId="ADAL" clId="{C16FE706-1A5A-4246-A216-37FA9D8028C4}" dt="2023-05-21T08:14:14.573" v="1473" actId="21"/>
          <ac:picMkLst>
            <pc:docMk/>
            <pc:sldMk cId="3287834590" sldId="260"/>
            <ac:picMk id="27" creationId="{3891CEFD-791E-1093-3A03-E48119B8DCE6}"/>
          </ac:picMkLst>
        </pc:picChg>
        <pc:picChg chg="add del mod">
          <ac:chgData name="Gunawardana I.I.E. it19973470" userId="b9394437-d2fd-403b-96c3-3274dc3a4bbc" providerId="ADAL" clId="{C16FE706-1A5A-4246-A216-37FA9D8028C4}" dt="2023-05-21T09:14:04.888" v="1546" actId="478"/>
          <ac:picMkLst>
            <pc:docMk/>
            <pc:sldMk cId="3287834590" sldId="260"/>
            <ac:picMk id="29" creationId="{B804BECE-E65F-B957-4B35-F5220C070F86}"/>
          </ac:picMkLst>
        </pc:picChg>
        <pc:picChg chg="add mod">
          <ac:chgData name="Gunawardana I.I.E. it19973470" userId="b9394437-d2fd-403b-96c3-3274dc3a4bbc" providerId="ADAL" clId="{C16FE706-1A5A-4246-A216-37FA9D8028C4}" dt="2023-05-21T09:14:28.636" v="1570" actId="1038"/>
          <ac:picMkLst>
            <pc:docMk/>
            <pc:sldMk cId="3287834590" sldId="260"/>
            <ac:picMk id="31" creationId="{4009420E-140B-859E-86DB-261BFD79B542}"/>
          </ac:picMkLst>
        </pc:pic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18" creationId="{BF782805-67FD-F293-52B2-A7BE53656154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20" creationId="{5E1CFA93-BFD3-30E8-0AF7-BD99CABD09A1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22" creationId="{54B89D95-1BCA-258E-8BEB-720B4C28BC08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35" creationId="{1B145011-1893-0A73-05B5-2DD8A1A8A4DC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38" creationId="{C8A078EE-0AD5-E7AB-C801-0EDC615F617B}"/>
          </ac:cxnSpMkLst>
        </pc:cxnChg>
        <pc:cxnChg chg="del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39" creationId="{1AD211CC-AEE6-EDB0-7894-B509CFE3EFCA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41" creationId="{907628F6-C9E3-F858-5765-D64E59BD3DA6}"/>
          </ac:cxnSpMkLst>
        </pc:cxnChg>
        <pc:cxnChg chg="del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42" creationId="{9EC9F415-CAE1-046B-9B4D-928ADEB366FB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44" creationId="{2F97682B-0E81-A5A0-DE8F-438BCDCF888B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46" creationId="{CF17B6AF-9706-5552-85E4-26459E7295EC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52" creationId="{10D8F9B8-9503-25F2-0CD8-3BB3E44C032D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54" creationId="{F3B5DB04-8DE5-CB06-669E-3DDB4FCF8298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58" creationId="{1E22988E-7984-AD8F-1BE7-1B6982411E88}"/>
          </ac:cxnSpMkLst>
        </pc:cxnChg>
        <pc:cxnChg chg="del mod">
          <ac:chgData name="Gunawardana I.I.E. it19973470" userId="b9394437-d2fd-403b-96c3-3274dc3a4bbc" providerId="ADAL" clId="{C16FE706-1A5A-4246-A216-37FA9D8028C4}" dt="2023-05-21T08:12:43.070" v="1438" actId="478"/>
          <ac:cxnSpMkLst>
            <pc:docMk/>
            <pc:sldMk cId="3287834590" sldId="260"/>
            <ac:cxnSpMk id="61" creationId="{BDF698E4-B4B4-CF9F-3A44-8B57B9376743}"/>
          </ac:cxnSpMkLst>
        </pc:cxnChg>
      </pc:sldChg>
      <pc:sldChg chg="addSp delSp modSp add del mod">
        <pc:chgData name="Gunawardana I.I.E. it19973470" userId="b9394437-d2fd-403b-96c3-3274dc3a4bbc" providerId="ADAL" clId="{C16FE706-1A5A-4246-A216-37FA9D8028C4}" dt="2023-05-20T19:27:43.667" v="1413" actId="47"/>
        <pc:sldMkLst>
          <pc:docMk/>
          <pc:sldMk cId="745689191" sldId="263"/>
        </pc:sldMkLst>
        <pc:spChg chg="mod">
          <ac:chgData name="Gunawardana I.I.E. it19973470" userId="b9394437-d2fd-403b-96c3-3274dc3a4bbc" providerId="ADAL" clId="{C16FE706-1A5A-4246-A216-37FA9D8028C4}" dt="2023-05-20T19:17:54.868" v="1176" actId="21"/>
          <ac:spMkLst>
            <pc:docMk/>
            <pc:sldMk cId="745689191" sldId="263"/>
            <ac:spMk id="3" creationId="{BE333BC9-3034-2F9B-A922-F26059A99A47}"/>
          </ac:spMkLst>
        </pc:spChg>
        <pc:graphicFrameChg chg="add del mod modGraphic">
          <ac:chgData name="Gunawardana I.I.E. it19973470" userId="b9394437-d2fd-403b-96c3-3274dc3a4bbc" providerId="ADAL" clId="{C16FE706-1A5A-4246-A216-37FA9D8028C4}" dt="2023-05-20T19:19:02.580" v="1181" actId="478"/>
          <ac:graphicFrameMkLst>
            <pc:docMk/>
            <pc:sldMk cId="745689191" sldId="263"/>
            <ac:graphicFrameMk id="2" creationId="{101F1396-C807-732B-870D-880EA7F491E3}"/>
          </ac:graphicFrameMkLst>
        </pc:graphicFrameChg>
      </pc:sldChg>
      <pc:sldChg chg="add del modTransition">
        <pc:chgData name="Gunawardana I.I.E. it19973470" userId="b9394437-d2fd-403b-96c3-3274dc3a4bbc" providerId="ADAL" clId="{C16FE706-1A5A-4246-A216-37FA9D8028C4}" dt="2023-05-20T18:43:34.915" v="555" actId="2696"/>
        <pc:sldMkLst>
          <pc:docMk/>
          <pc:sldMk cId="3719659654" sldId="263"/>
        </pc:sldMkLst>
      </pc:sldChg>
      <pc:sldChg chg="addSp delSp modSp add mod modTransition">
        <pc:chgData name="Gunawardana I.I.E. it19973470" userId="b9394437-d2fd-403b-96c3-3274dc3a4bbc" providerId="ADAL" clId="{C16FE706-1A5A-4246-A216-37FA9D8028C4}" dt="2023-05-21T09:08:31.086" v="1522" actId="1038"/>
        <pc:sldMkLst>
          <pc:docMk/>
          <pc:sldMk cId="1838503790" sldId="264"/>
        </pc:sldMkLst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2" creationId="{DB340BB8-9C4B-4B1E-3BE8-B5A4343E0C3B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3" creationId="{B3A3C72C-1B71-0DEA-63BE-F538BE8DF0E1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4" creationId="{3A6AC996-63DD-0164-CB66-6C5B72D768CA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5" creationId="{8BD860BD-E21E-E9D3-F179-2D6FC4112ED2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6" creationId="{71419DBC-6A51-DDCB-8119-3794BAA93556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9" creationId="{9B1E7293-79DB-92CF-846E-3D698879D941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0" creationId="{AD2D4C29-B239-E8ED-B285-A0A83FC19140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1" creationId="{72BB94CB-E79D-ED56-B5F3-52605FAC5F34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2" creationId="{1D17A820-97D9-1E75-7495-D5E66E8E4A4C}"/>
          </ac:spMkLst>
        </pc:spChg>
        <pc:spChg chg="add mod">
          <ac:chgData name="Gunawardana I.I.E. it19973470" userId="b9394437-d2fd-403b-96c3-3274dc3a4bbc" providerId="ADAL" clId="{C16FE706-1A5A-4246-A216-37FA9D8028C4}" dt="2023-05-21T08:13:21.875" v="1445"/>
          <ac:spMkLst>
            <pc:docMk/>
            <pc:sldMk cId="1838503790" sldId="264"/>
            <ac:spMk id="15" creationId="{7C2FEC94-DB34-61E4-6644-3BE2C429F1FA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7" creationId="{9A24FE66-8D1B-B685-D25C-C031CF6A09E7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18" creationId="{A8AD4222-6FFF-6E0B-727A-9E29399BDC79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28" creationId="{E77FE2B7-DE0E-3DFC-3FC7-FCF1223CA647}"/>
          </ac:spMkLst>
        </pc:spChg>
        <pc:spChg chg="del">
          <ac:chgData name="Gunawardana I.I.E. it19973470" userId="b9394437-d2fd-403b-96c3-3274dc3a4bbc" providerId="ADAL" clId="{C16FE706-1A5A-4246-A216-37FA9D8028C4}" dt="2023-05-21T08:12:47.214" v="1439" actId="478"/>
          <ac:spMkLst>
            <pc:docMk/>
            <pc:sldMk cId="1838503790" sldId="264"/>
            <ac:spMk id="29" creationId="{EA21DE74-FF32-0BFB-C0D2-C3A97404CE62}"/>
          </ac:spMkLst>
        </pc:spChg>
        <pc:picChg chg="add mod">
          <ac:chgData name="Gunawardana I.I.E. it19973470" userId="b9394437-d2fd-403b-96c3-3274dc3a4bbc" providerId="ADAL" clId="{C16FE706-1A5A-4246-A216-37FA9D8028C4}" dt="2023-05-21T08:13:04.715" v="1443"/>
          <ac:picMkLst>
            <pc:docMk/>
            <pc:sldMk cId="1838503790" sldId="264"/>
            <ac:picMk id="13" creationId="{9EB0DE8C-D862-F768-6F77-A5AF948AE600}"/>
          </ac:picMkLst>
        </pc:picChg>
        <pc:picChg chg="add del mod">
          <ac:chgData name="Gunawardana I.I.E. it19973470" userId="b9394437-d2fd-403b-96c3-3274dc3a4bbc" providerId="ADAL" clId="{C16FE706-1A5A-4246-A216-37FA9D8028C4}" dt="2023-05-21T09:08:10.131" v="1501" actId="478"/>
          <ac:picMkLst>
            <pc:docMk/>
            <pc:sldMk cId="1838503790" sldId="264"/>
            <ac:picMk id="19" creationId="{4FA43032-B3B7-93BC-A1F9-3C89FEBF4D82}"/>
          </ac:picMkLst>
        </pc:picChg>
        <pc:picChg chg="add mod">
          <ac:chgData name="Gunawardana I.I.E. it19973470" userId="b9394437-d2fd-403b-96c3-3274dc3a4bbc" providerId="ADAL" clId="{C16FE706-1A5A-4246-A216-37FA9D8028C4}" dt="2023-05-21T09:08:31.086" v="1522" actId="1038"/>
          <ac:picMkLst>
            <pc:docMk/>
            <pc:sldMk cId="1838503790" sldId="264"/>
            <ac:picMk id="21" creationId="{325EC252-5B9E-7386-24A1-ECB3771071F7}"/>
          </ac:picMkLst>
        </pc:picChg>
        <pc:cxnChg chg="del mod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7" creationId="{1858C703-C76C-0D43-AC5F-19CB044A278D}"/>
          </ac:cxnSpMkLst>
        </pc:cxnChg>
        <pc:cxnChg chg="del mod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8" creationId="{55A2B8F0-13FE-2D3C-D2E8-0D56689C00A7}"/>
          </ac:cxnSpMkLst>
        </pc:cxnChg>
        <pc:cxnChg chg="del mod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14" creationId="{05B4687C-4B0B-8523-012B-E6C08DCF275F}"/>
          </ac:cxnSpMkLst>
        </pc:cxnChg>
        <pc:cxnChg chg="del mod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16" creationId="{72908BAC-95E7-27A1-9278-39BF57A6E514}"/>
          </ac:cxnSpMkLst>
        </pc:cxnChg>
        <pc:cxnChg chg="del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25" creationId="{78FE7A1C-1B73-25CF-0831-7EA6F0844E48}"/>
          </ac:cxnSpMkLst>
        </pc:cxnChg>
        <pc:cxnChg chg="del">
          <ac:chgData name="Gunawardana I.I.E. it19973470" userId="b9394437-d2fd-403b-96c3-3274dc3a4bbc" providerId="ADAL" clId="{C16FE706-1A5A-4246-A216-37FA9D8028C4}" dt="2023-05-21T08:12:47.214" v="1439" actId="478"/>
          <ac:cxnSpMkLst>
            <pc:docMk/>
            <pc:sldMk cId="1838503790" sldId="264"/>
            <ac:cxnSpMk id="27" creationId="{85CE7790-04AF-18AB-BE19-DF30C75ED8E1}"/>
          </ac:cxnSpMkLst>
        </pc:cxnChg>
      </pc:sldChg>
      <pc:sldChg chg="add del modTransition">
        <pc:chgData name="Gunawardana I.I.E. it19973470" userId="b9394437-d2fd-403b-96c3-3274dc3a4bbc" providerId="ADAL" clId="{C16FE706-1A5A-4246-A216-37FA9D8028C4}" dt="2023-05-21T16:25:12.368" v="1584"/>
        <pc:sldMkLst>
          <pc:docMk/>
          <pc:sldMk cId="77769416" sldId="271"/>
        </pc:sldMkLst>
      </pc:sldChg>
      <pc:sldChg chg="add del modTransition">
        <pc:chgData name="Gunawardana I.I.E. it19973470" userId="b9394437-d2fd-403b-96c3-3274dc3a4bbc" providerId="ADAL" clId="{C16FE706-1A5A-4246-A216-37FA9D8028C4}" dt="2023-05-21T16:25:12.368" v="1584"/>
        <pc:sldMkLst>
          <pc:docMk/>
          <pc:sldMk cId="1217799100" sldId="272"/>
        </pc:sldMkLst>
      </pc:sldChg>
      <pc:sldChg chg="addSp modSp mod">
        <pc:chgData name="Gunawardana I.I.E. it19973470" userId="b9394437-d2fd-403b-96c3-3274dc3a4bbc" providerId="ADAL" clId="{C16FE706-1A5A-4246-A216-37FA9D8028C4}" dt="2023-05-21T20:47:02.802" v="1781" actId="1076"/>
        <pc:sldMkLst>
          <pc:docMk/>
          <pc:sldMk cId="1873025733" sldId="328"/>
        </pc:sldMkLst>
        <pc:picChg chg="add mod">
          <ac:chgData name="Gunawardana I.I.E. it19973470" userId="b9394437-d2fd-403b-96c3-3274dc3a4bbc" providerId="ADAL" clId="{C16FE706-1A5A-4246-A216-37FA9D8028C4}" dt="2023-05-21T20:47:02.802" v="1781" actId="1076"/>
          <ac:picMkLst>
            <pc:docMk/>
            <pc:sldMk cId="1873025733" sldId="328"/>
            <ac:picMk id="5" creationId="{9013EE88-8787-2791-64C5-9EECE891F344}"/>
          </ac:picMkLst>
        </pc:picChg>
        <pc:picChg chg="mod">
          <ac:chgData name="Gunawardana I.I.E. it19973470" userId="b9394437-d2fd-403b-96c3-3274dc3a4bbc" providerId="ADAL" clId="{C16FE706-1A5A-4246-A216-37FA9D8028C4}" dt="2023-05-21T20:46:56.164" v="1778" actId="1076"/>
          <ac:picMkLst>
            <pc:docMk/>
            <pc:sldMk cId="1873025733" sldId="328"/>
            <ac:picMk id="6" creationId="{C8BEC4F4-7E18-F42C-93AD-9570E11C73B2}"/>
          </ac:picMkLst>
        </pc:picChg>
      </pc:sldChg>
      <pc:sldChg chg="addSp delSp modSp mod">
        <pc:chgData name="Gunawardana I.I.E. it19973470" userId="b9394437-d2fd-403b-96c3-3274dc3a4bbc" providerId="ADAL" clId="{C16FE706-1A5A-4246-A216-37FA9D8028C4}" dt="2023-05-21T20:46:46.838" v="1777" actId="1038"/>
        <pc:sldMkLst>
          <pc:docMk/>
          <pc:sldMk cId="1467236225" sldId="331"/>
        </pc:sldMkLst>
        <pc:picChg chg="add del mod">
          <ac:chgData name="Gunawardana I.I.E. it19973470" userId="b9394437-d2fd-403b-96c3-3274dc3a4bbc" providerId="ADAL" clId="{C16FE706-1A5A-4246-A216-37FA9D8028C4}" dt="2023-05-21T20:45:45.096" v="1753" actId="478"/>
          <ac:picMkLst>
            <pc:docMk/>
            <pc:sldMk cId="1467236225" sldId="331"/>
            <ac:picMk id="5" creationId="{3821D38A-5F77-C861-2774-416DBCB97677}"/>
          </ac:picMkLst>
        </pc:picChg>
        <pc:picChg chg="del">
          <ac:chgData name="Gunawardana I.I.E. it19973470" userId="b9394437-d2fd-403b-96c3-3274dc3a4bbc" providerId="ADAL" clId="{C16FE706-1A5A-4246-A216-37FA9D8028C4}" dt="2023-05-21T14:54:46.996" v="1576" actId="478"/>
          <ac:picMkLst>
            <pc:docMk/>
            <pc:sldMk cId="1467236225" sldId="331"/>
            <ac:picMk id="6" creationId="{56041E58-8DC7-656B-72E7-1F7896B605A3}"/>
          </ac:picMkLst>
        </pc:picChg>
        <pc:picChg chg="add mod">
          <ac:chgData name="Gunawardana I.I.E. it19973470" userId="b9394437-d2fd-403b-96c3-3274dc3a4bbc" providerId="ADAL" clId="{C16FE706-1A5A-4246-A216-37FA9D8028C4}" dt="2023-05-21T20:46:46.838" v="1777" actId="1038"/>
          <ac:picMkLst>
            <pc:docMk/>
            <pc:sldMk cId="1467236225" sldId="331"/>
            <ac:picMk id="8" creationId="{94A14F33-9C11-0790-3595-AF5900AE88F8}"/>
          </ac:picMkLst>
        </pc:picChg>
        <pc:picChg chg="add mod">
          <ac:chgData name="Gunawardana I.I.E. it19973470" userId="b9394437-d2fd-403b-96c3-3274dc3a4bbc" providerId="ADAL" clId="{C16FE706-1A5A-4246-A216-37FA9D8028C4}" dt="2023-05-21T20:46:43.433" v="1760" actId="1076"/>
          <ac:picMkLst>
            <pc:docMk/>
            <pc:sldMk cId="1467236225" sldId="331"/>
            <ac:picMk id="10" creationId="{198D00AC-4277-15B5-927A-C2FD5A4ABA03}"/>
          </ac:picMkLst>
        </pc:picChg>
      </pc:sldChg>
      <pc:sldChg chg="addSp delSp modSp add del mod">
        <pc:chgData name="Gunawardana I.I.E. it19973470" userId="b9394437-d2fd-403b-96c3-3274dc3a4bbc" providerId="ADAL" clId="{C16FE706-1A5A-4246-A216-37FA9D8028C4}" dt="2023-05-21T08:15:24.637" v="1498" actId="14734"/>
        <pc:sldMkLst>
          <pc:docMk/>
          <pc:sldMk cId="993598282" sldId="355"/>
        </pc:sldMkLst>
        <pc:spChg chg="mod">
          <ac:chgData name="Gunawardana I.I.E. it19973470" userId="b9394437-d2fd-403b-96c3-3274dc3a4bbc" providerId="ADAL" clId="{C16FE706-1A5A-4246-A216-37FA9D8028C4}" dt="2023-05-20T19:27:30.189" v="1412" actId="1076"/>
          <ac:spMkLst>
            <pc:docMk/>
            <pc:sldMk cId="993598282" sldId="355"/>
            <ac:spMk id="2" creationId="{F5D47B2B-2424-999B-D0BD-E3C3105F9143}"/>
          </ac:spMkLst>
        </pc:spChg>
        <pc:graphicFrameChg chg="add del mod modGraphic">
          <ac:chgData name="Gunawardana I.I.E. it19973470" userId="b9394437-d2fd-403b-96c3-3274dc3a4bbc" providerId="ADAL" clId="{C16FE706-1A5A-4246-A216-37FA9D8028C4}" dt="2023-05-21T08:15:24.637" v="1498" actId="14734"/>
          <ac:graphicFrameMkLst>
            <pc:docMk/>
            <pc:sldMk cId="993598282" sldId="355"/>
            <ac:graphicFrameMk id="3" creationId="{64FDE383-5EE1-C7A3-2AFC-5178C1CE8947}"/>
          </ac:graphicFrameMkLst>
        </pc:graphicFrameChg>
      </pc:sldChg>
      <pc:sldChg chg="del">
        <pc:chgData name="Gunawardana I.I.E. it19973470" userId="b9394437-d2fd-403b-96c3-3274dc3a4bbc" providerId="ADAL" clId="{C16FE706-1A5A-4246-A216-37FA9D8028C4}" dt="2023-05-20T16:51:30.052" v="0" actId="47"/>
        <pc:sldMkLst>
          <pc:docMk/>
          <pc:sldMk cId="799309672" sldId="358"/>
        </pc:sldMkLst>
      </pc:sldChg>
      <pc:sldChg chg="del">
        <pc:chgData name="Gunawardana I.I.E. it19973470" userId="b9394437-d2fd-403b-96c3-3274dc3a4bbc" providerId="ADAL" clId="{C16FE706-1A5A-4246-A216-37FA9D8028C4}" dt="2023-05-20T17:40:05.282" v="63" actId="47"/>
        <pc:sldMkLst>
          <pc:docMk/>
          <pc:sldMk cId="1193230490" sldId="370"/>
        </pc:sldMkLst>
      </pc:sldChg>
      <pc:sldChg chg="del">
        <pc:chgData name="Gunawardana I.I.E. it19973470" userId="b9394437-d2fd-403b-96c3-3274dc3a4bbc" providerId="ADAL" clId="{C16FE706-1A5A-4246-A216-37FA9D8028C4}" dt="2023-05-20T17:39:37.581" v="62" actId="47"/>
        <pc:sldMkLst>
          <pc:docMk/>
          <pc:sldMk cId="1703892325" sldId="373"/>
        </pc:sldMkLst>
      </pc:sldChg>
      <pc:sldChg chg="del">
        <pc:chgData name="Gunawardana I.I.E. it19973470" userId="b9394437-d2fd-403b-96c3-3274dc3a4bbc" providerId="ADAL" clId="{C16FE706-1A5A-4246-A216-37FA9D8028C4}" dt="2023-05-20T17:39:37.581" v="62" actId="47"/>
        <pc:sldMkLst>
          <pc:docMk/>
          <pc:sldMk cId="277910300" sldId="418"/>
        </pc:sldMkLst>
      </pc:sldChg>
      <pc:sldChg chg="modSp mod">
        <pc:chgData name="Gunawardana I.I.E. it19973470" userId="b9394437-d2fd-403b-96c3-3274dc3a4bbc" providerId="ADAL" clId="{C16FE706-1A5A-4246-A216-37FA9D8028C4}" dt="2023-05-21T20:51:02.415" v="1840" actId="20577"/>
        <pc:sldMkLst>
          <pc:docMk/>
          <pc:sldMk cId="3598820331" sldId="468"/>
        </pc:sldMkLst>
        <pc:graphicFrameChg chg="mod modGraphic">
          <ac:chgData name="Gunawardana I.I.E. it19973470" userId="b9394437-d2fd-403b-96c3-3274dc3a4bbc" providerId="ADAL" clId="{C16FE706-1A5A-4246-A216-37FA9D8028C4}" dt="2023-05-21T20:51:02.415" v="1840" actId="20577"/>
          <ac:graphicFrameMkLst>
            <pc:docMk/>
            <pc:sldMk cId="3598820331" sldId="468"/>
            <ac:graphicFrameMk id="5" creationId="{2BAA44C6-3CF1-9DBE-4DC5-F2474C5FF135}"/>
          </ac:graphicFrameMkLst>
        </pc:graphicFrameChg>
      </pc:sldChg>
      <pc:sldChg chg="del">
        <pc:chgData name="Gunawardana I.I.E. it19973470" userId="b9394437-d2fd-403b-96c3-3274dc3a4bbc" providerId="ADAL" clId="{C16FE706-1A5A-4246-A216-37FA9D8028C4}" dt="2023-05-21T18:20:04.213" v="1630" actId="47"/>
        <pc:sldMkLst>
          <pc:docMk/>
          <pc:sldMk cId="1487838018" sldId="469"/>
        </pc:sldMkLst>
      </pc:sldChg>
      <pc:sldChg chg="del">
        <pc:chgData name="Gunawardana I.I.E. it19973470" userId="b9394437-d2fd-403b-96c3-3274dc3a4bbc" providerId="ADAL" clId="{C16FE706-1A5A-4246-A216-37FA9D8028C4}" dt="2023-05-20T18:41:26.825" v="554" actId="47"/>
        <pc:sldMkLst>
          <pc:docMk/>
          <pc:sldMk cId="4292380428" sldId="481"/>
        </pc:sldMkLst>
      </pc:sldChg>
      <pc:sldChg chg="del">
        <pc:chgData name="Gunawardana I.I.E. it19973470" userId="b9394437-d2fd-403b-96c3-3274dc3a4bbc" providerId="ADAL" clId="{C16FE706-1A5A-4246-A216-37FA9D8028C4}" dt="2023-05-20T16:52:18.523" v="1" actId="47"/>
        <pc:sldMkLst>
          <pc:docMk/>
          <pc:sldMk cId="366504378" sldId="483"/>
        </pc:sldMkLst>
      </pc:sldChg>
      <pc:sldChg chg="modSp mod">
        <pc:chgData name="Gunawardana I.I.E. it19973470" userId="b9394437-d2fd-403b-96c3-3274dc3a4bbc" providerId="ADAL" clId="{C16FE706-1A5A-4246-A216-37FA9D8028C4}" dt="2023-05-21T14:32:24.849" v="1571" actId="1076"/>
        <pc:sldMkLst>
          <pc:docMk/>
          <pc:sldMk cId="866094594" sldId="485"/>
        </pc:sldMkLst>
        <pc:picChg chg="mod">
          <ac:chgData name="Gunawardana I.I.E. it19973470" userId="b9394437-d2fd-403b-96c3-3274dc3a4bbc" providerId="ADAL" clId="{C16FE706-1A5A-4246-A216-37FA9D8028C4}" dt="2023-05-21T14:32:24.849" v="1571" actId="1076"/>
          <ac:picMkLst>
            <pc:docMk/>
            <pc:sldMk cId="866094594" sldId="485"/>
            <ac:picMk id="5" creationId="{D343C6F8-DB2A-F2DF-BC5B-012077A47C12}"/>
          </ac:picMkLst>
        </pc:picChg>
      </pc:sldChg>
      <pc:sldChg chg="del">
        <pc:chgData name="Gunawardana I.I.E. it19973470" userId="b9394437-d2fd-403b-96c3-3274dc3a4bbc" providerId="ADAL" clId="{C16FE706-1A5A-4246-A216-37FA9D8028C4}" dt="2023-05-20T16:57:06.033" v="36" actId="47"/>
        <pc:sldMkLst>
          <pc:docMk/>
          <pc:sldMk cId="24149127" sldId="490"/>
        </pc:sldMkLst>
      </pc:sldChg>
      <pc:sldChg chg="del">
        <pc:chgData name="Gunawardana I.I.E. it19973470" userId="b9394437-d2fd-403b-96c3-3274dc3a4bbc" providerId="ADAL" clId="{C16FE706-1A5A-4246-A216-37FA9D8028C4}" dt="2023-05-21T20:51:39.036" v="1842" actId="47"/>
        <pc:sldMkLst>
          <pc:docMk/>
          <pc:sldMk cId="4050220387" sldId="500"/>
        </pc:sldMkLst>
      </pc:sldChg>
      <pc:sldChg chg="addSp delSp modSp mod">
        <pc:chgData name="Gunawardana I.I.E. it19973470" userId="b9394437-d2fd-403b-96c3-3274dc3a4bbc" providerId="ADAL" clId="{C16FE706-1A5A-4246-A216-37FA9D8028C4}" dt="2023-05-20T19:32:25.613" v="1437" actId="1076"/>
        <pc:sldMkLst>
          <pc:docMk/>
          <pc:sldMk cId="2993492120" sldId="505"/>
        </pc:sldMkLst>
        <pc:spChg chg="mod">
          <ac:chgData name="Gunawardana I.I.E. it19973470" userId="b9394437-d2fd-403b-96c3-3274dc3a4bbc" providerId="ADAL" clId="{C16FE706-1A5A-4246-A216-37FA9D8028C4}" dt="2023-05-20T18:57:45.341" v="805" actId="14100"/>
          <ac:spMkLst>
            <pc:docMk/>
            <pc:sldMk cId="2993492120" sldId="505"/>
            <ac:spMk id="10" creationId="{F6976450-32A5-9775-E0E8-3B542AFCA98D}"/>
          </ac:spMkLst>
        </pc:spChg>
        <pc:spChg chg="mod">
          <ac:chgData name="Gunawardana I.I.E. it19973470" userId="b9394437-d2fd-403b-96c3-3274dc3a4bbc" providerId="ADAL" clId="{C16FE706-1A5A-4246-A216-37FA9D8028C4}" dt="2023-05-20T17:42:00.341" v="98" actId="1076"/>
          <ac:spMkLst>
            <pc:docMk/>
            <pc:sldMk cId="2993492120" sldId="505"/>
            <ac:spMk id="16" creationId="{9008C087-E6A3-C43D-35B3-1055230F23BA}"/>
          </ac:spMkLst>
        </pc:spChg>
        <pc:spChg chg="del">
          <ac:chgData name="Gunawardana I.I.E. it19973470" userId="b9394437-d2fd-403b-96c3-3274dc3a4bbc" providerId="ADAL" clId="{C16FE706-1A5A-4246-A216-37FA9D8028C4}" dt="2023-05-20T17:41:31.165" v="90" actId="478"/>
          <ac:spMkLst>
            <pc:docMk/>
            <pc:sldMk cId="2993492120" sldId="505"/>
            <ac:spMk id="22" creationId="{C219696B-D75A-D9AE-4529-63E0215D5D77}"/>
          </ac:spMkLst>
        </pc:spChg>
        <pc:spChg chg="add mod">
          <ac:chgData name="Gunawardana I.I.E. it19973470" userId="b9394437-d2fd-403b-96c3-3274dc3a4bbc" providerId="ADAL" clId="{C16FE706-1A5A-4246-A216-37FA9D8028C4}" dt="2023-05-20T19:29:26.217" v="1419" actId="208"/>
          <ac:spMkLst>
            <pc:docMk/>
            <pc:sldMk cId="2993492120" sldId="505"/>
            <ac:spMk id="34" creationId="{5B36C48F-A287-199C-AA0D-216EC79448E2}"/>
          </ac:spMkLst>
        </pc:spChg>
        <pc:grpChg chg="mod">
          <ac:chgData name="Gunawardana I.I.E. it19973470" userId="b9394437-d2fd-403b-96c3-3274dc3a4bbc" providerId="ADAL" clId="{C16FE706-1A5A-4246-A216-37FA9D8028C4}" dt="2023-05-20T17:41:53.395" v="97" actId="1076"/>
          <ac:grpSpMkLst>
            <pc:docMk/>
            <pc:sldMk cId="2993492120" sldId="505"/>
            <ac:grpSpMk id="7" creationId="{0D67006F-F65D-4107-D4E8-1FF164DAB1B8}"/>
          </ac:grpSpMkLst>
        </pc:grpChg>
        <pc:graphicFrameChg chg="mod">
          <ac:chgData name="Gunawardana I.I.E. it19973470" userId="b9394437-d2fd-403b-96c3-3274dc3a4bbc" providerId="ADAL" clId="{C16FE706-1A5A-4246-A216-37FA9D8028C4}" dt="2023-05-20T19:05:04.100" v="829" actId="20577"/>
          <ac:graphicFrameMkLst>
            <pc:docMk/>
            <pc:sldMk cId="2993492120" sldId="505"/>
            <ac:graphicFrameMk id="25" creationId="{CE8BD4ED-68B7-FE87-94E2-B645B50B9595}"/>
          </ac:graphicFrameMkLst>
        </pc:graphicFrameChg>
        <pc:picChg chg="mod ord">
          <ac:chgData name="Gunawardana I.I.E. it19973470" userId="b9394437-d2fd-403b-96c3-3274dc3a4bbc" providerId="ADAL" clId="{C16FE706-1A5A-4246-A216-37FA9D8028C4}" dt="2023-05-20T17:41:17.659" v="87" actId="167"/>
          <ac:picMkLst>
            <pc:docMk/>
            <pc:sldMk cId="2993492120" sldId="505"/>
            <ac:picMk id="5" creationId="{0CAC3A60-1456-276B-6ADE-DE079DF46B4A}"/>
          </ac:picMkLst>
        </pc:picChg>
        <pc:picChg chg="del">
          <ac:chgData name="Gunawardana I.I.E. it19973470" userId="b9394437-d2fd-403b-96c3-3274dc3a4bbc" providerId="ADAL" clId="{C16FE706-1A5A-4246-A216-37FA9D8028C4}" dt="2023-05-20T17:41:01.549" v="83" actId="478"/>
          <ac:picMkLst>
            <pc:docMk/>
            <pc:sldMk cId="2993492120" sldId="505"/>
            <ac:picMk id="9" creationId="{8975F218-6F0F-1E3E-D5D4-D2D4CF1C46E5}"/>
          </ac:picMkLst>
        </pc:picChg>
        <pc:picChg chg="mod">
          <ac:chgData name="Gunawardana I.I.E. it19973470" userId="b9394437-d2fd-403b-96c3-3274dc3a4bbc" providerId="ADAL" clId="{C16FE706-1A5A-4246-A216-37FA9D8028C4}" dt="2023-05-20T17:42:04.936" v="100" actId="1037"/>
          <ac:picMkLst>
            <pc:docMk/>
            <pc:sldMk cId="2993492120" sldId="505"/>
            <ac:picMk id="11" creationId="{F4C032D3-5248-9736-3A2A-0A15E1161E92}"/>
          </ac:picMkLst>
        </pc:picChg>
        <pc:picChg chg="add del mod">
          <ac:chgData name="Gunawardana I.I.E. it19973470" userId="b9394437-d2fd-403b-96c3-3274dc3a4bbc" providerId="ADAL" clId="{C16FE706-1A5A-4246-A216-37FA9D8028C4}" dt="2023-05-20T18:55:52.842" v="801" actId="478"/>
          <ac:picMkLst>
            <pc:docMk/>
            <pc:sldMk cId="2993492120" sldId="505"/>
            <ac:picMk id="30" creationId="{11BD4A43-6F55-E1C5-6FDA-88956FA3BA2D}"/>
          </ac:picMkLst>
        </pc:picChg>
        <pc:picChg chg="add mod">
          <ac:chgData name="Gunawardana I.I.E. it19973470" userId="b9394437-d2fd-403b-96c3-3274dc3a4bbc" providerId="ADAL" clId="{C16FE706-1A5A-4246-A216-37FA9D8028C4}" dt="2023-05-20T18:57:48.700" v="809" actId="1037"/>
          <ac:picMkLst>
            <pc:docMk/>
            <pc:sldMk cId="2993492120" sldId="505"/>
            <ac:picMk id="32" creationId="{A67700C7-F332-4B77-4621-31900E0297D2}"/>
          </ac:picMkLst>
        </pc:picChg>
        <pc:picChg chg="add del mod">
          <ac:chgData name="Gunawardana I.I.E. it19973470" userId="b9394437-d2fd-403b-96c3-3274dc3a4bbc" providerId="ADAL" clId="{C16FE706-1A5A-4246-A216-37FA9D8028C4}" dt="2023-05-20T19:31:39.868" v="1428" actId="478"/>
          <ac:picMkLst>
            <pc:docMk/>
            <pc:sldMk cId="2993492120" sldId="505"/>
            <ac:picMk id="39" creationId="{4AD6A17F-7010-3BBE-F30C-37AA4DA14BCF}"/>
          </ac:picMkLst>
        </pc:picChg>
        <pc:picChg chg="del">
          <ac:chgData name="Gunawardana I.I.E. it19973470" userId="b9394437-d2fd-403b-96c3-3274dc3a4bbc" providerId="ADAL" clId="{C16FE706-1A5A-4246-A216-37FA9D8028C4}" dt="2023-05-20T17:41:09.281" v="84" actId="478"/>
          <ac:picMkLst>
            <pc:docMk/>
            <pc:sldMk cId="2993492120" sldId="505"/>
            <ac:picMk id="41" creationId="{FBCE7733-4FB1-AAD3-6581-DE9FC3872895}"/>
          </ac:picMkLst>
        </pc:picChg>
        <pc:picChg chg="add mod">
          <ac:chgData name="Gunawardana I.I.E. it19973470" userId="b9394437-d2fd-403b-96c3-3274dc3a4bbc" providerId="ADAL" clId="{C16FE706-1A5A-4246-A216-37FA9D8028C4}" dt="2023-05-20T19:32:25.613" v="1437" actId="1076"/>
          <ac:picMkLst>
            <pc:docMk/>
            <pc:sldMk cId="2993492120" sldId="505"/>
            <ac:picMk id="42" creationId="{F5C82C02-5F19-C92D-3F07-7D4DC44AE8F8}"/>
          </ac:picMkLst>
        </pc:picChg>
        <pc:picChg chg="del">
          <ac:chgData name="Gunawardana I.I.E. it19973470" userId="b9394437-d2fd-403b-96c3-3274dc3a4bbc" providerId="ADAL" clId="{C16FE706-1A5A-4246-A216-37FA9D8028C4}" dt="2023-05-20T17:41:45.179" v="93" actId="478"/>
          <ac:picMkLst>
            <pc:docMk/>
            <pc:sldMk cId="2993492120" sldId="505"/>
            <ac:picMk id="3074" creationId="{FF093402-88E8-CFCD-504A-4BEE6B33323F}"/>
          </ac:picMkLst>
        </pc:picChg>
        <pc:cxnChg chg="mod">
          <ac:chgData name="Gunawardana I.I.E. it19973470" userId="b9394437-d2fd-403b-96c3-3274dc3a4bbc" providerId="ADAL" clId="{C16FE706-1A5A-4246-A216-37FA9D8028C4}" dt="2023-05-20T17:41:53.395" v="97" actId="1076"/>
          <ac:cxnSpMkLst>
            <pc:docMk/>
            <pc:sldMk cId="2993492120" sldId="505"/>
            <ac:cxnSpMk id="6" creationId="{877D4F1B-B372-2D5C-0A6C-E641C1F35369}"/>
          </ac:cxnSpMkLst>
        </pc:cxnChg>
        <pc:cxnChg chg="mod">
          <ac:chgData name="Gunawardana I.I.E. it19973470" userId="b9394437-d2fd-403b-96c3-3274dc3a4bbc" providerId="ADAL" clId="{C16FE706-1A5A-4246-A216-37FA9D8028C4}" dt="2023-05-20T17:42:00.341" v="98" actId="1076"/>
          <ac:cxnSpMkLst>
            <pc:docMk/>
            <pc:sldMk cId="2993492120" sldId="505"/>
            <ac:cxnSpMk id="12" creationId="{D9E0E02B-7B0F-31F4-8B7E-DFB786C74E3D}"/>
          </ac:cxnSpMkLst>
        </pc:cxnChg>
        <pc:cxnChg chg="mod">
          <ac:chgData name="Gunawardana I.I.E. it19973470" userId="b9394437-d2fd-403b-96c3-3274dc3a4bbc" providerId="ADAL" clId="{C16FE706-1A5A-4246-A216-37FA9D8028C4}" dt="2023-05-20T18:57:45.341" v="805" actId="14100"/>
          <ac:cxnSpMkLst>
            <pc:docMk/>
            <pc:sldMk cId="2993492120" sldId="505"/>
            <ac:cxnSpMk id="14" creationId="{02B16D6C-9B4E-58E0-8FBB-6237745FFD9A}"/>
          </ac:cxnSpMkLst>
        </pc:cxnChg>
        <pc:cxnChg chg="del mod">
          <ac:chgData name="Gunawardana I.I.E. it19973470" userId="b9394437-d2fd-403b-96c3-3274dc3a4bbc" providerId="ADAL" clId="{C16FE706-1A5A-4246-A216-37FA9D8028C4}" dt="2023-05-20T17:41:31.165" v="90" actId="478"/>
          <ac:cxnSpMkLst>
            <pc:docMk/>
            <pc:sldMk cId="2993492120" sldId="505"/>
            <ac:cxnSpMk id="18" creationId="{5F11E0B4-810C-B2E1-C9D5-86F717D0C563}"/>
          </ac:cxnSpMkLst>
        </pc:cxnChg>
        <pc:cxnChg chg="add mod">
          <ac:chgData name="Gunawardana I.I.E. it19973470" userId="b9394437-d2fd-403b-96c3-3274dc3a4bbc" providerId="ADAL" clId="{C16FE706-1A5A-4246-A216-37FA9D8028C4}" dt="2023-05-20T19:29:26.217" v="1419" actId="208"/>
          <ac:cxnSpMkLst>
            <pc:docMk/>
            <pc:sldMk cId="2993492120" sldId="505"/>
            <ac:cxnSpMk id="35" creationId="{0BC5F1F6-AFD4-8876-8EA6-86A51865D37A}"/>
          </ac:cxnSpMkLst>
        </pc:cxnChg>
      </pc:sldChg>
      <pc:sldChg chg="del">
        <pc:chgData name="Gunawardana I.I.E. it19973470" userId="b9394437-d2fd-403b-96c3-3274dc3a4bbc" providerId="ADAL" clId="{C16FE706-1A5A-4246-A216-37FA9D8028C4}" dt="2023-05-20T17:39:37.581" v="62" actId="47"/>
        <pc:sldMkLst>
          <pc:docMk/>
          <pc:sldMk cId="2959668252" sldId="507"/>
        </pc:sldMkLst>
      </pc:sldChg>
      <pc:sldChg chg="del">
        <pc:chgData name="Gunawardana I.I.E. it19973470" userId="b9394437-d2fd-403b-96c3-3274dc3a4bbc" providerId="ADAL" clId="{C16FE706-1A5A-4246-A216-37FA9D8028C4}" dt="2023-05-20T17:39:37.581" v="62" actId="47"/>
        <pc:sldMkLst>
          <pc:docMk/>
          <pc:sldMk cId="690372716" sldId="508"/>
        </pc:sldMkLst>
      </pc:sldChg>
      <pc:sldChg chg="addSp delSp modSp mod">
        <pc:chgData name="Gunawardana I.I.E. it19973470" userId="b9394437-d2fd-403b-96c3-3274dc3a4bbc" providerId="ADAL" clId="{C16FE706-1A5A-4246-A216-37FA9D8028C4}" dt="2023-05-21T14:49:39.577" v="1575" actId="120"/>
        <pc:sldMkLst>
          <pc:docMk/>
          <pc:sldMk cId="2394584731" sldId="514"/>
        </pc:sldMkLst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" creationId="{4F6E1121-6190-0BD0-F5CB-D0AF79398EE2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3" creationId="{22EB6F3A-21B8-D255-D796-D0D946286005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7" creationId="{C49082DB-E096-C678-F486-7F1B6DDB4BEE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8" creationId="{FD8EA2D6-2A99-3FB3-0BC0-00ECC3C43032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9" creationId="{6AC2A48D-B454-A45D-572D-7FFD184A9562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0" creationId="{1F38797F-AB91-FE59-5C00-D26EC5EA2308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1" creationId="{3ABBD0D9-F561-59A1-1C67-082B23521762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2" creationId="{97573E3C-9D0F-E5B2-D2E0-F8D3331C6B74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3" creationId="{D925FDF1-F2FF-8B0A-609C-83C4444B1E28}"/>
          </ac:spMkLst>
        </pc:spChg>
        <pc:spChg chg="add mod">
          <ac:chgData name="Gunawardana I.I.E. it19973470" userId="b9394437-d2fd-403b-96c3-3274dc3a4bbc" providerId="ADAL" clId="{C16FE706-1A5A-4246-A216-37FA9D8028C4}" dt="2023-05-21T14:49:39.577" v="1575" actId="120"/>
          <ac:spMkLst>
            <pc:docMk/>
            <pc:sldMk cId="2394584731" sldId="514"/>
            <ac:spMk id="14" creationId="{6CAFECF4-5B79-4AF8-0ACD-3308E505891F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5" creationId="{D6A6C319-A21E-6EC2-8B8E-EF710DB946A6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16" creationId="{436C48B7-C883-A215-5789-6F6E5ABCC1F8}"/>
          </ac:spMkLst>
        </pc:spChg>
        <pc:spChg chg="add mod">
          <ac:chgData name="Gunawardana I.I.E. it19973470" userId="b9394437-d2fd-403b-96c3-3274dc3a4bbc" providerId="ADAL" clId="{C16FE706-1A5A-4246-A216-37FA9D8028C4}" dt="2023-05-21T14:49:39.577" v="1575" actId="120"/>
          <ac:spMkLst>
            <pc:docMk/>
            <pc:sldMk cId="2394584731" sldId="514"/>
            <ac:spMk id="17" creationId="{494DDD93-D6EC-333A-3112-38E9CD82DD86}"/>
          </ac:spMkLst>
        </pc:spChg>
        <pc:spChg chg="del mod">
          <ac:chgData name="Gunawardana I.I.E. it19973470" userId="b9394437-d2fd-403b-96c3-3274dc3a4bbc" providerId="ADAL" clId="{C16FE706-1A5A-4246-A216-37FA9D8028C4}" dt="2023-05-20T18:18:18.226" v="411" actId="478"/>
          <ac:spMkLst>
            <pc:docMk/>
            <pc:sldMk cId="2394584731" sldId="514"/>
            <ac:spMk id="19" creationId="{30051C19-5FF3-A166-9EE0-D53C0CFD2782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0" creationId="{79A2FD9E-2286-BE94-9D17-9413935F793E}"/>
          </ac:spMkLst>
        </pc:spChg>
        <pc:spChg chg="mod topLvl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1" creationId="{C24BDE89-5E66-95F3-6B76-A0C0AF8C0FBB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2" creationId="{AB0CA67C-3729-4401-C11F-CB9FFA35D081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3" creationId="{93750C2A-EA4C-55AA-ABCA-47F82413B6E1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4" creationId="{1F762908-AA6A-B3D2-79D1-68D7FCB40DDB}"/>
          </ac:spMkLst>
        </pc:spChg>
        <pc:spChg chg="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25" creationId="{FABE9218-2567-3731-54C7-47A22DD6A01D}"/>
          </ac:spMkLst>
        </pc:spChg>
        <pc:spChg chg="del mod topLvl">
          <ac:chgData name="Gunawardana I.I.E. it19973470" userId="b9394437-d2fd-403b-96c3-3274dc3a4bbc" providerId="ADAL" clId="{C16FE706-1A5A-4246-A216-37FA9D8028C4}" dt="2023-05-20T18:22:51.974" v="470" actId="478"/>
          <ac:spMkLst>
            <pc:docMk/>
            <pc:sldMk cId="2394584731" sldId="514"/>
            <ac:spMk id="26" creationId="{EDE939DC-D8B3-6796-3CDA-AEEEFAE3AA51}"/>
          </ac:spMkLst>
        </pc:spChg>
        <pc:spChg chg="mod topLvl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34" creationId="{9FD2007E-99AD-4577-C875-0D977F830B4C}"/>
          </ac:spMkLst>
        </pc:spChg>
        <pc:spChg chg="del mod topLvl">
          <ac:chgData name="Gunawardana I.I.E. it19973470" userId="b9394437-d2fd-403b-96c3-3274dc3a4bbc" providerId="ADAL" clId="{C16FE706-1A5A-4246-A216-37FA9D8028C4}" dt="2023-05-20T18:13:23.926" v="311" actId="478"/>
          <ac:spMkLst>
            <pc:docMk/>
            <pc:sldMk cId="2394584731" sldId="514"/>
            <ac:spMk id="35" creationId="{C8BBE67F-5245-8127-4199-E938F1460AE1}"/>
          </ac:spMkLst>
        </pc:spChg>
        <pc:spChg chg="del mod topLvl">
          <ac:chgData name="Gunawardana I.I.E. it19973470" userId="b9394437-d2fd-403b-96c3-3274dc3a4bbc" providerId="ADAL" clId="{C16FE706-1A5A-4246-A216-37FA9D8028C4}" dt="2023-05-20T18:15:36.861" v="346" actId="478"/>
          <ac:spMkLst>
            <pc:docMk/>
            <pc:sldMk cId="2394584731" sldId="514"/>
            <ac:spMk id="37" creationId="{E6598263-8915-1682-5A92-D04C423B2FB2}"/>
          </ac:spMkLst>
        </pc:spChg>
        <pc:spChg chg="del topLvl">
          <ac:chgData name="Gunawardana I.I.E. it19973470" userId="b9394437-d2fd-403b-96c3-3274dc3a4bbc" providerId="ADAL" clId="{C16FE706-1A5A-4246-A216-37FA9D8028C4}" dt="2023-05-20T18:09:46.467" v="306" actId="478"/>
          <ac:spMkLst>
            <pc:docMk/>
            <pc:sldMk cId="2394584731" sldId="514"/>
            <ac:spMk id="38" creationId="{ADA2A416-A848-3834-AB81-0408D50024DD}"/>
          </ac:spMkLst>
        </pc:spChg>
        <pc:spChg chg="del mod topLvl">
          <ac:chgData name="Gunawardana I.I.E. it19973470" userId="b9394437-d2fd-403b-96c3-3274dc3a4bbc" providerId="ADAL" clId="{C16FE706-1A5A-4246-A216-37FA9D8028C4}" dt="2023-05-20T18:16:05.832" v="355" actId="478"/>
          <ac:spMkLst>
            <pc:docMk/>
            <pc:sldMk cId="2394584731" sldId="514"/>
            <ac:spMk id="40" creationId="{6FE41CC0-2F32-4827-4416-F88CBC5E38C7}"/>
          </ac:spMkLst>
        </pc:spChg>
        <pc:spChg chg="del topLvl">
          <ac:chgData name="Gunawardana I.I.E. it19973470" userId="b9394437-d2fd-403b-96c3-3274dc3a4bbc" providerId="ADAL" clId="{C16FE706-1A5A-4246-A216-37FA9D8028C4}" dt="2023-05-20T18:04:44.850" v="253" actId="478"/>
          <ac:spMkLst>
            <pc:docMk/>
            <pc:sldMk cId="2394584731" sldId="514"/>
            <ac:spMk id="41" creationId="{7BB615C1-32E8-9384-762B-730C7B8A8849}"/>
          </ac:spMkLst>
        </pc:spChg>
        <pc:spChg chg="del mod topLvl">
          <ac:chgData name="Gunawardana I.I.E. it19973470" userId="b9394437-d2fd-403b-96c3-3274dc3a4bbc" providerId="ADAL" clId="{C16FE706-1A5A-4246-A216-37FA9D8028C4}" dt="2023-05-20T18:16:24.788" v="359" actId="478"/>
          <ac:spMkLst>
            <pc:docMk/>
            <pc:sldMk cId="2394584731" sldId="514"/>
            <ac:spMk id="43" creationId="{63317D16-D247-E59F-C91E-3A93B585B954}"/>
          </ac:spMkLst>
        </pc:spChg>
        <pc:spChg chg="del topLvl">
          <ac:chgData name="Gunawardana I.I.E. it19973470" userId="b9394437-d2fd-403b-96c3-3274dc3a4bbc" providerId="ADAL" clId="{C16FE706-1A5A-4246-A216-37FA9D8028C4}" dt="2023-05-20T18:04:28.405" v="252" actId="478"/>
          <ac:spMkLst>
            <pc:docMk/>
            <pc:sldMk cId="2394584731" sldId="514"/>
            <ac:spMk id="44" creationId="{570335E3-D278-CF5E-E907-63381F934B4C}"/>
          </ac:spMkLst>
        </pc:spChg>
        <pc:spChg chg="mod">
          <ac:chgData name="Gunawardana I.I.E. it19973470" userId="b9394437-d2fd-403b-96c3-3274dc3a4bbc" providerId="ADAL" clId="{C16FE706-1A5A-4246-A216-37FA9D8028C4}" dt="2023-05-20T18:19:26.187" v="413" actId="207"/>
          <ac:spMkLst>
            <pc:docMk/>
            <pc:sldMk cId="2394584731" sldId="514"/>
            <ac:spMk id="49" creationId="{0988CE41-20B7-9727-26F3-E6D942F88DFB}"/>
          </ac:spMkLst>
        </pc:spChg>
        <pc:spChg chg="mod">
          <ac:chgData name="Gunawardana I.I.E. it19973470" userId="b9394437-d2fd-403b-96c3-3274dc3a4bbc" providerId="ADAL" clId="{C16FE706-1A5A-4246-A216-37FA9D8028C4}" dt="2023-05-21T14:49:39.577" v="1575" actId="120"/>
          <ac:spMkLst>
            <pc:docMk/>
            <pc:sldMk cId="2394584731" sldId="514"/>
            <ac:spMk id="50" creationId="{6E7E1ECE-B74A-71E3-BAB8-07056D201701}"/>
          </ac:spMkLst>
        </pc:spChg>
        <pc:spChg chg="mod">
          <ac:chgData name="Gunawardana I.I.E. it19973470" userId="b9394437-d2fd-403b-96c3-3274dc3a4bbc" providerId="ADAL" clId="{C16FE706-1A5A-4246-A216-37FA9D8028C4}" dt="2023-05-20T18:14:19.086" v="327" actId="207"/>
          <ac:spMkLst>
            <pc:docMk/>
            <pc:sldMk cId="2394584731" sldId="514"/>
            <ac:spMk id="52" creationId="{2A5DB881-1020-9180-E168-077320AEB4E0}"/>
          </ac:spMkLst>
        </pc:spChg>
        <pc:spChg chg="mod">
          <ac:chgData name="Gunawardana I.I.E. it19973470" userId="b9394437-d2fd-403b-96c3-3274dc3a4bbc" providerId="ADAL" clId="{C16FE706-1A5A-4246-A216-37FA9D8028C4}" dt="2023-05-20T18:14:19.086" v="327" actId="207"/>
          <ac:spMkLst>
            <pc:docMk/>
            <pc:sldMk cId="2394584731" sldId="514"/>
            <ac:spMk id="53" creationId="{FB12C41F-C6A0-E4A2-702E-79CAB6BA87B8}"/>
          </ac:spMkLst>
        </pc:spChg>
        <pc:spChg chg="del topLvl">
          <ac:chgData name="Gunawardana I.I.E. it19973470" userId="b9394437-d2fd-403b-96c3-3274dc3a4bbc" providerId="ADAL" clId="{C16FE706-1A5A-4246-A216-37FA9D8028C4}" dt="2023-05-20T18:21:11.419" v="439" actId="478"/>
          <ac:spMkLst>
            <pc:docMk/>
            <pc:sldMk cId="2394584731" sldId="514"/>
            <ac:spMk id="64" creationId="{31247EDB-7C64-DF89-6025-46D2361B7787}"/>
          </ac:spMkLst>
        </pc:spChg>
        <pc:spChg chg="del topLvl">
          <ac:chgData name="Gunawardana I.I.E. it19973470" userId="b9394437-d2fd-403b-96c3-3274dc3a4bbc" providerId="ADAL" clId="{C16FE706-1A5A-4246-A216-37FA9D8028C4}" dt="2023-05-20T18:21:08.462" v="438" actId="478"/>
          <ac:spMkLst>
            <pc:docMk/>
            <pc:sldMk cId="2394584731" sldId="514"/>
            <ac:spMk id="65" creationId="{3BF1F5F5-3EEE-C52F-7B09-95958A52705F}"/>
          </ac:spMkLst>
        </pc:spChg>
        <pc:spChg chg="mod">
          <ac:chgData name="Gunawardana I.I.E. it19973470" userId="b9394437-d2fd-403b-96c3-3274dc3a4bbc" providerId="ADAL" clId="{C16FE706-1A5A-4246-A216-37FA9D8028C4}" dt="2023-05-20T19:09:04.167" v="832" actId="571"/>
          <ac:spMkLst>
            <pc:docMk/>
            <pc:sldMk cId="2394584731" sldId="514"/>
            <ac:spMk id="66" creationId="{0E6EB4D8-9541-DB13-3883-A6097A700215}"/>
          </ac:spMkLst>
        </pc:spChg>
        <pc:spChg chg="mod">
          <ac:chgData name="Gunawardana I.I.E. it19973470" userId="b9394437-d2fd-403b-96c3-3274dc3a4bbc" providerId="ADAL" clId="{C16FE706-1A5A-4246-A216-37FA9D8028C4}" dt="2023-05-20T19:09:04.167" v="832" actId="571"/>
          <ac:spMkLst>
            <pc:docMk/>
            <pc:sldMk cId="2394584731" sldId="514"/>
            <ac:spMk id="67" creationId="{B35CC1BC-58DD-2376-A414-F0CBC778430D}"/>
          </ac:spMkLst>
        </pc:spChg>
        <pc:spChg chg="mod">
          <ac:chgData name="Gunawardana I.I.E. it19973470" userId="b9394437-d2fd-403b-96c3-3274dc3a4bbc" providerId="ADAL" clId="{C16FE706-1A5A-4246-A216-37FA9D8028C4}" dt="2023-05-20T18:21:34.641" v="442" actId="207"/>
          <ac:spMkLst>
            <pc:docMk/>
            <pc:sldMk cId="2394584731" sldId="514"/>
            <ac:spMk id="73" creationId="{AFD41656-21AB-5EDB-78C3-B2E22AA0116F}"/>
          </ac:spMkLst>
        </pc:spChg>
        <pc:spChg chg="mod">
          <ac:chgData name="Gunawardana I.I.E. it19973470" userId="b9394437-d2fd-403b-96c3-3274dc3a4bbc" providerId="ADAL" clId="{C16FE706-1A5A-4246-A216-37FA9D8028C4}" dt="2023-05-21T14:49:39.577" v="1575" actId="120"/>
          <ac:spMkLst>
            <pc:docMk/>
            <pc:sldMk cId="2394584731" sldId="514"/>
            <ac:spMk id="74" creationId="{5EA1E35D-9E14-6251-E662-660E48AC37A9}"/>
          </ac:spMkLst>
        </pc:spChg>
        <pc:spChg chg="mod">
          <ac:chgData name="Gunawardana I.I.E. it19973470" userId="b9394437-d2fd-403b-96c3-3274dc3a4bbc" providerId="ADAL" clId="{C16FE706-1A5A-4246-A216-37FA9D8028C4}" dt="2023-05-20T18:22:02.461" v="464" actId="20577"/>
          <ac:spMkLst>
            <pc:docMk/>
            <pc:sldMk cId="2394584731" sldId="514"/>
            <ac:spMk id="77" creationId="{298C2C1F-C57B-FFD0-2E8C-CEC35067F704}"/>
          </ac:spMkLst>
        </pc:spChg>
        <pc:spChg chg="add mod">
          <ac:chgData name="Gunawardana I.I.E. it19973470" userId="b9394437-d2fd-403b-96c3-3274dc3a4bbc" providerId="ADAL" clId="{C16FE706-1A5A-4246-A216-37FA9D8028C4}" dt="2023-05-20T19:14:03.336" v="1090" actId="14100"/>
          <ac:spMkLst>
            <pc:docMk/>
            <pc:sldMk cId="2394584731" sldId="514"/>
            <ac:spMk id="80" creationId="{B83D2DF0-8606-4A9A-0787-7952EDBC5B7E}"/>
          </ac:spMkLst>
        </pc:spChg>
        <pc:spChg chg="add mod">
          <ac:chgData name="Gunawardana I.I.E. it19973470" userId="b9394437-d2fd-403b-96c3-3274dc3a4bbc" providerId="ADAL" clId="{C16FE706-1A5A-4246-A216-37FA9D8028C4}" dt="2023-05-20T19:11:09.080" v="1044" actId="1035"/>
          <ac:spMkLst>
            <pc:docMk/>
            <pc:sldMk cId="2394584731" sldId="514"/>
            <ac:spMk id="81" creationId="{BE3EA5D9-66C5-3371-056B-516508DF19C2}"/>
          </ac:spMkLst>
        </pc:spChg>
        <pc:spChg chg="mod">
          <ac:chgData name="Gunawardana I.I.E. it19973470" userId="b9394437-d2fd-403b-96c3-3274dc3a4bbc" providerId="ADAL" clId="{C16FE706-1A5A-4246-A216-37FA9D8028C4}" dt="2023-05-20T19:10:43.061" v="1002"/>
          <ac:spMkLst>
            <pc:docMk/>
            <pc:sldMk cId="2394584731" sldId="514"/>
            <ac:spMk id="83" creationId="{9B55B389-3D87-41D3-6D20-57144FA7CC18}"/>
          </ac:spMkLst>
        </pc:spChg>
        <pc:spChg chg="mod">
          <ac:chgData name="Gunawardana I.I.E. it19973470" userId="b9394437-d2fd-403b-96c3-3274dc3a4bbc" providerId="ADAL" clId="{C16FE706-1A5A-4246-A216-37FA9D8028C4}" dt="2023-05-20T19:15:51.272" v="1135" actId="20577"/>
          <ac:spMkLst>
            <pc:docMk/>
            <pc:sldMk cId="2394584731" sldId="514"/>
            <ac:spMk id="84" creationId="{E112349E-E655-CD3C-924E-78C4A4A92093}"/>
          </ac:spMkLst>
        </pc:spChg>
        <pc:spChg chg="mod topLvl">
          <ac:chgData name="Gunawardana I.I.E. it19973470" userId="b9394437-d2fd-403b-96c3-3274dc3a4bbc" providerId="ADAL" clId="{C16FE706-1A5A-4246-A216-37FA9D8028C4}" dt="2023-05-20T19:15:28.954" v="1130" actId="207"/>
          <ac:spMkLst>
            <pc:docMk/>
            <pc:sldMk cId="2394584731" sldId="514"/>
            <ac:spMk id="86" creationId="{A793E0BD-B766-8A10-4A9F-D959B2EEBAC8}"/>
          </ac:spMkLst>
        </pc:spChg>
        <pc:spChg chg="del mod topLvl">
          <ac:chgData name="Gunawardana I.I.E. it19973470" userId="b9394437-d2fd-403b-96c3-3274dc3a4bbc" providerId="ADAL" clId="{C16FE706-1A5A-4246-A216-37FA9D8028C4}" dt="2023-05-20T19:15:02.971" v="1126" actId="478"/>
          <ac:spMkLst>
            <pc:docMk/>
            <pc:sldMk cId="2394584731" sldId="514"/>
            <ac:spMk id="88" creationId="{5C7685C2-C27F-DCFB-96B7-C93E43DBBA18}"/>
          </ac:spMkLst>
        </pc:spChg>
        <pc:spChg chg="add mod">
          <ac:chgData name="Gunawardana I.I.E. it19973470" userId="b9394437-d2fd-403b-96c3-3274dc3a4bbc" providerId="ADAL" clId="{C16FE706-1A5A-4246-A216-37FA9D8028C4}" dt="2023-05-20T19:15:28.954" v="1130" actId="207"/>
          <ac:spMkLst>
            <pc:docMk/>
            <pc:sldMk cId="2394584731" sldId="514"/>
            <ac:spMk id="90" creationId="{2B5FFE49-CCA7-73B3-E419-1CA48062E9D9}"/>
          </ac:spMkLst>
        </pc:spChg>
        <pc:spChg chg="add mod ord">
          <ac:chgData name="Gunawardana I.I.E. it19973470" userId="b9394437-d2fd-403b-96c3-3274dc3a4bbc" providerId="ADAL" clId="{C16FE706-1A5A-4246-A216-37FA9D8028C4}" dt="2023-05-20T19:15:28.954" v="1130" actId="207"/>
          <ac:spMkLst>
            <pc:docMk/>
            <pc:sldMk cId="2394584731" sldId="514"/>
            <ac:spMk id="93" creationId="{97559876-E18E-B816-FA8A-D9AB2E1FA2B9}"/>
          </ac:spMkLst>
        </pc:spChg>
        <pc:spChg chg="add mod ord">
          <ac:chgData name="Gunawardana I.I.E. it19973470" userId="b9394437-d2fd-403b-96c3-3274dc3a4bbc" providerId="ADAL" clId="{C16FE706-1A5A-4246-A216-37FA9D8028C4}" dt="2023-05-20T19:15:28.954" v="1130" actId="207"/>
          <ac:spMkLst>
            <pc:docMk/>
            <pc:sldMk cId="2394584731" sldId="514"/>
            <ac:spMk id="97" creationId="{CBBAA799-4A42-70A6-215B-2FA51D8C197A}"/>
          </ac:spMkLst>
        </pc:spChg>
        <pc:spChg chg="add mod">
          <ac:chgData name="Gunawardana I.I.E. it19973470" userId="b9394437-d2fd-403b-96c3-3274dc3a4bbc" providerId="ADAL" clId="{C16FE706-1A5A-4246-A216-37FA9D8028C4}" dt="2023-05-20T19:14:39.070" v="1120" actId="1037"/>
          <ac:spMkLst>
            <pc:docMk/>
            <pc:sldMk cId="2394584731" sldId="514"/>
            <ac:spMk id="98" creationId="{623E0147-3987-10CC-6698-F2F62CCE3EE1}"/>
          </ac:spMkLst>
        </pc:spChg>
        <pc:spChg chg="add mod">
          <ac:chgData name="Gunawardana I.I.E. it19973470" userId="b9394437-d2fd-403b-96c3-3274dc3a4bbc" providerId="ADAL" clId="{C16FE706-1A5A-4246-A216-37FA9D8028C4}" dt="2023-05-20T19:14:46.558" v="1122" actId="1076"/>
          <ac:spMkLst>
            <pc:docMk/>
            <pc:sldMk cId="2394584731" sldId="514"/>
            <ac:spMk id="99" creationId="{F7BC8D9C-CA32-75B4-D6E9-C56B076B9DD7}"/>
          </ac:spMkLst>
        </pc:spChg>
        <pc:spChg chg="mod">
          <ac:chgData name="Gunawardana I.I.E. it19973470" userId="b9394437-d2fd-403b-96c3-3274dc3a4bbc" providerId="ADAL" clId="{C16FE706-1A5A-4246-A216-37FA9D8028C4}" dt="2023-05-20T19:16:13.266" v="1136"/>
          <ac:spMkLst>
            <pc:docMk/>
            <pc:sldMk cId="2394584731" sldId="514"/>
            <ac:spMk id="101" creationId="{5C82E6DA-8A7C-4036-5C12-09FDB645E6BD}"/>
          </ac:spMkLst>
        </pc:spChg>
        <pc:spChg chg="mod">
          <ac:chgData name="Gunawardana I.I.E. it19973470" userId="b9394437-d2fd-403b-96c3-3274dc3a4bbc" providerId="ADAL" clId="{C16FE706-1A5A-4246-A216-37FA9D8028C4}" dt="2023-05-20T19:16:45.385" v="1166" actId="120"/>
          <ac:spMkLst>
            <pc:docMk/>
            <pc:sldMk cId="2394584731" sldId="514"/>
            <ac:spMk id="102" creationId="{93369943-BED3-4DF5-9823-BDA86A6BDAD7}"/>
          </ac:spMkLst>
        </pc:spChg>
        <pc:spChg chg="add del mod">
          <ac:chgData name="Gunawardana I.I.E. it19973470" userId="b9394437-d2fd-403b-96c3-3274dc3a4bbc" providerId="ADAL" clId="{C16FE706-1A5A-4246-A216-37FA9D8028C4}" dt="2023-05-20T19:17:00.248" v="1170" actId="478"/>
          <ac:spMkLst>
            <pc:docMk/>
            <pc:sldMk cId="2394584731" sldId="514"/>
            <ac:spMk id="103" creationId="{4A85B9B0-2B75-25D0-FB0D-CEBE2B0BC8D9}"/>
          </ac:spMkLst>
        </pc:spChg>
        <pc:spChg chg="add mod">
          <ac:chgData name="Gunawardana I.I.E. it19973470" userId="b9394437-d2fd-403b-96c3-3274dc3a4bbc" providerId="ADAL" clId="{C16FE706-1A5A-4246-A216-37FA9D8028C4}" dt="2023-05-20T19:17:10.518" v="1172" actId="1076"/>
          <ac:spMkLst>
            <pc:docMk/>
            <pc:sldMk cId="2394584731" sldId="514"/>
            <ac:spMk id="104" creationId="{873B2A75-B7F8-C5F9-0B2E-8E4340FB069E}"/>
          </ac:spMkLst>
        </pc:spChg>
        <pc:grpChg chg="add del mod">
          <ac:chgData name="Gunawardana I.I.E. it19973470" userId="b9394437-d2fd-403b-96c3-3274dc3a4bbc" providerId="ADAL" clId="{C16FE706-1A5A-4246-A216-37FA9D8028C4}" dt="2023-05-20T18:22:51.974" v="470" actId="478"/>
          <ac:grpSpMkLst>
            <pc:docMk/>
            <pc:sldMk cId="2394584731" sldId="514"/>
            <ac:grpSpMk id="18" creationId="{815AD24F-1876-2B24-335F-1896590F43BB}"/>
          </ac:grpSpMkLst>
        </pc:grpChg>
        <pc:grpChg chg="mod">
          <ac:chgData name="Gunawardana I.I.E. it19973470" userId="b9394437-d2fd-403b-96c3-3274dc3a4bbc" providerId="ADAL" clId="{C16FE706-1A5A-4246-A216-37FA9D8028C4}" dt="2023-05-20T19:11:18.171" v="1064" actId="1037"/>
          <ac:grpSpMkLst>
            <pc:docMk/>
            <pc:sldMk cId="2394584731" sldId="514"/>
            <ac:grpSpMk id="27" creationId="{D13F601D-6CC8-327B-BCD2-6AD7197A1F2D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30" creationId="{2891F3D1-ACDC-DA27-F24F-086B96E4B3D5}"/>
          </ac:grpSpMkLst>
        </pc:grpChg>
        <pc:grpChg chg="del mod">
          <ac:chgData name="Gunawardana I.I.E. it19973470" userId="b9394437-d2fd-403b-96c3-3274dc3a4bbc" providerId="ADAL" clId="{C16FE706-1A5A-4246-A216-37FA9D8028C4}" dt="2023-05-20T18:13:23.926" v="311" actId="478"/>
          <ac:grpSpMkLst>
            <pc:docMk/>
            <pc:sldMk cId="2394584731" sldId="514"/>
            <ac:grpSpMk id="33" creationId="{20AE6C30-1062-5BB0-CC88-9637A9FF729C}"/>
          </ac:grpSpMkLst>
        </pc:grpChg>
        <pc:grpChg chg="del">
          <ac:chgData name="Gunawardana I.I.E. it19973470" userId="b9394437-d2fd-403b-96c3-3274dc3a4bbc" providerId="ADAL" clId="{C16FE706-1A5A-4246-A216-37FA9D8028C4}" dt="2023-05-20T18:09:46.467" v="306" actId="478"/>
          <ac:grpSpMkLst>
            <pc:docMk/>
            <pc:sldMk cId="2394584731" sldId="514"/>
            <ac:grpSpMk id="36" creationId="{354DA946-1ADF-2D26-2D32-2FC303BEFBCF}"/>
          </ac:grpSpMkLst>
        </pc:grpChg>
        <pc:grpChg chg="del">
          <ac:chgData name="Gunawardana I.I.E. it19973470" userId="b9394437-d2fd-403b-96c3-3274dc3a4bbc" providerId="ADAL" clId="{C16FE706-1A5A-4246-A216-37FA9D8028C4}" dt="2023-05-20T18:04:44.850" v="253" actId="478"/>
          <ac:grpSpMkLst>
            <pc:docMk/>
            <pc:sldMk cId="2394584731" sldId="514"/>
            <ac:grpSpMk id="39" creationId="{3D496632-B16F-BACE-6D53-9FFF3D93025E}"/>
          </ac:grpSpMkLst>
        </pc:grpChg>
        <pc:grpChg chg="del">
          <ac:chgData name="Gunawardana I.I.E. it19973470" userId="b9394437-d2fd-403b-96c3-3274dc3a4bbc" providerId="ADAL" clId="{C16FE706-1A5A-4246-A216-37FA9D8028C4}" dt="2023-05-20T18:04:28.405" v="252" actId="478"/>
          <ac:grpSpMkLst>
            <pc:docMk/>
            <pc:sldMk cId="2394584731" sldId="514"/>
            <ac:grpSpMk id="42" creationId="{64ADE438-B2DD-A462-7A02-B19374169070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45" creationId="{BC259EEC-6D3A-C396-C78B-BCD9CFC2EF7E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48" creationId="{F4563F08-AEDB-F51B-3528-412AF869EEFF}"/>
          </ac:grpSpMkLst>
        </pc:grpChg>
        <pc:grpChg chg="del mod">
          <ac:chgData name="Gunawardana I.I.E. it19973470" userId="b9394437-d2fd-403b-96c3-3274dc3a4bbc" providerId="ADAL" clId="{C16FE706-1A5A-4246-A216-37FA9D8028C4}" dt="2023-05-20T18:17:59.606" v="363" actId="478"/>
          <ac:grpSpMkLst>
            <pc:docMk/>
            <pc:sldMk cId="2394584731" sldId="514"/>
            <ac:grpSpMk id="51" creationId="{066F77AF-224C-717C-02AC-75811E703768}"/>
          </ac:grpSpMkLst>
        </pc:grpChg>
        <pc:grpChg chg="add mod">
          <ac:chgData name="Gunawardana I.I.E. it19973470" userId="b9394437-d2fd-403b-96c3-3274dc3a4bbc" providerId="ADAL" clId="{C16FE706-1A5A-4246-A216-37FA9D8028C4}" dt="2023-05-20T19:09:04.167" v="832" actId="571"/>
          <ac:grpSpMkLst>
            <pc:docMk/>
            <pc:sldMk cId="2394584731" sldId="514"/>
            <ac:grpSpMk id="56" creationId="{1822B476-188D-A3C0-8870-8F3B8F8C8926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57" creationId="{F4A603AC-66E1-9CDF-C4C9-67A913E05F7E}"/>
          </ac:grpSpMkLst>
        </pc:grpChg>
        <pc:grpChg chg="del">
          <ac:chgData name="Gunawardana I.I.E. it19973470" userId="b9394437-d2fd-403b-96c3-3274dc3a4bbc" providerId="ADAL" clId="{C16FE706-1A5A-4246-A216-37FA9D8028C4}" dt="2023-05-20T18:20:17.409" v="430" actId="478"/>
          <ac:grpSpMkLst>
            <pc:docMk/>
            <pc:sldMk cId="2394584731" sldId="514"/>
            <ac:grpSpMk id="60" creationId="{7608AF64-F061-FB84-6E9F-B5935651D6AE}"/>
          </ac:grpSpMkLst>
        </pc:grpChg>
        <pc:grpChg chg="del">
          <ac:chgData name="Gunawardana I.I.E. it19973470" userId="b9394437-d2fd-403b-96c3-3274dc3a4bbc" providerId="ADAL" clId="{C16FE706-1A5A-4246-A216-37FA9D8028C4}" dt="2023-05-20T18:21:08.462" v="438" actId="478"/>
          <ac:grpSpMkLst>
            <pc:docMk/>
            <pc:sldMk cId="2394584731" sldId="514"/>
            <ac:grpSpMk id="63" creationId="{2A5C3405-B4DE-3853-7D7C-EFB81E389DB6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69" creationId="{EB63D203-6958-9477-DBB6-38A9B026AC24}"/>
          </ac:grpSpMkLst>
        </pc:grpChg>
        <pc:grpChg chg="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72" creationId="{DA49F424-89FC-EF7C-8FA7-DB8CC30FF7BB}"/>
          </ac:grpSpMkLst>
        </pc:grpChg>
        <pc:grpChg chg="del">
          <ac:chgData name="Gunawardana I.I.E. it19973470" userId="b9394437-d2fd-403b-96c3-3274dc3a4bbc" providerId="ADAL" clId="{C16FE706-1A5A-4246-A216-37FA9D8028C4}" dt="2023-05-20T18:22:27.083" v="468" actId="478"/>
          <ac:grpSpMkLst>
            <pc:docMk/>
            <pc:sldMk cId="2394584731" sldId="514"/>
            <ac:grpSpMk id="75" creationId="{506BDB7B-2B41-3AAA-081B-899F9A27B806}"/>
          </ac:grpSpMkLst>
        </pc:grpChg>
        <pc:grpChg chg="add mod">
          <ac:chgData name="Gunawardana I.I.E. it19973470" userId="b9394437-d2fd-403b-96c3-3274dc3a4bbc" providerId="ADAL" clId="{C16FE706-1A5A-4246-A216-37FA9D8028C4}" dt="2023-05-20T19:11:09.080" v="1044" actId="1035"/>
          <ac:grpSpMkLst>
            <pc:docMk/>
            <pc:sldMk cId="2394584731" sldId="514"/>
            <ac:grpSpMk id="82" creationId="{2358C0BB-47DB-9A86-AE4E-54CFFD8B1C77}"/>
          </ac:grpSpMkLst>
        </pc:grpChg>
        <pc:grpChg chg="add del mod">
          <ac:chgData name="Gunawardana I.I.E. it19973470" userId="b9394437-d2fd-403b-96c3-3274dc3a4bbc" providerId="ADAL" clId="{C16FE706-1A5A-4246-A216-37FA9D8028C4}" dt="2023-05-20T19:15:02.971" v="1126" actId="478"/>
          <ac:grpSpMkLst>
            <pc:docMk/>
            <pc:sldMk cId="2394584731" sldId="514"/>
            <ac:grpSpMk id="85" creationId="{123448A1-873E-CC74-6D11-C59E803D54BD}"/>
          </ac:grpSpMkLst>
        </pc:grpChg>
        <pc:grpChg chg="add mod ord">
          <ac:chgData name="Gunawardana I.I.E. it19973470" userId="b9394437-d2fd-403b-96c3-3274dc3a4bbc" providerId="ADAL" clId="{C16FE706-1A5A-4246-A216-37FA9D8028C4}" dt="2023-05-20T19:17:20.053" v="1174" actId="14100"/>
          <ac:grpSpMkLst>
            <pc:docMk/>
            <pc:sldMk cId="2394584731" sldId="514"/>
            <ac:grpSpMk id="100" creationId="{A0124D7A-DEE1-6BA4-86A5-0B4B154FFF7D}"/>
          </ac:grpSpMkLst>
        </pc:grpChg>
        <pc:picChg chg="del mod ord">
          <ac:chgData name="Gunawardana I.I.E. it19973470" userId="b9394437-d2fd-403b-96c3-3274dc3a4bbc" providerId="ADAL" clId="{C16FE706-1A5A-4246-A216-37FA9D8028C4}" dt="2023-05-20T19:09:24.883" v="836" actId="478"/>
          <ac:picMkLst>
            <pc:docMk/>
            <pc:sldMk cId="2394584731" sldId="514"/>
            <ac:picMk id="4" creationId="{3F582172-6018-6B6F-CEA4-9CBBBABE6712}"/>
          </ac:picMkLst>
        </pc:picChg>
        <pc:picChg chg="add mod">
          <ac:chgData name="Gunawardana I.I.E. it19973470" userId="b9394437-d2fd-403b-96c3-3274dc3a4bbc" providerId="ADAL" clId="{C16FE706-1A5A-4246-A216-37FA9D8028C4}" dt="2023-05-20T19:09:04.167" v="832" actId="571"/>
          <ac:picMkLst>
            <pc:docMk/>
            <pc:sldMk cId="2394584731" sldId="514"/>
            <ac:picMk id="55" creationId="{E691D1CC-2FEE-01AE-F04D-187AE0CA9515}"/>
          </ac:picMkLst>
        </pc:picChg>
        <pc:cxnChg chg="add 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79" creationId="{F164CDE2-A1C2-02D3-47F0-B57D00AB9A30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89" creationId="{8511F0A2-D17E-C730-1348-20ED7CFC4521}"/>
          </ac:cxnSpMkLst>
        </pc:cxnChg>
        <pc:cxnChg chg="mod">
          <ac:chgData name="Gunawardana I.I.E. it19973470" userId="b9394437-d2fd-403b-96c3-3274dc3a4bbc" providerId="ADAL" clId="{C16FE706-1A5A-4246-A216-37FA9D8028C4}" dt="2023-05-20T19:11:18.171" v="1064" actId="1037"/>
          <ac:cxnSpMkLst>
            <pc:docMk/>
            <pc:sldMk cId="2394584731" sldId="514"/>
            <ac:cxnSpMk id="91" creationId="{1536A1F4-AC47-E91F-857F-20E141C92534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92" creationId="{A8269126-4422-1111-F2B9-B62E15AA34AC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94" creationId="{BC8E3BCC-E8A4-2A19-312B-9444DDBA4D79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95" creationId="{EA2241BD-DB25-42B5-A90C-925F76416032}"/>
          </ac:cxnSpMkLst>
        </pc:cxnChg>
        <pc:cxnChg chg="mod">
          <ac:chgData name="Gunawardana I.I.E. it19973470" userId="b9394437-d2fd-403b-96c3-3274dc3a4bbc" providerId="ADAL" clId="{C16FE706-1A5A-4246-A216-37FA9D8028C4}" dt="2023-05-20T19:11:09.080" v="1044" actId="1035"/>
          <ac:cxnSpMkLst>
            <pc:docMk/>
            <pc:sldMk cId="2394584731" sldId="514"/>
            <ac:cxnSpMk id="96" creationId="{6246B5BC-0778-B231-B516-864F6E3D7724}"/>
          </ac:cxnSpMkLst>
        </pc:cxnChg>
      </pc:sldChg>
      <pc:sldChg chg="del">
        <pc:chgData name="Gunawardana I.I.E. it19973470" userId="b9394437-d2fd-403b-96c3-3274dc3a4bbc" providerId="ADAL" clId="{C16FE706-1A5A-4246-A216-37FA9D8028C4}" dt="2023-05-21T18:11:16.875" v="1629" actId="47"/>
        <pc:sldMkLst>
          <pc:docMk/>
          <pc:sldMk cId="225845372" sldId="524"/>
        </pc:sldMkLst>
      </pc:sldChg>
      <pc:sldChg chg="modSp">
        <pc:chgData name="Gunawardana I.I.E. it19973470" userId="b9394437-d2fd-403b-96c3-3274dc3a4bbc" providerId="ADAL" clId="{C16FE706-1A5A-4246-A216-37FA9D8028C4}" dt="2023-05-20T18:03:15.381" v="250"/>
        <pc:sldMkLst>
          <pc:docMk/>
          <pc:sldMk cId="3325564260" sldId="528"/>
        </pc:sldMkLst>
        <pc:graphicFrameChg chg="mod">
          <ac:chgData name="Gunawardana I.I.E. it19973470" userId="b9394437-d2fd-403b-96c3-3274dc3a4bbc" providerId="ADAL" clId="{C16FE706-1A5A-4246-A216-37FA9D8028C4}" dt="2023-05-20T18:03:15.381" v="250"/>
          <ac:graphicFrameMkLst>
            <pc:docMk/>
            <pc:sldMk cId="3325564260" sldId="528"/>
            <ac:graphicFrameMk id="4" creationId="{5BDF8941-0B2F-BD04-17D9-26E7E5E1B60F}"/>
          </ac:graphicFrameMkLst>
        </pc:graphicFrameChg>
      </pc:sldChg>
      <pc:sldChg chg="modSp add mod">
        <pc:chgData name="Gunawardana I.I.E. it19973470" userId="b9394437-d2fd-403b-96c3-3274dc3a4bbc" providerId="ADAL" clId="{C16FE706-1A5A-4246-A216-37FA9D8028C4}" dt="2023-05-20T18:54:11.583" v="795" actId="20577"/>
        <pc:sldMkLst>
          <pc:docMk/>
          <pc:sldMk cId="869244760" sldId="538"/>
        </pc:sldMkLst>
        <pc:spChg chg="mod">
          <ac:chgData name="Gunawardana I.I.E. it19973470" userId="b9394437-d2fd-403b-96c3-3274dc3a4bbc" providerId="ADAL" clId="{C16FE706-1A5A-4246-A216-37FA9D8028C4}" dt="2023-05-20T18:54:11.583" v="795" actId="20577"/>
          <ac:spMkLst>
            <pc:docMk/>
            <pc:sldMk cId="869244760" sldId="538"/>
            <ac:spMk id="4" creationId="{202ACE7C-F645-FD48-7258-9F3BBD863131}"/>
          </ac:spMkLst>
        </pc:spChg>
        <pc:spChg chg="mod">
          <ac:chgData name="Gunawardana I.I.E. it19973470" userId="b9394437-d2fd-403b-96c3-3274dc3a4bbc" providerId="ADAL" clId="{C16FE706-1A5A-4246-A216-37FA9D8028C4}" dt="2023-05-20T17:48:08.072" v="209"/>
          <ac:spMkLst>
            <pc:docMk/>
            <pc:sldMk cId="869244760" sldId="538"/>
            <ac:spMk id="6" creationId="{3328202A-E396-A4D6-6530-7434B8283088}"/>
          </ac:spMkLst>
        </pc:spChg>
      </pc:sldChg>
      <pc:sldChg chg="modSp add mod">
        <pc:chgData name="Gunawardana I.I.E. it19973470" userId="b9394437-d2fd-403b-96c3-3274dc3a4bbc" providerId="ADAL" clId="{C16FE706-1A5A-4246-A216-37FA9D8028C4}" dt="2023-05-21T14:32:41.841" v="1573"/>
        <pc:sldMkLst>
          <pc:docMk/>
          <pc:sldMk cId="2510107664" sldId="543"/>
        </pc:sldMkLst>
        <pc:spChg chg="mod">
          <ac:chgData name="Gunawardana I.I.E. it19973470" userId="b9394437-d2fd-403b-96c3-3274dc3a4bbc" providerId="ADAL" clId="{C16FE706-1A5A-4246-A216-37FA9D8028C4}" dt="2023-05-21T14:32:41.841" v="1573"/>
          <ac:spMkLst>
            <pc:docMk/>
            <pc:sldMk cId="2510107664" sldId="543"/>
            <ac:spMk id="5" creationId="{8F642944-B700-B379-36E5-5CB2155CF175}"/>
          </ac:spMkLst>
        </pc:spChg>
        <pc:spChg chg="mod">
          <ac:chgData name="Gunawardana I.I.E. it19973470" userId="b9394437-d2fd-403b-96c3-3274dc3a4bbc" providerId="ADAL" clId="{C16FE706-1A5A-4246-A216-37FA9D8028C4}" dt="2023-05-20T18:54:33.722" v="796" actId="20577"/>
          <ac:spMkLst>
            <pc:docMk/>
            <pc:sldMk cId="2510107664" sldId="543"/>
            <ac:spMk id="8" creationId="{79AEB256-0720-A38E-19B7-B7C5E0A4B4D5}"/>
          </ac:spMkLst>
        </pc:spChg>
      </pc:sldChg>
      <pc:sldChg chg="modSp mod">
        <pc:chgData name="Gunawardana I.I.E. it19973470" userId="b9394437-d2fd-403b-96c3-3274dc3a4bbc" providerId="ADAL" clId="{C16FE706-1A5A-4246-A216-37FA9D8028C4}" dt="2023-05-21T14:32:31.867" v="1572"/>
        <pc:sldMkLst>
          <pc:docMk/>
          <pc:sldMk cId="3173417674" sldId="546"/>
        </pc:sldMkLst>
        <pc:spChg chg="mod">
          <ac:chgData name="Gunawardana I.I.E. it19973470" userId="b9394437-d2fd-403b-96c3-3274dc3a4bbc" providerId="ADAL" clId="{C16FE706-1A5A-4246-A216-37FA9D8028C4}" dt="2023-05-20T18:52:46.737" v="753" actId="27636"/>
          <ac:spMkLst>
            <pc:docMk/>
            <pc:sldMk cId="3173417674" sldId="546"/>
            <ac:spMk id="9" creationId="{D1A93854-6E6F-F703-9B0F-E1A992263012}"/>
          </ac:spMkLst>
        </pc:spChg>
        <pc:spChg chg="mod">
          <ac:chgData name="Gunawardana I.I.E. it19973470" userId="b9394437-d2fd-403b-96c3-3274dc3a4bbc" providerId="ADAL" clId="{C16FE706-1A5A-4246-A216-37FA9D8028C4}" dt="2023-05-21T14:32:31.867" v="1572"/>
          <ac:spMkLst>
            <pc:docMk/>
            <pc:sldMk cId="3173417674" sldId="546"/>
            <ac:spMk id="12" creationId="{43C8B69A-A367-F1BB-8549-DCCE2300105D}"/>
          </ac:spMkLst>
        </pc:spChg>
      </pc:sldChg>
      <pc:sldChg chg="new del">
        <pc:chgData name="Gunawardana I.I.E. it19973470" userId="b9394437-d2fd-403b-96c3-3274dc3a4bbc" providerId="ADAL" clId="{C16FE706-1A5A-4246-A216-37FA9D8028C4}" dt="2023-05-20T18:46:45.160" v="557" actId="47"/>
        <pc:sldMkLst>
          <pc:docMk/>
          <pc:sldMk cId="913710497" sldId="550"/>
        </pc:sldMkLst>
      </pc:sldChg>
      <pc:sldChg chg="new del">
        <pc:chgData name="Gunawardana I.I.E. it19973470" userId="b9394437-d2fd-403b-96c3-3274dc3a4bbc" providerId="ADAL" clId="{C16FE706-1A5A-4246-A216-37FA9D8028C4}" dt="2023-05-20T18:40:13.533" v="552" actId="47"/>
        <pc:sldMkLst>
          <pc:docMk/>
          <pc:sldMk cId="1726432117" sldId="551"/>
        </pc:sldMkLst>
      </pc:sldChg>
      <pc:sldChg chg="add del modTransition">
        <pc:chgData name="Gunawardana I.I.E. it19973470" userId="b9394437-d2fd-403b-96c3-3274dc3a4bbc" providerId="ADAL" clId="{C16FE706-1A5A-4246-A216-37FA9D8028C4}" dt="2023-05-20T18:43:34.915" v="555" actId="2696"/>
        <pc:sldMkLst>
          <pc:docMk/>
          <pc:sldMk cId="2992756550" sldId="552"/>
        </pc:sldMkLst>
      </pc:sldChg>
      <pc:sldChg chg="modSp add del mod">
        <pc:chgData name="Gunawardana I.I.E. it19973470" userId="b9394437-d2fd-403b-96c3-3274dc3a4bbc" providerId="ADAL" clId="{C16FE706-1A5A-4246-A216-37FA9D8028C4}" dt="2023-05-21T20:21:42.101" v="1666" actId="47"/>
        <pc:sldMkLst>
          <pc:docMk/>
          <pc:sldMk cId="3616976859" sldId="552"/>
        </pc:sldMkLst>
        <pc:spChg chg="mod">
          <ac:chgData name="Gunawardana I.I.E. it19973470" userId="b9394437-d2fd-403b-96c3-3274dc3a4bbc" providerId="ADAL" clId="{C16FE706-1A5A-4246-A216-37FA9D8028C4}" dt="2023-05-21T20:20:40.483" v="1658" actId="1076"/>
          <ac:spMkLst>
            <pc:docMk/>
            <pc:sldMk cId="3616976859" sldId="552"/>
            <ac:spMk id="2" creationId="{7AA896C5-5B5D-5E1E-9CF4-7BACB9192613}"/>
          </ac:spMkLst>
        </pc:spChg>
      </pc:sldChg>
      <pc:sldChg chg="addSp delSp modSp add mod ord">
        <pc:chgData name="Gunawardana I.I.E. it19973470" userId="b9394437-d2fd-403b-96c3-3274dc3a4bbc" providerId="ADAL" clId="{C16FE706-1A5A-4246-A216-37FA9D8028C4}" dt="2023-05-21T20:39:38.117" v="1732"/>
        <pc:sldMkLst>
          <pc:docMk/>
          <pc:sldMk cId="3081994044" sldId="553"/>
        </pc:sldMkLst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2" creationId="{B0305A88-BF70-D783-8A30-C2F049CEA757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3" creationId="{9936DB27-EA8B-1C79-2AB7-D5CE5BB6178B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4" creationId="{EDDED1F8-82BC-80FC-51BF-BB0E64DFAC22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5" creationId="{CE1878AF-1093-D299-9782-913299C932C9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6" creationId="{5F1AD7A8-2068-F56C-FB6E-3071DCC71BBF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8" creationId="{0AB1EDB3-1D78-D74D-27D6-2843E542BDA2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9" creationId="{D834792D-6845-19A1-3E8A-750AFA7467B4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10" creationId="{959AD56C-39BA-03DA-99C4-09F715FC2270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11" creationId="{31FDE639-92AF-9EFB-CFBE-83BDCAF7DF10}"/>
          </ac:spMkLst>
        </pc:spChg>
        <pc:spChg chg="add del">
          <ac:chgData name="Gunawardana I.I.E. it19973470" userId="b9394437-d2fd-403b-96c3-3274dc3a4bbc" providerId="ADAL" clId="{C16FE706-1A5A-4246-A216-37FA9D8028C4}" dt="2023-05-21T20:38:34.845" v="1721" actId="478"/>
          <ac:spMkLst>
            <pc:docMk/>
            <pc:sldMk cId="3081994044" sldId="553"/>
            <ac:spMk id="12" creationId="{162F28F2-A447-3897-F5AA-A17D70495D6F}"/>
          </ac:spMkLst>
        </pc:spChg>
        <pc:spChg chg="del">
          <ac:chgData name="Gunawardana I.I.E. it19973470" userId="b9394437-d2fd-403b-96c3-3274dc3a4bbc" providerId="ADAL" clId="{C16FE706-1A5A-4246-A216-37FA9D8028C4}" dt="2023-05-21T20:38:43.313" v="1722" actId="478"/>
          <ac:spMkLst>
            <pc:docMk/>
            <pc:sldMk cId="3081994044" sldId="553"/>
            <ac:spMk id="21" creationId="{AA643B95-364E-9300-3962-F901607FD7B0}"/>
          </ac:spMkLst>
        </pc:spChg>
        <pc:spChg chg="del">
          <ac:chgData name="Gunawardana I.I.E. it19973470" userId="b9394437-d2fd-403b-96c3-3274dc3a4bbc" providerId="ADAL" clId="{C16FE706-1A5A-4246-A216-37FA9D8028C4}" dt="2023-05-21T20:38:43.313" v="1722" actId="478"/>
          <ac:spMkLst>
            <pc:docMk/>
            <pc:sldMk cId="3081994044" sldId="553"/>
            <ac:spMk id="22" creationId="{7F9C3C15-7DE1-B628-231A-3D05015D4BA3}"/>
          </ac:spMkLst>
        </pc:spChg>
        <pc:spChg chg="del">
          <ac:chgData name="Gunawardana I.I.E. it19973470" userId="b9394437-d2fd-403b-96c3-3274dc3a4bbc" providerId="ADAL" clId="{C16FE706-1A5A-4246-A216-37FA9D8028C4}" dt="2023-05-21T20:38:43.313" v="1722" actId="478"/>
          <ac:spMkLst>
            <pc:docMk/>
            <pc:sldMk cId="3081994044" sldId="553"/>
            <ac:spMk id="23" creationId="{1A8DE90A-F9B5-13BD-33C0-69F2B03B43DB}"/>
          </ac:spMkLst>
        </pc:spChg>
        <pc:spChg chg="del">
          <ac:chgData name="Gunawardana I.I.E. it19973470" userId="b9394437-d2fd-403b-96c3-3274dc3a4bbc" providerId="ADAL" clId="{C16FE706-1A5A-4246-A216-37FA9D8028C4}" dt="2023-05-21T20:38:43.313" v="1722" actId="478"/>
          <ac:spMkLst>
            <pc:docMk/>
            <pc:sldMk cId="3081994044" sldId="553"/>
            <ac:spMk id="24" creationId="{47A56DFA-CDC6-E55C-15F4-7822417FFA81}"/>
          </ac:spMkLst>
        </pc:spChg>
        <pc:picChg chg="add del mod ord">
          <ac:chgData name="Gunawardana I.I.E. it19973470" userId="b9394437-d2fd-403b-96c3-3274dc3a4bbc" providerId="ADAL" clId="{C16FE706-1A5A-4246-A216-37FA9D8028C4}" dt="2023-05-21T20:38:19.764" v="1718" actId="167"/>
          <ac:picMkLst>
            <pc:docMk/>
            <pc:sldMk cId="3081994044" sldId="553"/>
            <ac:picMk id="7" creationId="{6056F267-1E83-4D7A-75E9-8B05E92FCC53}"/>
          </ac:picMkLst>
        </pc:picChg>
        <pc:picChg chg="add mod">
          <ac:chgData name="Gunawardana I.I.E. it19973470" userId="b9394437-d2fd-403b-96c3-3274dc3a4bbc" providerId="ADAL" clId="{C16FE706-1A5A-4246-A216-37FA9D8028C4}" dt="2023-05-21T20:39:17.319" v="1730" actId="1076"/>
          <ac:picMkLst>
            <pc:docMk/>
            <pc:sldMk cId="3081994044" sldId="553"/>
            <ac:picMk id="18" creationId="{8DBBE108-1FEA-2448-5A6F-B582BA49A19D}"/>
          </ac:picMkLst>
        </pc:picChg>
        <pc:cxnChg chg="del">
          <ac:chgData name="Gunawardana I.I.E. it19973470" userId="b9394437-d2fd-403b-96c3-3274dc3a4bbc" providerId="ADAL" clId="{C16FE706-1A5A-4246-A216-37FA9D8028C4}" dt="2023-05-21T20:38:43.313" v="1722" actId="478"/>
          <ac:cxnSpMkLst>
            <pc:docMk/>
            <pc:sldMk cId="3081994044" sldId="553"/>
            <ac:cxnSpMk id="14" creationId="{5971604A-AC41-4B64-0738-627A122975B4}"/>
          </ac:cxnSpMkLst>
        </pc:cxnChg>
        <pc:cxnChg chg="del">
          <ac:chgData name="Gunawardana I.I.E. it19973470" userId="b9394437-d2fd-403b-96c3-3274dc3a4bbc" providerId="ADAL" clId="{C16FE706-1A5A-4246-A216-37FA9D8028C4}" dt="2023-05-21T20:38:43.313" v="1722" actId="478"/>
          <ac:cxnSpMkLst>
            <pc:docMk/>
            <pc:sldMk cId="3081994044" sldId="553"/>
            <ac:cxnSpMk id="15" creationId="{862BCCAB-F509-BE17-BED8-89C25A9033DF}"/>
          </ac:cxnSpMkLst>
        </pc:cxnChg>
        <pc:cxnChg chg="del">
          <ac:chgData name="Gunawardana I.I.E. it19973470" userId="b9394437-d2fd-403b-96c3-3274dc3a4bbc" providerId="ADAL" clId="{C16FE706-1A5A-4246-A216-37FA9D8028C4}" dt="2023-05-21T20:38:47.497" v="1723" actId="478"/>
          <ac:cxnSpMkLst>
            <pc:docMk/>
            <pc:sldMk cId="3081994044" sldId="553"/>
            <ac:cxnSpMk id="17" creationId="{ACB45715-6CC0-0ED9-2B8C-7F410C12EA20}"/>
          </ac:cxnSpMkLst>
        </pc:cxnChg>
        <pc:cxnChg chg="del">
          <ac:chgData name="Gunawardana I.I.E. it19973470" userId="b9394437-d2fd-403b-96c3-3274dc3a4bbc" providerId="ADAL" clId="{C16FE706-1A5A-4246-A216-37FA9D8028C4}" dt="2023-05-21T20:38:47.497" v="1723" actId="478"/>
          <ac:cxnSpMkLst>
            <pc:docMk/>
            <pc:sldMk cId="3081994044" sldId="553"/>
            <ac:cxnSpMk id="20" creationId="{66869798-DB41-B9C7-8B58-194A66E9F954}"/>
          </ac:cxnSpMkLst>
        </pc:cxnChg>
      </pc:sldChg>
      <pc:sldChg chg="add del modTransition">
        <pc:chgData name="Gunawardana I.I.E. it19973470" userId="b9394437-d2fd-403b-96c3-3274dc3a4bbc" providerId="ADAL" clId="{C16FE706-1A5A-4246-A216-37FA9D8028C4}" dt="2023-05-20T18:43:34.915" v="555" actId="2696"/>
        <pc:sldMkLst>
          <pc:docMk/>
          <pc:sldMk cId="4087080265" sldId="553"/>
        </pc:sldMkLst>
      </pc:sldChg>
      <pc:sldChg chg="addSp delSp modSp add mod">
        <pc:chgData name="Gunawardana I.I.E. it19973470" userId="b9394437-d2fd-403b-96c3-3274dc3a4bbc" providerId="ADAL" clId="{C16FE706-1A5A-4246-A216-37FA9D8028C4}" dt="2023-05-21T20:07:54.762" v="1639" actId="14100"/>
        <pc:sldMkLst>
          <pc:docMk/>
          <pc:sldMk cId="93386390" sldId="571"/>
        </pc:sldMkLst>
        <pc:spChg chg="mod">
          <ac:chgData name="Gunawardana I.I.E. it19973470" userId="b9394437-d2fd-403b-96c3-3274dc3a4bbc" providerId="ADAL" clId="{C16FE706-1A5A-4246-A216-37FA9D8028C4}" dt="2023-05-21T16:25:43.287" v="1586"/>
          <ac:spMkLst>
            <pc:docMk/>
            <pc:sldMk cId="93386390" sldId="571"/>
            <ac:spMk id="7" creationId="{2E72B982-5B1C-DB79-5099-F5F1FE3AC244}"/>
          </ac:spMkLst>
        </pc:spChg>
        <pc:picChg chg="del">
          <ac:chgData name="Gunawardana I.I.E. it19973470" userId="b9394437-d2fd-403b-96c3-3274dc3a4bbc" providerId="ADAL" clId="{C16FE706-1A5A-4246-A216-37FA9D8028C4}" dt="2023-05-21T16:25:53.099" v="1588" actId="478"/>
          <ac:picMkLst>
            <pc:docMk/>
            <pc:sldMk cId="93386390" sldId="571"/>
            <ac:picMk id="8" creationId="{909D1777-AD8B-E3C6-2635-FB953F52F73D}"/>
          </ac:picMkLst>
        </pc:picChg>
        <pc:picChg chg="add del mod">
          <ac:chgData name="Gunawardana I.I.E. it19973470" userId="b9394437-d2fd-403b-96c3-3274dc3a4bbc" providerId="ADAL" clId="{C16FE706-1A5A-4246-A216-37FA9D8028C4}" dt="2023-05-21T16:27:21.697" v="1594" actId="478"/>
          <ac:picMkLst>
            <pc:docMk/>
            <pc:sldMk cId="93386390" sldId="571"/>
            <ac:picMk id="9" creationId="{2686C14A-5973-BD76-8AC1-BBD72660AB17}"/>
          </ac:picMkLst>
        </pc:picChg>
        <pc:picChg chg="add del mod">
          <ac:chgData name="Gunawardana I.I.E. it19973470" userId="b9394437-d2fd-403b-96c3-3274dc3a4bbc" providerId="ADAL" clId="{C16FE706-1A5A-4246-A216-37FA9D8028C4}" dt="2023-05-21T20:07:37.333" v="1633" actId="478"/>
          <ac:picMkLst>
            <pc:docMk/>
            <pc:sldMk cId="93386390" sldId="571"/>
            <ac:picMk id="11" creationId="{FCEE4874-FA58-720B-EA50-9BDB31DDA793}"/>
          </ac:picMkLst>
        </pc:picChg>
        <pc:picChg chg="add mod">
          <ac:chgData name="Gunawardana I.I.E. it19973470" userId="b9394437-d2fd-403b-96c3-3274dc3a4bbc" providerId="ADAL" clId="{C16FE706-1A5A-4246-A216-37FA9D8028C4}" dt="2023-05-21T20:07:54.762" v="1639" actId="14100"/>
          <ac:picMkLst>
            <pc:docMk/>
            <pc:sldMk cId="93386390" sldId="571"/>
            <ac:picMk id="13" creationId="{13F512AD-4D7F-90D4-5DFE-7BAA561B3AB8}"/>
          </ac:picMkLst>
        </pc:picChg>
      </pc:sldChg>
      <pc:sldChg chg="addSp delSp modSp add mod">
        <pc:chgData name="Gunawardana I.I.E. it19973470" userId="b9394437-d2fd-403b-96c3-3274dc3a4bbc" providerId="ADAL" clId="{C16FE706-1A5A-4246-A216-37FA9D8028C4}" dt="2023-05-21T20:48:51.075" v="1812" actId="1035"/>
        <pc:sldMkLst>
          <pc:docMk/>
          <pc:sldMk cId="2510122307" sldId="572"/>
        </pc:sldMkLst>
        <pc:spChg chg="add mod">
          <ac:chgData name="Gunawardana I.I.E. it19973470" userId="b9394437-d2fd-403b-96c3-3274dc3a4bbc" providerId="ADAL" clId="{C16FE706-1A5A-4246-A216-37FA9D8028C4}" dt="2023-05-21T20:48:51.075" v="1812" actId="1035"/>
          <ac:spMkLst>
            <pc:docMk/>
            <pc:sldMk cId="2510122307" sldId="572"/>
            <ac:spMk id="2" creationId="{AE5FA3E2-09C8-D1E6-ED5C-F59F3E6AD7E3}"/>
          </ac:spMkLst>
        </pc:spChg>
        <pc:spChg chg="del">
          <ac:chgData name="Gunawardana I.I.E. it19973470" userId="b9394437-d2fd-403b-96c3-3274dc3a4bbc" providerId="ADAL" clId="{C16FE706-1A5A-4246-A216-37FA9D8028C4}" dt="2023-05-21T16:28:01.106" v="1603" actId="478"/>
          <ac:spMkLst>
            <pc:docMk/>
            <pc:sldMk cId="2510122307" sldId="572"/>
            <ac:spMk id="5" creationId="{B1C17362-8834-8F4C-57FD-09F500B7B511}"/>
          </ac:spMkLst>
        </pc:spChg>
        <pc:spChg chg="mod">
          <ac:chgData name="Gunawardana I.I.E. it19973470" userId="b9394437-d2fd-403b-96c3-3274dc3a4bbc" providerId="ADAL" clId="{C16FE706-1A5A-4246-A216-37FA9D8028C4}" dt="2023-05-21T16:25:47.277" v="1587"/>
          <ac:spMkLst>
            <pc:docMk/>
            <pc:sldMk cId="2510122307" sldId="572"/>
            <ac:spMk id="7" creationId="{2E72B982-5B1C-DB79-5099-F5F1FE3AC244}"/>
          </ac:spMkLst>
        </pc:spChg>
        <pc:spChg chg="add mod">
          <ac:chgData name="Gunawardana I.I.E. it19973470" userId="b9394437-d2fd-403b-96c3-3274dc3a4bbc" providerId="ADAL" clId="{C16FE706-1A5A-4246-A216-37FA9D8028C4}" dt="2023-05-21T16:28:42.074" v="1607" actId="12"/>
          <ac:spMkLst>
            <pc:docMk/>
            <pc:sldMk cId="2510122307" sldId="572"/>
            <ac:spMk id="9" creationId="{E09ECEF5-BCD5-5A4A-2E49-CE049087C118}"/>
          </ac:spMkLst>
        </pc:spChg>
        <pc:picChg chg="del">
          <ac:chgData name="Gunawardana I.I.E. it19973470" userId="b9394437-d2fd-403b-96c3-3274dc3a4bbc" providerId="ADAL" clId="{C16FE706-1A5A-4246-A216-37FA9D8028C4}" dt="2023-05-21T16:27:56.119" v="1602" actId="478"/>
          <ac:picMkLst>
            <pc:docMk/>
            <pc:sldMk cId="2510122307" sldId="572"/>
            <ac:picMk id="8" creationId="{909D1777-AD8B-E3C6-2635-FB953F52F73D}"/>
          </ac:picMkLst>
        </pc:picChg>
        <pc:cxnChg chg="add mod">
          <ac:chgData name="Gunawardana I.I.E. it19973470" userId="b9394437-d2fd-403b-96c3-3274dc3a4bbc" providerId="ADAL" clId="{C16FE706-1A5A-4246-A216-37FA9D8028C4}" dt="2023-05-21T16:30:03.981" v="1628" actId="13822"/>
          <ac:cxnSpMkLst>
            <pc:docMk/>
            <pc:sldMk cId="2510122307" sldId="572"/>
            <ac:cxnSpMk id="11" creationId="{7B5339E0-BEF7-345A-0212-90D4073F1DB5}"/>
          </ac:cxnSpMkLst>
        </pc:cxnChg>
      </pc:sldChg>
      <pc:sldChg chg="modSp add mod">
        <pc:chgData name="Gunawardana I.I.E. it19973470" userId="b9394437-d2fd-403b-96c3-3274dc3a4bbc" providerId="ADAL" clId="{C16FE706-1A5A-4246-A216-37FA9D8028C4}" dt="2023-05-21T20:22:33.627" v="1707" actId="20577"/>
        <pc:sldMkLst>
          <pc:docMk/>
          <pc:sldMk cId="3724727447" sldId="575"/>
        </pc:sldMkLst>
        <pc:spChg chg="mod">
          <ac:chgData name="Gunawardana I.I.E. it19973470" userId="b9394437-d2fd-403b-96c3-3274dc3a4bbc" providerId="ADAL" clId="{C16FE706-1A5A-4246-A216-37FA9D8028C4}" dt="2023-05-21T20:22:33.627" v="1707" actId="20577"/>
          <ac:spMkLst>
            <pc:docMk/>
            <pc:sldMk cId="3724727447" sldId="575"/>
            <ac:spMk id="2" creationId="{F5D47B2B-2424-999B-D0BD-E3C3105F9143}"/>
          </ac:spMkLst>
        </pc:spChg>
        <pc:graphicFrameChg chg="mod modGraphic">
          <ac:chgData name="Gunawardana I.I.E. it19973470" userId="b9394437-d2fd-403b-96c3-3274dc3a4bbc" providerId="ADAL" clId="{C16FE706-1A5A-4246-A216-37FA9D8028C4}" dt="2023-05-21T20:21:51.606" v="1677" actId="1036"/>
          <ac:graphicFrameMkLst>
            <pc:docMk/>
            <pc:sldMk cId="3724727447" sldId="575"/>
            <ac:graphicFrameMk id="3" creationId="{64FDE383-5EE1-C7A3-2AFC-5178C1CE8947}"/>
          </ac:graphicFrameMkLst>
        </pc:graphicFrameChg>
        <pc:picChg chg="mod">
          <ac:chgData name="Gunawardana I.I.E. it19973470" userId="b9394437-d2fd-403b-96c3-3274dc3a4bbc" providerId="ADAL" clId="{C16FE706-1A5A-4246-A216-37FA9D8028C4}" dt="2023-05-21T20:21:47.682" v="1668" actId="1076"/>
          <ac:picMkLst>
            <pc:docMk/>
            <pc:sldMk cId="3724727447" sldId="575"/>
            <ac:picMk id="5" creationId="{26B20D70-039C-5F79-03B1-F69E5E1206FE}"/>
          </ac:picMkLst>
        </pc:picChg>
      </pc:sldChg>
      <pc:sldChg chg="modSp add mod">
        <pc:chgData name="Gunawardana I.I.E. it19973470" userId="b9394437-d2fd-403b-96c3-3274dc3a4bbc" providerId="ADAL" clId="{C16FE706-1A5A-4246-A216-37FA9D8028C4}" dt="2023-05-21T20:51:48.989" v="1843"/>
        <pc:sldMkLst>
          <pc:docMk/>
          <pc:sldMk cId="945620655" sldId="576"/>
        </pc:sldMkLst>
        <pc:spChg chg="mod">
          <ac:chgData name="Gunawardana I.I.E. it19973470" userId="b9394437-d2fd-403b-96c3-3274dc3a4bbc" providerId="ADAL" clId="{C16FE706-1A5A-4246-A216-37FA9D8028C4}" dt="2023-05-21T20:51:48.989" v="1843"/>
          <ac:spMkLst>
            <pc:docMk/>
            <pc:sldMk cId="945620655" sldId="576"/>
            <ac:spMk id="7" creationId="{2E72B982-5B1C-DB79-5099-F5F1FE3AC244}"/>
          </ac:spMkLst>
        </pc:spChg>
      </pc:sldChg>
      <pc:sldChg chg="modSp add del mod">
        <pc:chgData name="Gunawardana I.I.E. it19973470" userId="b9394437-d2fd-403b-96c3-3274dc3a4bbc" providerId="ADAL" clId="{C16FE706-1A5A-4246-A216-37FA9D8028C4}" dt="2023-05-21T20:24:53.683" v="1712" actId="47"/>
        <pc:sldMkLst>
          <pc:docMk/>
          <pc:sldMk cId="1380831519" sldId="576"/>
        </pc:sldMkLst>
        <pc:picChg chg="mod ord">
          <ac:chgData name="Gunawardana I.I.E. it19973470" userId="b9394437-d2fd-403b-96c3-3274dc3a4bbc" providerId="ADAL" clId="{C16FE706-1A5A-4246-A216-37FA9D8028C4}" dt="2023-05-21T20:24:49.511" v="1711" actId="1076"/>
          <ac:picMkLst>
            <pc:docMk/>
            <pc:sldMk cId="1380831519" sldId="576"/>
            <ac:picMk id="7" creationId="{6056F267-1E83-4D7A-75E9-8B05E92FCC53}"/>
          </ac:picMkLst>
        </pc:picChg>
      </pc:sldChg>
    </pc:docChg>
  </pc:docChgLst>
  <pc:docChgLst>
    <pc:chgData name="Bamunusinghe G.P it20011970" userId="S::it20011970@my.sliit.lk::a24cfa6b-71b5-453b-b29a-90b47e0c2e04" providerId="AD" clId="Web-{6E27EB3A-B34F-BA11-7AE7-7B9EC72E7E50}"/>
    <pc:docChg chg="modSld">
      <pc:chgData name="Bamunusinghe G.P it20011970" userId="S::it20011970@my.sliit.lk::a24cfa6b-71b5-453b-b29a-90b47e0c2e04" providerId="AD" clId="Web-{6E27EB3A-B34F-BA11-7AE7-7B9EC72E7E50}" dt="2023-03-26T18:18:24.108" v="208"/>
      <pc:docMkLst>
        <pc:docMk/>
      </pc:docMkLst>
      <pc:sldChg chg="addSp delSp modSp addAnim delAnim">
        <pc:chgData name="Bamunusinghe G.P it20011970" userId="S::it20011970@my.sliit.lk::a24cfa6b-71b5-453b-b29a-90b47e0c2e04" providerId="AD" clId="Web-{6E27EB3A-B34F-BA11-7AE7-7B9EC72E7E50}" dt="2023-03-26T18:18:24.108" v="208"/>
        <pc:sldMkLst>
          <pc:docMk/>
          <pc:sldMk cId="2169814360" sldId="454"/>
        </pc:sldMkLst>
        <pc:spChg chg="add del mod">
          <ac:chgData name="Bamunusinghe G.P it20011970" userId="S::it20011970@my.sliit.lk::a24cfa6b-71b5-453b-b29a-90b47e0c2e04" providerId="AD" clId="Web-{6E27EB3A-B34F-BA11-7AE7-7B9EC72E7E50}" dt="2023-03-26T18:13:48.869" v="153"/>
          <ac:spMkLst>
            <pc:docMk/>
            <pc:sldMk cId="2169814360" sldId="454"/>
            <ac:spMk id="791" creationId="{61DA9C0A-2F16-CF96-E6F5-F278678E9E20}"/>
          </ac:spMkLst>
        </pc:spChg>
        <pc:spChg chg="add mod">
          <ac:chgData name="Bamunusinghe G.P it20011970" userId="S::it20011970@my.sliit.lk::a24cfa6b-71b5-453b-b29a-90b47e0c2e04" providerId="AD" clId="Web-{6E27EB3A-B34F-BA11-7AE7-7B9EC72E7E50}" dt="2023-03-26T18:14:01.744" v="170" actId="1076"/>
          <ac:spMkLst>
            <pc:docMk/>
            <pc:sldMk cId="2169814360" sldId="454"/>
            <ac:spMk id="814" creationId="{E1D7A330-CCEB-8009-40A4-D65C6E68184F}"/>
          </ac:spMkLst>
        </pc:spChg>
        <pc:graphicFrameChg chg="add del mod modGraphic">
          <ac:chgData name="Bamunusinghe G.P it20011970" userId="S::it20011970@my.sliit.lk::a24cfa6b-71b5-453b-b29a-90b47e0c2e04" providerId="AD" clId="Web-{6E27EB3A-B34F-BA11-7AE7-7B9EC72E7E50}" dt="2023-03-26T18:17:24.623" v="197"/>
          <ac:graphicFrameMkLst>
            <pc:docMk/>
            <pc:sldMk cId="2169814360" sldId="454"/>
            <ac:graphicFrameMk id="16" creationId="{2AAFEA6E-72A9-56A2-39BD-CD0D63D140EE}"/>
          </ac:graphicFrameMkLst>
        </pc:graphicFrameChg>
        <pc:graphicFrameChg chg="del mod modGraphic">
          <ac:chgData name="Bamunusinghe G.P it20011970" userId="S::it20011970@my.sliit.lk::a24cfa6b-71b5-453b-b29a-90b47e0c2e04" providerId="AD" clId="Web-{6E27EB3A-B34F-BA11-7AE7-7B9EC72E7E50}" dt="2023-03-26T18:11:52.460" v="130"/>
          <ac:graphicFrameMkLst>
            <pc:docMk/>
            <pc:sldMk cId="2169814360" sldId="454"/>
            <ac:graphicFrameMk id="188" creationId="{2BABA52C-D821-E47C-CF97-248CA14A0537}"/>
          </ac:graphicFrameMkLst>
        </pc:graphicFrameChg>
        <pc:graphicFrameChg chg="add mod modGraphic">
          <ac:chgData name="Bamunusinghe G.P it20011970" userId="S::it20011970@my.sliit.lk::a24cfa6b-71b5-453b-b29a-90b47e0c2e04" providerId="AD" clId="Web-{6E27EB3A-B34F-BA11-7AE7-7B9EC72E7E50}" dt="2023-03-26T18:17:48.248" v="202" actId="1076"/>
          <ac:graphicFrameMkLst>
            <pc:docMk/>
            <pc:sldMk cId="2169814360" sldId="454"/>
            <ac:graphicFrameMk id="843" creationId="{F58A292E-8786-97A1-6968-4989891BB4E3}"/>
          </ac:graphicFrameMkLst>
        </pc:graphicFrameChg>
        <pc:picChg chg="del mod">
          <ac:chgData name="Bamunusinghe G.P it20011970" userId="S::it20011970@my.sliit.lk::a24cfa6b-71b5-453b-b29a-90b47e0c2e04" providerId="AD" clId="Web-{6E27EB3A-B34F-BA11-7AE7-7B9EC72E7E50}" dt="2023-03-26T18:14:18.276" v="174"/>
          <ac:picMkLst>
            <pc:docMk/>
            <pc:sldMk cId="2169814360" sldId="454"/>
            <ac:picMk id="6" creationId="{6A2BCF7D-29F8-578A-628A-1A9FC8E1A748}"/>
          </ac:picMkLst>
        </pc:picChg>
        <pc:picChg chg="add del mod">
          <ac:chgData name="Bamunusinghe G.P it20011970" userId="S::it20011970@my.sliit.lk::a24cfa6b-71b5-453b-b29a-90b47e0c2e04" providerId="AD" clId="Web-{6E27EB3A-B34F-BA11-7AE7-7B9EC72E7E50}" dt="2023-03-26T18:13:48.869" v="155"/>
          <ac:picMkLst>
            <pc:docMk/>
            <pc:sldMk cId="2169814360" sldId="454"/>
            <ac:picMk id="787" creationId="{69820593-DBEF-B8CA-3FBC-3DFF2376DCA0}"/>
          </ac:picMkLst>
        </pc:picChg>
        <pc:picChg chg="add del mod">
          <ac:chgData name="Bamunusinghe G.P it20011970" userId="S::it20011970@my.sliit.lk::a24cfa6b-71b5-453b-b29a-90b47e0c2e04" providerId="AD" clId="Web-{6E27EB3A-B34F-BA11-7AE7-7B9EC72E7E50}" dt="2023-03-26T18:13:48.869" v="152"/>
          <ac:picMkLst>
            <pc:docMk/>
            <pc:sldMk cId="2169814360" sldId="454"/>
            <ac:picMk id="793" creationId="{BAE9EB7A-9A71-C956-6BA5-978C8F7BB457}"/>
          </ac:picMkLst>
        </pc:picChg>
        <pc:picChg chg="add del mod">
          <ac:chgData name="Bamunusinghe G.P it20011970" userId="S::it20011970@my.sliit.lk::a24cfa6b-71b5-453b-b29a-90b47e0c2e04" providerId="AD" clId="Web-{6E27EB3A-B34F-BA11-7AE7-7B9EC72E7E50}" dt="2023-03-26T18:18:22.780" v="207"/>
          <ac:picMkLst>
            <pc:docMk/>
            <pc:sldMk cId="2169814360" sldId="454"/>
            <ac:picMk id="810" creationId="{388A2AEA-1FAD-F358-7628-C5A64AB82F4A}"/>
          </ac:picMkLst>
        </pc:picChg>
        <pc:picChg chg="add mod">
          <ac:chgData name="Bamunusinghe G.P it20011970" userId="S::it20011970@my.sliit.lk::a24cfa6b-71b5-453b-b29a-90b47e0c2e04" providerId="AD" clId="Web-{6E27EB3A-B34F-BA11-7AE7-7B9EC72E7E50}" dt="2023-03-26T18:14:01.744" v="171" actId="1076"/>
          <ac:picMkLst>
            <pc:docMk/>
            <pc:sldMk cId="2169814360" sldId="454"/>
            <ac:picMk id="816" creationId="{D4AC931C-39F5-0891-DF61-20645DD00A6C}"/>
          </ac:picMkLst>
        </pc:picChg>
        <pc:picChg chg="add">
          <ac:chgData name="Bamunusinghe G.P it20011970" userId="S::it20011970@my.sliit.lk::a24cfa6b-71b5-453b-b29a-90b47e0c2e04" providerId="AD" clId="Web-{6E27EB3A-B34F-BA11-7AE7-7B9EC72E7E50}" dt="2023-03-26T18:18:24.108" v="208"/>
          <ac:picMkLst>
            <pc:docMk/>
            <pc:sldMk cId="2169814360" sldId="454"/>
            <ac:picMk id="942" creationId="{1655161B-89C4-ED0E-4D29-EB3FAD077F79}"/>
          </ac:picMkLst>
        </pc:picChg>
        <pc:cxnChg chg="add del mod">
          <ac:chgData name="Bamunusinghe G.P it20011970" userId="S::it20011970@my.sliit.lk::a24cfa6b-71b5-453b-b29a-90b47e0c2e04" providerId="AD" clId="Web-{6E27EB3A-B34F-BA11-7AE7-7B9EC72E7E50}" dt="2023-03-26T18:13:48.869" v="154"/>
          <ac:cxnSpMkLst>
            <pc:docMk/>
            <pc:sldMk cId="2169814360" sldId="454"/>
            <ac:cxnSpMk id="789" creationId="{0FE79F20-DA39-7646-2A00-471CD0E55E9C}"/>
          </ac:cxnSpMkLst>
        </pc:cxnChg>
        <pc:cxnChg chg="add mod">
          <ac:chgData name="Bamunusinghe G.P it20011970" userId="S::it20011970@my.sliit.lk::a24cfa6b-71b5-453b-b29a-90b47e0c2e04" providerId="AD" clId="Web-{6E27EB3A-B34F-BA11-7AE7-7B9EC72E7E50}" dt="2023-03-26T18:14:01.728" v="169" actId="1076"/>
          <ac:cxnSpMkLst>
            <pc:docMk/>
            <pc:sldMk cId="2169814360" sldId="454"/>
            <ac:cxnSpMk id="812" creationId="{90E4214E-3518-2EB7-3D6E-7958B9BB7CE9}"/>
          </ac:cxnSpMkLst>
        </pc:cxnChg>
      </pc:sldChg>
    </pc:docChg>
  </pc:docChgLst>
  <pc:docChgLst>
    <pc:chgData name="Premathilake H. T. M it20265410" userId="f242275b-e3f0-4a99-9266-4605dd9ff9dd" providerId="ADAL" clId="{952B6BE0-3165-4656-89DC-1B17FF40E25F}"/>
    <pc:docChg chg="undo custSel addSld delSld modSld sldOrd">
      <pc:chgData name="Premathilake H. T. M it20265410" userId="f242275b-e3f0-4a99-9266-4605dd9ff9dd" providerId="ADAL" clId="{952B6BE0-3165-4656-89DC-1B17FF40E25F}" dt="2023-05-21T19:07:55.501" v="1271"/>
      <pc:docMkLst>
        <pc:docMk/>
      </pc:docMkLst>
      <pc:sldChg chg="addSp modSp">
        <pc:chgData name="Premathilake H. T. M it20265410" userId="f242275b-e3f0-4a99-9266-4605dd9ff9dd" providerId="ADAL" clId="{952B6BE0-3165-4656-89DC-1B17FF40E25F}" dt="2023-05-21T18:21:37.465" v="1209"/>
        <pc:sldMkLst>
          <pc:docMk/>
          <pc:sldMk cId="3387106285" sldId="256"/>
        </pc:sldMkLst>
        <pc:spChg chg="add mod">
          <ac:chgData name="Premathilake H. T. M it20265410" userId="f242275b-e3f0-4a99-9266-4605dd9ff9dd" providerId="ADAL" clId="{952B6BE0-3165-4656-89DC-1B17FF40E25F}" dt="2023-05-21T18:21:37.465" v="1209"/>
          <ac:spMkLst>
            <pc:docMk/>
            <pc:sldMk cId="3387106285" sldId="256"/>
            <ac:spMk id="3" creationId="{AC852CAE-014E-46C6-F540-04818CFF96BA}"/>
          </ac:spMkLst>
        </pc:spChg>
        <pc:picChg chg="add mod">
          <ac:chgData name="Premathilake H. T. M it20265410" userId="f242275b-e3f0-4a99-9266-4605dd9ff9dd" providerId="ADAL" clId="{952B6BE0-3165-4656-89DC-1B17FF40E25F}" dt="2023-05-21T18:21:32.528" v="1208"/>
          <ac:picMkLst>
            <pc:docMk/>
            <pc:sldMk cId="3387106285" sldId="256"/>
            <ac:picMk id="2" creationId="{F958958B-7A50-BAC4-4DEC-241D90FBF2CC}"/>
          </ac:picMkLst>
        </pc:picChg>
      </pc:sldChg>
      <pc:sldChg chg="addSp modSp mod">
        <pc:chgData name="Premathilake H. T. M it20265410" userId="f242275b-e3f0-4a99-9266-4605dd9ff9dd" providerId="ADAL" clId="{952B6BE0-3165-4656-89DC-1B17FF40E25F}" dt="2023-05-21T18:44:35.891" v="1233" actId="20577"/>
        <pc:sldMkLst>
          <pc:docMk/>
          <pc:sldMk cId="3287834590" sldId="260"/>
        </pc:sldMkLst>
        <pc:spChg chg="mod">
          <ac:chgData name="Premathilake H. T. M it20265410" userId="f242275b-e3f0-4a99-9266-4605dd9ff9dd" providerId="ADAL" clId="{952B6BE0-3165-4656-89DC-1B17FF40E25F}" dt="2023-05-21T18:44:35.891" v="1233" actId="20577"/>
          <ac:spMkLst>
            <pc:docMk/>
            <pc:sldMk cId="3287834590" sldId="260"/>
            <ac:spMk id="21" creationId="{400CBDFA-C726-F8C8-586F-79E0393E1DB4}"/>
          </ac:spMkLst>
        </pc:spChg>
        <pc:picChg chg="add mod">
          <ac:chgData name="Premathilake H. T. M it20265410" userId="f242275b-e3f0-4a99-9266-4605dd9ff9dd" providerId="ADAL" clId="{952B6BE0-3165-4656-89DC-1B17FF40E25F}" dt="2023-05-21T18:21:19.683" v="1206"/>
          <ac:picMkLst>
            <pc:docMk/>
            <pc:sldMk cId="3287834590" sldId="260"/>
            <ac:picMk id="5" creationId="{C2F2ADF6-439B-53A6-98B7-2457AED7635F}"/>
          </ac:picMkLst>
        </pc:picChg>
      </pc:sldChg>
      <pc:sldChg chg="addSp modSp mod">
        <pc:chgData name="Premathilake H. T. M it20265410" userId="f242275b-e3f0-4a99-9266-4605dd9ff9dd" providerId="ADAL" clId="{952B6BE0-3165-4656-89DC-1B17FF40E25F}" dt="2023-05-21T18:44:45.503" v="1241" actId="20577"/>
        <pc:sldMkLst>
          <pc:docMk/>
          <pc:sldMk cId="1838503790" sldId="264"/>
        </pc:sldMkLst>
        <pc:spChg chg="mod">
          <ac:chgData name="Premathilake H. T. M it20265410" userId="f242275b-e3f0-4a99-9266-4605dd9ff9dd" providerId="ADAL" clId="{952B6BE0-3165-4656-89DC-1B17FF40E25F}" dt="2023-05-21T18:44:45.503" v="1241" actId="20577"/>
          <ac:spMkLst>
            <pc:docMk/>
            <pc:sldMk cId="1838503790" sldId="264"/>
            <ac:spMk id="15" creationId="{7C2FEC94-DB34-61E4-6644-3BE2C429F1FA}"/>
          </ac:spMkLst>
        </pc:spChg>
        <pc:picChg chg="add mod">
          <ac:chgData name="Premathilake H. T. M it20265410" userId="f242275b-e3f0-4a99-9266-4605dd9ff9dd" providerId="ADAL" clId="{952B6BE0-3165-4656-89DC-1B17FF40E25F}" dt="2023-05-21T18:21:22.979" v="1207"/>
          <ac:picMkLst>
            <pc:docMk/>
            <pc:sldMk cId="1838503790" sldId="264"/>
            <ac:picMk id="19" creationId="{8537999D-3A55-CE4A-BC7D-A8BAC4123118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568529857" sldId="271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568529857" sldId="271"/>
            <ac:spMk id="4" creationId="{24FEFE91-4EF1-A9B5-531F-270C24401580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4141751527" sldId="277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141751527" sldId="277"/>
            <ac:spMk id="2" creationId="{7FDCA6D7-E9A8-E52A-270E-B685A3234AB9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680440301" sldId="28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680440301" sldId="280"/>
            <ac:spMk id="6" creationId="{8B17E6CC-249E-C4C1-CCF8-8D214AEE1F85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31559952" sldId="28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31559952" sldId="283"/>
            <ac:spMk id="6" creationId="{6EC0F1EB-63CE-038C-5F3E-B6C559CE8C42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5:00:56.673" v="1170" actId="20577"/>
        <pc:sldMkLst>
          <pc:docMk/>
          <pc:sldMk cId="536392220" sldId="292"/>
        </pc:sldMkLst>
        <pc:spChg chg="mod">
          <ac:chgData name="Premathilake H. T. M it20265410" userId="f242275b-e3f0-4a99-9266-4605dd9ff9dd" providerId="ADAL" clId="{952B6BE0-3165-4656-89DC-1B17FF40E25F}" dt="2023-05-21T15:00:56.673" v="1170" actId="20577"/>
          <ac:spMkLst>
            <pc:docMk/>
            <pc:sldMk cId="536392220" sldId="292"/>
            <ac:spMk id="2" creationId="{99C9236C-8EBA-C8CC-7FCE-8E3047ACE74A}"/>
          </ac:spMkLst>
        </pc:spChg>
        <pc:spChg chg="mod">
          <ac:chgData name="Premathilake H. T. M it20265410" userId="f242275b-e3f0-4a99-9266-4605dd9ff9dd" providerId="ADAL" clId="{952B6BE0-3165-4656-89DC-1B17FF40E25F}" dt="2023-05-20T18:18:12.684" v="785" actId="33524"/>
          <ac:spMkLst>
            <pc:docMk/>
            <pc:sldMk cId="536392220" sldId="292"/>
            <ac:spMk id="4" creationId="{202ACE7C-F645-FD48-7258-9F3BBD863131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4119766830" sldId="30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119766830" sldId="304"/>
            <ac:spMk id="5" creationId="{8E3EC278-BAFD-2A35-2083-BF65EF02FBD1}"/>
          </ac:spMkLst>
        </pc:spChg>
        <pc:picChg chg="mod">
          <ac:chgData name="Premathilake H. T. M it20265410" userId="f242275b-e3f0-4a99-9266-4605dd9ff9dd" providerId="ADAL" clId="{952B6BE0-3165-4656-89DC-1B17FF40E25F}" dt="2023-05-19T22:04:44.106" v="46" actId="1076"/>
          <ac:picMkLst>
            <pc:docMk/>
            <pc:sldMk cId="4119766830" sldId="304"/>
            <ac:picMk id="4" creationId="{C7FE69FC-797A-0815-41CA-598EED9B8CDB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19T22:19:26.671" v="75" actId="20577"/>
        <pc:sldMkLst>
          <pc:docMk/>
          <pc:sldMk cId="3576358562" sldId="310"/>
        </pc:sldMkLst>
        <pc:graphicFrameChg chg="mod">
          <ac:chgData name="Premathilake H. T. M it20265410" userId="f242275b-e3f0-4a99-9266-4605dd9ff9dd" providerId="ADAL" clId="{952B6BE0-3165-4656-89DC-1B17FF40E25F}" dt="2023-05-19T22:19:26.671" v="75" actId="20577"/>
          <ac:graphicFrameMkLst>
            <pc:docMk/>
            <pc:sldMk cId="3576358562" sldId="310"/>
            <ac:graphicFrameMk id="7" creationId="{8558938A-3155-88BA-AC48-0A48E1C95FAC}"/>
          </ac:graphicFrameMkLst>
        </pc:graphicFrameChg>
      </pc:sldChg>
      <pc:sldChg chg="addSp delSp modSp mod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696155539" sldId="313"/>
        </pc:sldMkLst>
        <pc:spChg chg="add del mod">
          <ac:chgData name="Premathilake H. T. M it20265410" userId="f242275b-e3f0-4a99-9266-4605dd9ff9dd" providerId="ADAL" clId="{952B6BE0-3165-4656-89DC-1B17FF40E25F}" dt="2023-05-19T22:13:11.649" v="49" actId="478"/>
          <ac:spMkLst>
            <pc:docMk/>
            <pc:sldMk cId="696155539" sldId="313"/>
            <ac:spMk id="4" creationId="{E466B6B7-6C5D-D139-9815-9AAF449938A1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6" creationId="{31390A1C-B00F-DEFC-0448-B590E5A380D7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7" creationId="{BBEAE751-BD76-EA79-03C5-06AA4C63D001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8" creationId="{79E78FAA-2B68-C3D2-5F32-027E92D0B68D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9" creationId="{1FF1F530-1F9E-C900-161B-17256B8F22CF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0" creationId="{8156C7E3-0B49-AD03-2BAF-0352B63F7A1B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1" creationId="{D5AC749D-B7F6-9308-992F-81AD2CCC8CBF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2" creationId="{0BFD7992-276D-DE5A-03E8-17B8C790E7EF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3" creationId="{9E937FA0-A6CD-6EC9-02EF-287A94A6EB19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4" creationId="{E9A2811D-5CBF-CDBE-C19E-6496F88FE68D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5" creationId="{C7371957-8148-3825-81C9-3515AD52551D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6" creationId="{EDDA1E85-C539-A22F-14D8-07E37B0F5922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7" creationId="{F173FCB6-43E8-6535-EF63-A86ABF58A4B9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18" creationId="{84B1E5E9-7BF6-0A7A-CFDD-B32C5D922427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696155539" sldId="313"/>
            <ac:spMk id="21" creationId="{3E8D6F7B-E1AB-283A-6A8D-3FE457F472BE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22" creationId="{2DC6285A-65C4-6B17-E7BA-6A8BD2860A99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24" creationId="{6A60BCDE-6AD0-3B95-DF12-D26E4B6F61FD}"/>
          </ac:spMkLst>
        </pc:spChg>
        <pc:spChg chg="add del mod">
          <ac:chgData name="Premathilake H. T. M it20265410" userId="f242275b-e3f0-4a99-9266-4605dd9ff9dd" providerId="ADAL" clId="{952B6BE0-3165-4656-89DC-1B17FF40E25F}" dt="2023-05-19T22:15:11.514" v="51" actId="478"/>
          <ac:spMkLst>
            <pc:docMk/>
            <pc:sldMk cId="696155539" sldId="313"/>
            <ac:spMk id="25" creationId="{E2A2619A-74C5-8887-9D77-78DFA3358A99}"/>
          </ac:spMkLst>
        </pc:spChg>
        <pc:graphicFrameChg chg="add del mod">
          <ac:chgData name="Premathilake H. T. M it20265410" userId="f242275b-e3f0-4a99-9266-4605dd9ff9dd" providerId="ADAL" clId="{952B6BE0-3165-4656-89DC-1B17FF40E25F}" dt="2023-05-19T22:13:11.649" v="49" actId="478"/>
          <ac:graphicFrameMkLst>
            <pc:docMk/>
            <pc:sldMk cId="696155539" sldId="313"/>
            <ac:graphicFrameMk id="3" creationId="{B2F1B8A2-7DB5-B242-6372-AFF0C323CFA2}"/>
          </ac:graphicFrameMkLst>
        </pc:graphicFrameChg>
        <pc:graphicFrameChg chg="add del mod">
          <ac:chgData name="Premathilake H. T. M it20265410" userId="f242275b-e3f0-4a99-9266-4605dd9ff9dd" providerId="ADAL" clId="{952B6BE0-3165-4656-89DC-1B17FF40E25F}" dt="2023-05-19T22:15:11.514" v="51" actId="478"/>
          <ac:graphicFrameMkLst>
            <pc:docMk/>
            <pc:sldMk cId="696155539" sldId="313"/>
            <ac:graphicFrameMk id="5" creationId="{B9992D17-25DE-3C50-1957-F4ACCF0ACC7D}"/>
          </ac:graphicFrameMkLst>
        </pc:graphicFrameChg>
        <pc:picChg chg="del">
          <ac:chgData name="Premathilake H. T. M it20265410" userId="f242275b-e3f0-4a99-9266-4605dd9ff9dd" providerId="ADAL" clId="{952B6BE0-3165-4656-89DC-1B17FF40E25F}" dt="2023-05-19T22:15:27.586" v="58" actId="478"/>
          <ac:picMkLst>
            <pc:docMk/>
            <pc:sldMk cId="696155539" sldId="313"/>
            <ac:picMk id="23" creationId="{283D1C35-282B-F35A-4542-95115CC06C78}"/>
          </ac:picMkLst>
        </pc:picChg>
        <pc:picChg chg="add del mod">
          <ac:chgData name="Premathilake H. T. M it20265410" userId="f242275b-e3f0-4a99-9266-4605dd9ff9dd" providerId="ADAL" clId="{952B6BE0-3165-4656-89DC-1B17FF40E25F}" dt="2023-05-19T22:18:33.925" v="62" actId="478"/>
          <ac:picMkLst>
            <pc:docMk/>
            <pc:sldMk cId="696155539" sldId="313"/>
            <ac:picMk id="26" creationId="{C6F32AAF-6760-9768-D5F2-5E347894A208}"/>
          </ac:picMkLst>
        </pc:picChg>
        <pc:picChg chg="add mod">
          <ac:chgData name="Premathilake H. T. M it20265410" userId="f242275b-e3f0-4a99-9266-4605dd9ff9dd" providerId="ADAL" clId="{952B6BE0-3165-4656-89DC-1B17FF40E25F}" dt="2023-05-19T22:18:53.840" v="67" actId="14100"/>
          <ac:picMkLst>
            <pc:docMk/>
            <pc:sldMk cId="696155539" sldId="313"/>
            <ac:picMk id="27" creationId="{E5ABC926-4940-5024-A7FD-3ADE77F89F9A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83459186" sldId="316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83459186" sldId="316"/>
            <ac:spMk id="6" creationId="{8F8309C9-7C47-0D09-F56A-B77B9E5B2E26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8:44:51.780" v="1247" actId="20577"/>
        <pc:sldMkLst>
          <pc:docMk/>
          <pc:sldMk cId="993598282" sldId="355"/>
        </pc:sldMkLst>
        <pc:spChg chg="mod">
          <ac:chgData name="Premathilake H. T. M it20265410" userId="f242275b-e3f0-4a99-9266-4605dd9ff9dd" providerId="ADAL" clId="{952B6BE0-3165-4656-89DC-1B17FF40E25F}" dt="2023-05-21T18:44:51.780" v="1247" actId="20577"/>
          <ac:spMkLst>
            <pc:docMk/>
            <pc:sldMk cId="993598282" sldId="355"/>
            <ac:spMk id="6" creationId="{BA6BC580-A797-724B-76AA-DAB618B4E06A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799309672" sldId="35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799309672" sldId="358"/>
            <ac:spMk id="2" creationId="{B6EA10BC-6B89-61B9-E3CC-D82F43495AF8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721888178" sldId="382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721888178" sldId="382"/>
            <ac:spMk id="6" creationId="{4A7ECD41-B5D8-2155-42B3-B383E9B55490}"/>
          </ac:spMkLst>
        </pc:spChg>
      </pc:sldChg>
      <pc:sldChg chg="modSp mod ord">
        <pc:chgData name="Premathilake H. T. M it20265410" userId="f242275b-e3f0-4a99-9266-4605dd9ff9dd" providerId="ADAL" clId="{952B6BE0-3165-4656-89DC-1B17FF40E25F}" dt="2023-05-20T18:34:23.196" v="854" actId="20577"/>
        <pc:sldMkLst>
          <pc:docMk/>
          <pc:sldMk cId="3771494622" sldId="385"/>
        </pc:sldMkLst>
        <pc:spChg chg="mod">
          <ac:chgData name="Premathilake H. T. M it20265410" userId="f242275b-e3f0-4a99-9266-4605dd9ff9dd" providerId="ADAL" clId="{952B6BE0-3165-4656-89DC-1B17FF40E25F}" dt="2023-05-20T18:34:23.196" v="854" actId="20577"/>
          <ac:spMkLst>
            <pc:docMk/>
            <pc:sldMk cId="3771494622" sldId="385"/>
            <ac:spMk id="9" creationId="{D1A93854-6E6F-F703-9B0F-E1A992263012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771494622" sldId="385"/>
            <ac:spMk id="12" creationId="{43C8B69A-A367-F1BB-8549-DCCE2300105D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0T14:50:00.245" v="682" actId="47"/>
        <pc:sldMkLst>
          <pc:docMk/>
          <pc:sldMk cId="1247879326" sldId="38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247879326" sldId="388"/>
            <ac:spMk id="2" creationId="{F43CF5C0-72DE-9682-7EA9-876C86E0C296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0:44:52.237" v="930" actId="20577"/>
        <pc:sldMkLst>
          <pc:docMk/>
          <pc:sldMk cId="440201932" sldId="391"/>
        </pc:sldMkLst>
        <pc:spChg chg="mod">
          <ac:chgData name="Premathilake H. T. M it20265410" userId="f242275b-e3f0-4a99-9266-4605dd9ff9dd" providerId="ADAL" clId="{952B6BE0-3165-4656-89DC-1B17FF40E25F}" dt="2023-05-21T10:44:52.237" v="930" actId="20577"/>
          <ac:spMkLst>
            <pc:docMk/>
            <pc:sldMk cId="440201932" sldId="391"/>
            <ac:spMk id="3" creationId="{A1AF8073-8904-738D-71E5-366692890B90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40201932" sldId="391"/>
            <ac:spMk id="6" creationId="{D4B3AAE4-029F-5E3F-D5C2-199FA767150E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0T14:50:24.702" v="683" actId="47"/>
        <pc:sldMkLst>
          <pc:docMk/>
          <pc:sldMk cId="2668895678" sldId="39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668895678" sldId="394"/>
            <ac:spMk id="6" creationId="{B9F1855C-312A-C235-666E-CFAFEF931CA1}"/>
          </ac:spMkLst>
        </pc:spChg>
      </pc:sldChg>
      <pc:sldChg chg="addSp delSp modSp mod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94984148" sldId="397"/>
        </pc:sldMkLst>
        <pc:spChg chg="mod">
          <ac:chgData name="Premathilake H. T. M it20265410" userId="f242275b-e3f0-4a99-9266-4605dd9ff9dd" providerId="ADAL" clId="{952B6BE0-3165-4656-89DC-1B17FF40E25F}" dt="2023-05-20T12:38:15.261" v="380" actId="27636"/>
          <ac:spMkLst>
            <pc:docMk/>
            <pc:sldMk cId="94984148" sldId="397"/>
            <ac:spMk id="3" creationId="{2026354D-F60E-A6CE-6264-277FB3D13C10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94984148" sldId="397"/>
            <ac:spMk id="7" creationId="{DAE5DBB8-C848-6663-FA49-BE4E96BFFB36}"/>
          </ac:spMkLst>
        </pc:spChg>
        <pc:spChg chg="add del mod">
          <ac:chgData name="Premathilake H. T. M it20265410" userId="f242275b-e3f0-4a99-9266-4605dd9ff9dd" providerId="ADAL" clId="{952B6BE0-3165-4656-89DC-1B17FF40E25F}" dt="2023-05-20T12:38:04.719" v="377" actId="478"/>
          <ac:spMkLst>
            <pc:docMk/>
            <pc:sldMk cId="94984148" sldId="397"/>
            <ac:spMk id="8" creationId="{5C0D893E-6344-72A1-18DE-8D163D165F6F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299903255" sldId="40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99903255" sldId="400"/>
            <ac:spMk id="5" creationId="{46071BD7-1E2F-9B33-4C08-B79365CD6790}"/>
          </ac:spMkLst>
        </pc:spChg>
      </pc:sldChg>
      <pc:sldChg chg="del">
        <pc:chgData name="Premathilake H. T. M it20265410" userId="f242275b-e3f0-4a99-9266-4605dd9ff9dd" providerId="ADAL" clId="{952B6BE0-3165-4656-89DC-1B17FF40E25F}" dt="2023-05-19T20:42:35.949" v="36" actId="47"/>
        <pc:sldMkLst>
          <pc:docMk/>
          <pc:sldMk cId="1764447973" sldId="403"/>
        </pc:sldMkLst>
      </pc:sldChg>
      <pc:sldChg chg="del">
        <pc:chgData name="Premathilake H. T. M it20265410" userId="f242275b-e3f0-4a99-9266-4605dd9ff9dd" providerId="ADAL" clId="{952B6BE0-3165-4656-89DC-1B17FF40E25F}" dt="2023-05-19T20:43:44.505" v="43" actId="47"/>
        <pc:sldMkLst>
          <pc:docMk/>
          <pc:sldMk cId="4009030286" sldId="406"/>
        </pc:sldMkLst>
      </pc:sldChg>
      <pc:sldChg chg="modSp del">
        <pc:chgData name="Premathilake H. T. M it20265410" userId="f242275b-e3f0-4a99-9266-4605dd9ff9dd" providerId="ADAL" clId="{952B6BE0-3165-4656-89DC-1B17FF40E25F}" dt="2023-05-20T14:45:40.902" v="651" actId="47"/>
        <pc:sldMkLst>
          <pc:docMk/>
          <pc:sldMk cId="958366516" sldId="412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958366516" sldId="412"/>
            <ac:spMk id="7" creationId="{5F695E3F-7098-0181-831C-4729BBFD134B}"/>
          </ac:spMkLst>
        </pc:spChg>
      </pc:sldChg>
      <pc:sldChg chg="addSp delSp modSp mod">
        <pc:chgData name="Premathilake H. T. M it20265410" userId="f242275b-e3f0-4a99-9266-4605dd9ff9dd" providerId="ADAL" clId="{952B6BE0-3165-4656-89DC-1B17FF40E25F}" dt="2023-05-20T18:22:10.872" v="826" actId="20577"/>
        <pc:sldMkLst>
          <pc:docMk/>
          <pc:sldMk cId="2945299996" sldId="415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945299996" sldId="415"/>
            <ac:spMk id="6" creationId="{A9363487-F92E-8D92-6BA3-21DD8687678A}"/>
          </ac:spMkLst>
        </pc:spChg>
        <pc:spChg chg="add mod">
          <ac:chgData name="Premathilake H. T. M it20265410" userId="f242275b-e3f0-4a99-9266-4605dd9ff9dd" providerId="ADAL" clId="{952B6BE0-3165-4656-89DC-1B17FF40E25F}" dt="2023-05-20T13:07:18.255" v="557" actId="1076"/>
          <ac:spMkLst>
            <pc:docMk/>
            <pc:sldMk cId="2945299996" sldId="415"/>
            <ac:spMk id="10" creationId="{14856E14-BBBD-FD64-174D-6485E0B4F1AC}"/>
          </ac:spMkLst>
        </pc:spChg>
        <pc:spChg chg="add mod">
          <ac:chgData name="Premathilake H. T. M it20265410" userId="f242275b-e3f0-4a99-9266-4605dd9ff9dd" providerId="ADAL" clId="{952B6BE0-3165-4656-89DC-1B17FF40E25F}" dt="2023-05-20T13:08:35.561" v="567" actId="1076"/>
          <ac:spMkLst>
            <pc:docMk/>
            <pc:sldMk cId="2945299996" sldId="415"/>
            <ac:spMk id="16" creationId="{5466EE66-6F19-353C-7CF4-F49072CBE087}"/>
          </ac:spMkLst>
        </pc:spChg>
        <pc:spChg chg="mod">
          <ac:chgData name="Premathilake H. T. M it20265410" userId="f242275b-e3f0-4a99-9266-4605dd9ff9dd" providerId="ADAL" clId="{952B6BE0-3165-4656-89DC-1B17FF40E25F}" dt="2023-05-20T13:16:57.658" v="593" actId="1076"/>
          <ac:spMkLst>
            <pc:docMk/>
            <pc:sldMk cId="2945299996" sldId="415"/>
            <ac:spMk id="50" creationId="{29C71DC4-918A-E99D-F593-27BCCF6747C1}"/>
          </ac:spMkLst>
        </pc:spChg>
        <pc:spChg chg="mod">
          <ac:chgData name="Premathilake H. T. M it20265410" userId="f242275b-e3f0-4a99-9266-4605dd9ff9dd" providerId="ADAL" clId="{952B6BE0-3165-4656-89DC-1B17FF40E25F}" dt="2023-05-20T13:03:49.120" v="529" actId="208"/>
          <ac:spMkLst>
            <pc:docMk/>
            <pc:sldMk cId="2945299996" sldId="415"/>
            <ac:spMk id="53" creationId="{76E38AE2-18DA-7705-BA0F-7DFEC1ADED80}"/>
          </ac:spMkLst>
        </pc:spChg>
        <pc:grpChg chg="del">
          <ac:chgData name="Premathilake H. T. M it20265410" userId="f242275b-e3f0-4a99-9266-4605dd9ff9dd" providerId="ADAL" clId="{952B6BE0-3165-4656-89DC-1B17FF40E25F}" dt="2023-05-20T13:11:04.023" v="572" actId="478"/>
          <ac:grpSpMkLst>
            <pc:docMk/>
            <pc:sldMk cId="2945299996" sldId="415"/>
            <ac:grpSpMk id="48" creationId="{80CDC8EE-2A27-D509-FA69-9B772ABCC947}"/>
          </ac:grpSpMkLst>
        </pc:grpChg>
        <pc:grpChg chg="mod">
          <ac:chgData name="Premathilake H. T. M it20265410" userId="f242275b-e3f0-4a99-9266-4605dd9ff9dd" providerId="ADAL" clId="{952B6BE0-3165-4656-89DC-1B17FF40E25F}" dt="2023-05-20T13:07:12.060" v="556" actId="1076"/>
          <ac:grpSpMkLst>
            <pc:docMk/>
            <pc:sldMk cId="2945299996" sldId="415"/>
            <ac:grpSpMk id="61" creationId="{4886F8B9-3288-429C-9AAC-616BC3192F13}"/>
          </ac:grpSpMkLst>
        </pc:grpChg>
        <pc:graphicFrameChg chg="mod">
          <ac:chgData name="Premathilake H. T. M it20265410" userId="f242275b-e3f0-4a99-9266-4605dd9ff9dd" providerId="ADAL" clId="{952B6BE0-3165-4656-89DC-1B17FF40E25F}" dt="2023-05-20T18:22:10.872" v="826" actId="20577"/>
          <ac:graphicFrameMkLst>
            <pc:docMk/>
            <pc:sldMk cId="2945299996" sldId="415"/>
            <ac:graphicFrameMk id="7" creationId="{D8341AEB-6BFB-81CC-2E94-A09C66519D8A}"/>
          </ac:graphicFrameMkLst>
        </pc:graphicFrameChg>
        <pc:picChg chg="mod ord">
          <ac:chgData name="Premathilake H. T. M it20265410" userId="f242275b-e3f0-4a99-9266-4605dd9ff9dd" providerId="ADAL" clId="{952B6BE0-3165-4656-89DC-1B17FF40E25F}" dt="2023-05-20T13:16:46.714" v="591" actId="1076"/>
          <ac:picMkLst>
            <pc:docMk/>
            <pc:sldMk cId="2945299996" sldId="415"/>
            <ac:picMk id="5" creationId="{0CAC3A60-1456-276B-6ADE-DE079DF46B4A}"/>
          </ac:picMkLst>
        </pc:picChg>
        <pc:picChg chg="add mod">
          <ac:chgData name="Premathilake H. T. M it20265410" userId="f242275b-e3f0-4a99-9266-4605dd9ff9dd" providerId="ADAL" clId="{952B6BE0-3165-4656-89DC-1B17FF40E25F}" dt="2023-05-20T13:10:58.642" v="571" actId="1076"/>
          <ac:picMkLst>
            <pc:docMk/>
            <pc:sldMk cId="2945299996" sldId="415"/>
            <ac:picMk id="18" creationId="{B3AC6FC9-0AA5-3629-B6F2-6A9F7373149B}"/>
          </ac:picMkLst>
        </pc:picChg>
        <pc:picChg chg="add mod">
          <ac:chgData name="Premathilake H. T. M it20265410" userId="f242275b-e3f0-4a99-9266-4605dd9ff9dd" providerId="ADAL" clId="{952B6BE0-3165-4656-89DC-1B17FF40E25F}" dt="2023-05-20T13:17:02.577" v="594" actId="1076"/>
          <ac:picMkLst>
            <pc:docMk/>
            <pc:sldMk cId="2945299996" sldId="415"/>
            <ac:picMk id="20" creationId="{CBD62B35-3920-78A2-7FF7-CFE1CDC6279B}"/>
          </ac:picMkLst>
        </pc:picChg>
        <pc:picChg chg="add mod">
          <ac:chgData name="Premathilake H. T. M it20265410" userId="f242275b-e3f0-4a99-9266-4605dd9ff9dd" providerId="ADAL" clId="{952B6BE0-3165-4656-89DC-1B17FF40E25F}" dt="2023-05-20T13:16:21.065" v="588" actId="1076"/>
          <ac:picMkLst>
            <pc:docMk/>
            <pc:sldMk cId="2945299996" sldId="415"/>
            <ac:picMk id="22" creationId="{1A8254EC-7AFC-E1BA-F82E-819CBE5D6F60}"/>
          </ac:picMkLst>
        </pc:picChg>
        <pc:picChg chg="mod">
          <ac:chgData name="Premathilake H. T. M it20265410" userId="f242275b-e3f0-4a99-9266-4605dd9ff9dd" providerId="ADAL" clId="{952B6BE0-3165-4656-89DC-1B17FF40E25F}" dt="2023-05-20T13:11:12.841" v="573" actId="1076"/>
          <ac:picMkLst>
            <pc:docMk/>
            <pc:sldMk cId="2945299996" sldId="415"/>
            <ac:picMk id="43" creationId="{AF02594D-F6FD-C210-8DF9-48C592EA37DF}"/>
          </ac:picMkLst>
        </pc:picChg>
        <pc:picChg chg="mod">
          <ac:chgData name="Premathilake H. T. M it20265410" userId="f242275b-e3f0-4a99-9266-4605dd9ff9dd" providerId="ADAL" clId="{952B6BE0-3165-4656-89DC-1B17FF40E25F}" dt="2023-05-20T13:11:21.930" v="574" actId="1076"/>
          <ac:picMkLst>
            <pc:docMk/>
            <pc:sldMk cId="2945299996" sldId="415"/>
            <ac:picMk id="46" creationId="{9B27556B-7D93-7229-90AD-DDD7E4645531}"/>
          </ac:picMkLst>
        </pc:picChg>
        <pc:picChg chg="del">
          <ac:chgData name="Premathilake H. T. M it20265410" userId="f242275b-e3f0-4a99-9266-4605dd9ff9dd" providerId="ADAL" clId="{952B6BE0-3165-4656-89DC-1B17FF40E25F}" dt="2023-05-20T13:11:04.023" v="572" actId="478"/>
          <ac:picMkLst>
            <pc:docMk/>
            <pc:sldMk cId="2945299996" sldId="415"/>
            <ac:picMk id="54" creationId="{76F154F8-FFE4-C770-171A-46DCE1C1EF4F}"/>
          </ac:picMkLst>
        </pc:picChg>
        <pc:cxnChg chg="add mod ord">
          <ac:chgData name="Premathilake H. T. M it20265410" userId="f242275b-e3f0-4a99-9266-4605dd9ff9dd" providerId="ADAL" clId="{952B6BE0-3165-4656-89DC-1B17FF40E25F}" dt="2023-05-20T13:08:02.337" v="565" actId="167"/>
          <ac:cxnSpMkLst>
            <pc:docMk/>
            <pc:sldMk cId="2945299996" sldId="415"/>
            <ac:cxnSpMk id="3" creationId="{2A8A5274-BEBF-BE69-B911-176F29AB708B}"/>
          </ac:cxnSpMkLst>
        </pc:cxnChg>
        <pc:cxnChg chg="add mod ord">
          <ac:chgData name="Premathilake H. T. M it20265410" userId="f242275b-e3f0-4a99-9266-4605dd9ff9dd" providerId="ADAL" clId="{952B6BE0-3165-4656-89DC-1B17FF40E25F}" dt="2023-05-20T13:10:00.713" v="569" actId="14100"/>
          <ac:cxnSpMkLst>
            <pc:docMk/>
            <pc:sldMk cId="2945299996" sldId="415"/>
            <ac:cxnSpMk id="11" creationId="{F5CA9270-DB56-99D5-91F7-EB6A82E609C8}"/>
          </ac:cxnSpMkLst>
        </pc:cxnChg>
        <pc:cxnChg chg="mod">
          <ac:chgData name="Premathilake H. T. M it20265410" userId="f242275b-e3f0-4a99-9266-4605dd9ff9dd" providerId="ADAL" clId="{952B6BE0-3165-4656-89DC-1B17FF40E25F}" dt="2023-05-20T13:16:42.962" v="589" actId="14100"/>
          <ac:cxnSpMkLst>
            <pc:docMk/>
            <pc:sldMk cId="2945299996" sldId="415"/>
            <ac:cxnSpMk id="47" creationId="{DE296EE6-0A62-FE89-E0CF-8182AF75A898}"/>
          </ac:cxnSpMkLst>
        </pc:cxnChg>
        <pc:cxnChg chg="ord">
          <ac:chgData name="Premathilake H. T. M it20265410" userId="f242275b-e3f0-4a99-9266-4605dd9ff9dd" providerId="ADAL" clId="{952B6BE0-3165-4656-89DC-1B17FF40E25F}" dt="2023-05-20T13:07:54.147" v="564" actId="167"/>
          <ac:cxnSpMkLst>
            <pc:docMk/>
            <pc:sldMk cId="2945299996" sldId="415"/>
            <ac:cxnSpMk id="58" creationId="{E4B58E28-02C2-5CB2-F9D6-E248C40DDC44}"/>
          </ac:cxnSpMkLst>
        </pc:cxnChg>
      </pc:sldChg>
      <pc:sldChg chg="modSp add">
        <pc:chgData name="Premathilake H. T. M it20265410" userId="f242275b-e3f0-4a99-9266-4605dd9ff9dd" providerId="ADAL" clId="{952B6BE0-3165-4656-89DC-1B17FF40E25F}" dt="2023-05-21T14:37:25.471" v="1166" actId="313"/>
        <pc:sldMkLst>
          <pc:docMk/>
          <pc:sldMk cId="277910300" sldId="41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77910300" sldId="418"/>
            <ac:spMk id="7" creationId="{3B57B026-D014-0CBF-CC21-F6CC6F466D11}"/>
          </ac:spMkLst>
        </pc:spChg>
        <pc:graphicFrameChg chg="mod">
          <ac:chgData name="Premathilake H. T. M it20265410" userId="f242275b-e3f0-4a99-9266-4605dd9ff9dd" providerId="ADAL" clId="{952B6BE0-3165-4656-89DC-1B17FF40E25F}" dt="2023-05-21T14:37:25.471" v="1166" actId="313"/>
          <ac:graphicFrameMkLst>
            <pc:docMk/>
            <pc:sldMk cId="277910300" sldId="418"/>
            <ac:graphicFrameMk id="18" creationId="{907B4777-DF98-8442-C05B-ECC74BF0E362}"/>
          </ac:graphicFrameMkLst>
        </pc:graphicFrameChg>
      </pc:sldChg>
      <pc:sldChg chg="addSp delSp modSp mod">
        <pc:chgData name="Premathilake H. T. M it20265410" userId="f242275b-e3f0-4a99-9266-4605dd9ff9dd" providerId="ADAL" clId="{952B6BE0-3165-4656-89DC-1B17FF40E25F}" dt="2023-05-21T14:31:43.090" v="1113" actId="207"/>
        <pc:sldMkLst>
          <pc:docMk/>
          <pc:sldMk cId="37802988" sldId="421"/>
        </pc:sldMkLst>
        <pc:spChg chg="add mod">
          <ac:chgData name="Premathilake H. T. M it20265410" userId="f242275b-e3f0-4a99-9266-4605dd9ff9dd" providerId="ADAL" clId="{952B6BE0-3165-4656-89DC-1B17FF40E25F}" dt="2023-05-20T12:56:26.305" v="480" actId="207"/>
          <ac:spMkLst>
            <pc:docMk/>
            <pc:sldMk cId="37802988" sldId="421"/>
            <ac:spMk id="2" creationId="{45E6F939-F52A-7261-4C9C-5F23BD3CCB98}"/>
          </ac:spMkLst>
        </pc:spChg>
        <pc:spChg chg="add mod">
          <ac:chgData name="Premathilake H. T. M it20265410" userId="f242275b-e3f0-4a99-9266-4605dd9ff9dd" providerId="ADAL" clId="{952B6BE0-3165-4656-89DC-1B17FF40E25F}" dt="2023-05-20T12:56:53.989" v="485" actId="207"/>
          <ac:spMkLst>
            <pc:docMk/>
            <pc:sldMk cId="37802988" sldId="421"/>
            <ac:spMk id="6" creationId="{69232DD8-E3A9-DB4E-16E4-BA6F1147250D}"/>
          </ac:spMkLst>
        </pc:spChg>
        <pc:spChg chg="add mod">
          <ac:chgData name="Premathilake H. T. M it20265410" userId="f242275b-e3f0-4a99-9266-4605dd9ff9dd" providerId="ADAL" clId="{952B6BE0-3165-4656-89DC-1B17FF40E25F}" dt="2023-05-20T12:58:56.864" v="489" actId="108"/>
          <ac:spMkLst>
            <pc:docMk/>
            <pc:sldMk cId="37802988" sldId="421"/>
            <ac:spMk id="7" creationId="{58B46AE3-0C9B-E486-7746-CAD24AC792E6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7802988" sldId="421"/>
            <ac:spMk id="8" creationId="{78011597-E411-9FF8-CB50-02E784257075}"/>
          </ac:spMkLst>
        </pc:spChg>
        <pc:spChg chg="add mod">
          <ac:chgData name="Premathilake H. T. M it20265410" userId="f242275b-e3f0-4a99-9266-4605dd9ff9dd" providerId="ADAL" clId="{952B6BE0-3165-4656-89DC-1B17FF40E25F}" dt="2023-05-20T12:59:07.987" v="492" actId="108"/>
          <ac:spMkLst>
            <pc:docMk/>
            <pc:sldMk cId="37802988" sldId="421"/>
            <ac:spMk id="9" creationId="{33EF7FB2-90F3-F24E-C9A9-39409B34B311}"/>
          </ac:spMkLst>
        </pc:spChg>
        <pc:spChg chg="add del mod">
          <ac:chgData name="Premathilake H. T. M it20265410" userId="f242275b-e3f0-4a99-9266-4605dd9ff9dd" providerId="ADAL" clId="{952B6BE0-3165-4656-89DC-1B17FF40E25F}" dt="2023-05-20T12:43:13.639" v="462" actId="478"/>
          <ac:spMkLst>
            <pc:docMk/>
            <pc:sldMk cId="37802988" sldId="421"/>
            <ac:spMk id="10" creationId="{93A82484-97A6-0B7E-61BE-1D248F5F6339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1" creationId="{49024979-BA86-6443-6056-8D3FE77AF1B9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2" creationId="{F4050E0D-FF77-56E6-AAF5-940113E4F010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3" creationId="{DA4C324E-7AB5-B621-4105-8F54E2235133}"/>
          </ac:spMkLst>
        </pc:spChg>
        <pc:spChg chg="del mod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4" creationId="{72968E41-7386-0C8D-D175-991550E557B0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5" creationId="{0A2DC3B4-D5A6-65DC-641B-CEA60967D29C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6" creationId="{F5555C23-5C08-ACFD-D28A-6CAD57773F45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7" creationId="{D4F34373-C0AC-D4D6-05DF-15F7BC0D794A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8" creationId="{05CFFB87-99C0-8A30-252C-F1328575CE74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9" creationId="{CC203E6A-3D18-738A-F89E-B2A7FE8E9C26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0" creationId="{14D6CC78-6B8A-6EA8-E7EB-0D2C95B994CD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1" creationId="{7DE33EE5-5AFE-DAEA-E80A-640F96FED1E3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2" creationId="{F2542B82-F8A2-F8A8-B074-7C57A0BDF900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3" creationId="{41E474A4-406B-7BE9-6B83-05643BCB38D7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4" creationId="{A2B9C949-D37E-F83D-8254-F9E40621500C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5" creationId="{E1E78054-659B-73FA-8E1F-699A0FAC850E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6" creationId="{EAC29F17-E099-CA6A-19BF-6F4BC2E04AB0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7" creationId="{15D6764B-5C48-FAED-DC12-4835ACCE642A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8" creationId="{402E15EC-A109-D071-4A3F-860E508CA536}"/>
          </ac:spMkLst>
        </pc:spChg>
        <pc:spChg chg="de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29" creationId="{0BA6F848-013E-F35F-9946-4C0F45180993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26" creationId="{3708063E-FBC4-1163-4213-3F5D99658AC2}"/>
          </ac:spMkLst>
        </pc:spChg>
        <pc:spChg chg="mod">
          <ac:chgData name="Premathilake H. T. M it20265410" userId="f242275b-e3f0-4a99-9266-4605dd9ff9dd" providerId="ADAL" clId="{952B6BE0-3165-4656-89DC-1B17FF40E25F}" dt="2023-05-19T22:22:17.498" v="81" actId="207"/>
          <ac:spMkLst>
            <pc:docMk/>
            <pc:sldMk cId="37802988" sldId="421"/>
            <ac:spMk id="1031" creationId="{98D29B77-D1EF-A2D9-237B-3EB8229262CD}"/>
          </ac:spMkLst>
        </pc:spChg>
        <pc:spChg chg="mod">
          <ac:chgData name="Premathilake H. T. M it20265410" userId="f242275b-e3f0-4a99-9266-4605dd9ff9dd" providerId="ADAL" clId="{952B6BE0-3165-4656-89DC-1B17FF40E25F}" dt="2023-05-19T22:22:23.253" v="82" actId="207"/>
          <ac:spMkLst>
            <pc:docMk/>
            <pc:sldMk cId="37802988" sldId="421"/>
            <ac:spMk id="1034" creationId="{2CDC40B1-0141-0D41-1214-0EAA68418AA3}"/>
          </ac:spMkLst>
        </pc:spChg>
        <pc:spChg chg="mod">
          <ac:chgData name="Premathilake H. T. M it20265410" userId="f242275b-e3f0-4a99-9266-4605dd9ff9dd" providerId="ADAL" clId="{952B6BE0-3165-4656-89DC-1B17FF40E25F}" dt="2023-05-19T22:22:26.260" v="83" actId="207"/>
          <ac:spMkLst>
            <pc:docMk/>
            <pc:sldMk cId="37802988" sldId="421"/>
            <ac:spMk id="1036" creationId="{29A504E5-BE9C-9371-63BF-9B3918540300}"/>
          </ac:spMkLst>
        </pc:spChg>
        <pc:spChg chg="mod">
          <ac:chgData name="Premathilake H. T. M it20265410" userId="f242275b-e3f0-4a99-9266-4605dd9ff9dd" providerId="ADAL" clId="{952B6BE0-3165-4656-89DC-1B17FF40E25F}" dt="2023-05-19T22:22:26.260" v="83" actId="207"/>
          <ac:spMkLst>
            <pc:docMk/>
            <pc:sldMk cId="37802988" sldId="421"/>
            <ac:spMk id="1037" creationId="{EF5BA319-6E0F-6610-6256-6FAD0302D218}"/>
          </ac:spMkLst>
        </pc:spChg>
        <pc:spChg chg="mod">
          <ac:chgData name="Premathilake H. T. M it20265410" userId="f242275b-e3f0-4a99-9266-4605dd9ff9dd" providerId="ADAL" clId="{952B6BE0-3165-4656-89DC-1B17FF40E25F}" dt="2023-05-19T22:23:55.151" v="88" actId="207"/>
          <ac:spMkLst>
            <pc:docMk/>
            <pc:sldMk cId="37802988" sldId="421"/>
            <ac:spMk id="1039" creationId="{A501DD37-9574-2DC8-9CE6-FCC9072B74C6}"/>
          </ac:spMkLst>
        </pc:spChg>
        <pc:spChg chg="mod">
          <ac:chgData name="Premathilake H. T. M it20265410" userId="f242275b-e3f0-4a99-9266-4605dd9ff9dd" providerId="ADAL" clId="{952B6BE0-3165-4656-89DC-1B17FF40E25F}" dt="2023-05-19T22:23:55.151" v="88" actId="207"/>
          <ac:spMkLst>
            <pc:docMk/>
            <pc:sldMk cId="37802988" sldId="421"/>
            <ac:spMk id="1040" creationId="{1A6404EF-1D5E-D572-DD8B-CF9AE6962194}"/>
          </ac:spMkLst>
        </pc:spChg>
        <pc:spChg chg="mod">
          <ac:chgData name="Premathilake H. T. M it20265410" userId="f242275b-e3f0-4a99-9266-4605dd9ff9dd" providerId="ADAL" clId="{952B6BE0-3165-4656-89DC-1B17FF40E25F}" dt="2023-05-19T22:22:28.237" v="84" actId="207"/>
          <ac:spMkLst>
            <pc:docMk/>
            <pc:sldMk cId="37802988" sldId="421"/>
            <ac:spMk id="1046" creationId="{488E3A72-34B1-2969-5783-0135BDFF6659}"/>
          </ac:spMkLst>
        </pc:spChg>
        <pc:spChg chg="mod">
          <ac:chgData name="Premathilake H. T. M it20265410" userId="f242275b-e3f0-4a99-9266-4605dd9ff9dd" providerId="ADAL" clId="{952B6BE0-3165-4656-89DC-1B17FF40E25F}" dt="2023-05-19T22:22:30.235" v="85" actId="207"/>
          <ac:spMkLst>
            <pc:docMk/>
            <pc:sldMk cId="37802988" sldId="421"/>
            <ac:spMk id="1048" creationId="{023D2718-F403-BC8F-1C3C-0C07DC7EC429}"/>
          </ac:spMkLst>
        </pc:spChg>
        <pc:spChg chg="mod">
          <ac:chgData name="Premathilake H. T. M it20265410" userId="f242275b-e3f0-4a99-9266-4605dd9ff9dd" providerId="ADAL" clId="{952B6BE0-3165-4656-89DC-1B17FF40E25F}" dt="2023-05-19T22:22:30.235" v="85" actId="207"/>
          <ac:spMkLst>
            <pc:docMk/>
            <pc:sldMk cId="37802988" sldId="421"/>
            <ac:spMk id="1049" creationId="{E8E6B412-C510-EB55-A4E8-E943D67FBF00}"/>
          </ac:spMkLst>
        </pc:spChg>
        <pc:spChg chg="mod">
          <ac:chgData name="Premathilake H. T. M it20265410" userId="f242275b-e3f0-4a99-9266-4605dd9ff9dd" providerId="ADAL" clId="{952B6BE0-3165-4656-89DC-1B17FF40E25F}" dt="2023-05-19T22:22:32.116" v="86" actId="207"/>
          <ac:spMkLst>
            <pc:docMk/>
            <pc:sldMk cId="37802988" sldId="421"/>
            <ac:spMk id="1051" creationId="{46426F7B-A778-A20B-4B56-6B781A6E63FD}"/>
          </ac:spMkLst>
        </pc:spChg>
        <pc:spChg chg="mod">
          <ac:chgData name="Premathilake H. T. M it20265410" userId="f242275b-e3f0-4a99-9266-4605dd9ff9dd" providerId="ADAL" clId="{952B6BE0-3165-4656-89DC-1B17FF40E25F}" dt="2023-05-19T22:22:32.116" v="86" actId="207"/>
          <ac:spMkLst>
            <pc:docMk/>
            <pc:sldMk cId="37802988" sldId="421"/>
            <ac:spMk id="1052" creationId="{E09AAC05-5F7F-5E6A-0566-0AC16A803B18}"/>
          </ac:spMkLst>
        </pc:spChg>
        <pc:spChg chg="mod">
          <ac:chgData name="Premathilake H. T. M it20265410" userId="f242275b-e3f0-4a99-9266-4605dd9ff9dd" providerId="ADAL" clId="{952B6BE0-3165-4656-89DC-1B17FF40E25F}" dt="2023-05-19T22:22:34.198" v="87" actId="207"/>
          <ac:spMkLst>
            <pc:docMk/>
            <pc:sldMk cId="37802988" sldId="421"/>
            <ac:spMk id="1057" creationId="{34EBC002-76A7-9895-BD02-715F53234B83}"/>
          </ac:spMkLst>
        </pc:spChg>
        <pc:spChg chg="mod">
          <ac:chgData name="Premathilake H. T. M it20265410" userId="f242275b-e3f0-4a99-9266-4605dd9ff9dd" providerId="ADAL" clId="{952B6BE0-3165-4656-89DC-1B17FF40E25F}" dt="2023-05-19T22:22:34.198" v="87" actId="207"/>
          <ac:spMkLst>
            <pc:docMk/>
            <pc:sldMk cId="37802988" sldId="421"/>
            <ac:spMk id="1058" creationId="{45385AED-2DC4-51CB-ABBA-84B15C5D6398}"/>
          </ac:spMkLst>
        </pc:spChg>
        <pc:spChg chg="mod">
          <ac:chgData name="Premathilake H. T. M it20265410" userId="f242275b-e3f0-4a99-9266-4605dd9ff9dd" providerId="ADAL" clId="{952B6BE0-3165-4656-89DC-1B17FF40E25F}" dt="2023-05-20T12:42:26.200" v="440" actId="14100"/>
          <ac:spMkLst>
            <pc:docMk/>
            <pc:sldMk cId="37802988" sldId="421"/>
            <ac:spMk id="1060" creationId="{122E0BF5-3E33-6C85-1A16-22407DBD2885}"/>
          </ac:spMkLst>
        </pc:spChg>
        <pc:spChg chg="mod">
          <ac:chgData name="Premathilake H. T. M it20265410" userId="f242275b-e3f0-4a99-9266-4605dd9ff9dd" providerId="ADAL" clId="{952B6BE0-3165-4656-89DC-1B17FF40E25F}" dt="2023-05-20T05:29:06.210" v="140" actId="1076"/>
          <ac:spMkLst>
            <pc:docMk/>
            <pc:sldMk cId="37802988" sldId="421"/>
            <ac:spMk id="1061" creationId="{64C0081A-2C4A-BE1E-7574-6987FBE247D8}"/>
          </ac:spMkLst>
        </pc:spChg>
        <pc:spChg chg="mod">
          <ac:chgData name="Premathilake H. T. M it20265410" userId="f242275b-e3f0-4a99-9266-4605dd9ff9dd" providerId="ADAL" clId="{952B6BE0-3165-4656-89DC-1B17FF40E25F}" dt="2023-05-19T22:24:00.428" v="90" actId="207"/>
          <ac:spMkLst>
            <pc:docMk/>
            <pc:sldMk cId="37802988" sldId="421"/>
            <ac:spMk id="1064" creationId="{1A3E35FD-E2BE-1004-E0E5-5A0593D7B68B}"/>
          </ac:spMkLst>
        </pc:spChg>
        <pc:spChg chg="mod">
          <ac:chgData name="Premathilake H. T. M it20265410" userId="f242275b-e3f0-4a99-9266-4605dd9ff9dd" providerId="ADAL" clId="{952B6BE0-3165-4656-89DC-1B17FF40E25F}" dt="2023-05-19T22:24:05.973" v="92" actId="207"/>
          <ac:spMkLst>
            <pc:docMk/>
            <pc:sldMk cId="37802988" sldId="421"/>
            <ac:spMk id="1070" creationId="{FDD4A8C9-70B3-EFD6-7D82-2B5368EAF528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71" creationId="{AC60FD4F-205D-2B2A-72B6-E4A29CE57AAD}"/>
          </ac:spMkLst>
        </pc:spChg>
        <pc:spChg chg="del mod topLvl">
          <ac:chgData name="Premathilake H. T. M it20265410" userId="f242275b-e3f0-4a99-9266-4605dd9ff9dd" providerId="ADAL" clId="{952B6BE0-3165-4656-89DC-1B17FF40E25F}" dt="2023-05-20T05:29:10.148" v="142" actId="478"/>
          <ac:spMkLst>
            <pc:docMk/>
            <pc:sldMk cId="37802988" sldId="421"/>
            <ac:spMk id="1072" creationId="{2A38BE18-499C-0FF1-6F0A-022B6697B25F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72" creationId="{39DA0A41-E61F-5695-1AAD-209AD2D75F88}"/>
          </ac:spMkLst>
        </pc:spChg>
        <pc:spChg chg="del mod topLvl">
          <ac:chgData name="Premathilake H. T. M it20265410" userId="f242275b-e3f0-4a99-9266-4605dd9ff9dd" providerId="ADAL" clId="{952B6BE0-3165-4656-89DC-1B17FF40E25F}" dt="2023-05-20T12:54:32.800" v="463" actId="478"/>
          <ac:spMkLst>
            <pc:docMk/>
            <pc:sldMk cId="37802988" sldId="421"/>
            <ac:spMk id="1073" creationId="{5AA54B61-5E53-5DD7-B731-3227EE8CC3C8}"/>
          </ac:spMkLst>
        </pc:spChg>
        <pc:spChg chg="mod">
          <ac:chgData name="Premathilake H. T. M it20265410" userId="f242275b-e3f0-4a99-9266-4605dd9ff9dd" providerId="ADAL" clId="{952B6BE0-3165-4656-89DC-1B17FF40E25F}" dt="2023-05-19T22:24:08.534" v="93" actId="207"/>
          <ac:spMkLst>
            <pc:docMk/>
            <pc:sldMk cId="37802988" sldId="421"/>
            <ac:spMk id="1079" creationId="{A77CAC6C-7FF8-B846-FF2F-7ED8DF51FF89}"/>
          </ac:spMkLst>
        </pc:spChg>
        <pc:spChg chg="mod">
          <ac:chgData name="Premathilake H. T. M it20265410" userId="f242275b-e3f0-4a99-9266-4605dd9ff9dd" providerId="ADAL" clId="{952B6BE0-3165-4656-89DC-1B17FF40E25F}" dt="2023-05-19T22:24:10.370" v="94" actId="207"/>
          <ac:spMkLst>
            <pc:docMk/>
            <pc:sldMk cId="37802988" sldId="421"/>
            <ac:spMk id="1082" creationId="{22A17BEE-7601-5CC0-2FA8-59390791CD22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3" creationId="{E0D35AC8-501F-0B2B-CA9E-3FD841535B33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4" creationId="{85092A01-E323-A27F-709D-86F4DAEA03C9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5" creationId="{13847A8B-76CD-0D77-A9AA-8F54794D5AA5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6" creationId="{25B189E3-13D4-3B31-19D2-C58408AF54AB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7" creationId="{1080C8FF-AA69-7600-349E-5D74C165E5F8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8" creationId="{A17D136C-4129-9217-4764-071F19BFFBFD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89" creationId="{FDB9F7D5-D759-7383-519E-071684B97108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0" creationId="{5570B297-D71C-AF49-65EE-A6B360D97980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1" creationId="{6B468BD8-384A-6AA6-4603-B8F595E06FEC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2" creationId="{F7942393-116B-B685-3A31-ABFCEDA01F1B}"/>
          </ac:spMkLst>
        </pc:spChg>
        <pc:spChg chg="add 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3" creationId="{BD46E1E3-A5A0-3687-A3E5-516A840DFABC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5" creationId="{C4F6F051-E710-6A79-213C-60B9B2F100C8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6" creationId="{6A2E2E2E-F2EF-82EA-F6AC-1D2CBCEE122A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8" creationId="{40A73D60-4431-33B5-7526-7F894A017AE5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099" creationId="{8B320972-06B4-C8DF-4866-9F07167908F9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01" creationId="{FA962569-165F-4494-5AC1-484CFAD5E243}"/>
          </ac:spMkLst>
        </pc:spChg>
        <pc:spChg chg="mod">
          <ac:chgData name="Premathilake H. T. M it20265410" userId="f242275b-e3f0-4a99-9266-4605dd9ff9dd" providerId="ADAL" clId="{952B6BE0-3165-4656-89DC-1B17FF40E25F}" dt="2023-05-20T12:55:45.457" v="473" actId="207"/>
          <ac:spMkLst>
            <pc:docMk/>
            <pc:sldMk cId="37802988" sldId="421"/>
            <ac:spMk id="1102" creationId="{04C44AF0-3487-6FA7-BF42-050852D4FE9B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04" creationId="{72F52DCF-B9DE-AD57-6DFD-A40A7D276A57}"/>
          </ac:spMkLst>
        </pc:spChg>
        <pc:spChg chg="mod">
          <ac:chgData name="Premathilake H. T. M it20265410" userId="f242275b-e3f0-4a99-9266-4605dd9ff9dd" providerId="ADAL" clId="{952B6BE0-3165-4656-89DC-1B17FF40E25F}" dt="2023-05-20T12:55:13.728" v="469" actId="255"/>
          <ac:spMkLst>
            <pc:docMk/>
            <pc:sldMk cId="37802988" sldId="421"/>
            <ac:spMk id="1105" creationId="{68FBA32B-AD01-6A44-5EB5-D5CCD05D0552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07" creationId="{5E35B8D0-CA56-E497-2605-F54894D76275}"/>
          </ac:spMkLst>
        </pc:spChg>
        <pc:spChg chg="mod">
          <ac:chgData name="Premathilake H. T. M it20265410" userId="f242275b-e3f0-4a99-9266-4605dd9ff9dd" providerId="ADAL" clId="{952B6BE0-3165-4656-89DC-1B17FF40E25F}" dt="2023-05-20T12:55:52.566" v="474" actId="108"/>
          <ac:spMkLst>
            <pc:docMk/>
            <pc:sldMk cId="37802988" sldId="421"/>
            <ac:spMk id="1108" creationId="{2015BF62-DB1C-F2DE-E4FE-8F7EC7A362D2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10" creationId="{087BB257-D55F-4DCE-0524-2F32EB1DE337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11" creationId="{87B64F7C-DEAD-5D79-2FD4-A5B488480F54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13" creationId="{26447CAF-374F-68D3-5CCC-2E1A63A626AE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14" creationId="{58D409AD-2D3B-4989-F07A-9DEBC5300692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16" creationId="{6169A25D-5298-BD21-05BD-F4A4AD7E18E7}"/>
          </ac:spMkLst>
        </pc:spChg>
        <pc:spChg chg="mod">
          <ac:chgData name="Premathilake H. T. M it20265410" userId="f242275b-e3f0-4a99-9266-4605dd9ff9dd" providerId="ADAL" clId="{952B6BE0-3165-4656-89DC-1B17FF40E25F}" dt="2023-05-21T14:31:43.090" v="1113" actId="207"/>
          <ac:spMkLst>
            <pc:docMk/>
            <pc:sldMk cId="37802988" sldId="421"/>
            <ac:spMk id="1117" creationId="{22A2C928-93D1-5957-5B39-DDBCC87C37B5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19" creationId="{97F88E35-AC18-FF7E-6AF4-66F7672FD201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0" creationId="{F52AB8D8-7622-3D1E-9D4B-439B56FAE525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2" creationId="{7FC95541-A6D4-E6DC-DD52-ECFCDCBDD1D7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3" creationId="{7B06188A-7677-08F0-867A-7EF2D90B677A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25" creationId="{CAB31D7C-1052-76DB-A167-9247311E653C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26" creationId="{379331DA-0EFF-82EF-A866-A8CEC965999B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8" creationId="{25B31802-3EEE-C6D0-436D-9D4BC8E6E573}"/>
          </ac:spMkLst>
        </pc:spChg>
        <pc:spChg chg="mod">
          <ac:chgData name="Premathilake H. T. M it20265410" userId="f242275b-e3f0-4a99-9266-4605dd9ff9dd" providerId="ADAL" clId="{952B6BE0-3165-4656-89DC-1B17FF40E25F}" dt="2023-05-20T12:56:33.836" v="481" actId="207"/>
          <ac:spMkLst>
            <pc:docMk/>
            <pc:sldMk cId="37802988" sldId="421"/>
            <ac:spMk id="1129" creationId="{C97BFD11-B7FC-0053-B8CC-68593BD6464D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31" creationId="{CC55C205-0D68-40EC-6A3C-1023380BE3ED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32" creationId="{F4B441CD-ACEF-F498-F3A9-9FCF99993F3F}"/>
          </ac:spMkLst>
        </pc:spChg>
        <pc:spChg chg="mod">
          <ac:chgData name="Premathilake H. T. M it20265410" userId="f242275b-e3f0-4a99-9266-4605dd9ff9dd" providerId="ADAL" clId="{952B6BE0-3165-4656-89DC-1B17FF40E25F}" dt="2023-05-20T12:57:05.103" v="486" actId="207"/>
          <ac:spMkLst>
            <pc:docMk/>
            <pc:sldMk cId="37802988" sldId="421"/>
            <ac:spMk id="1134" creationId="{74EE87C3-96AB-D1FF-E996-BCA0A34ED798}"/>
          </ac:spMkLst>
        </pc:spChg>
        <pc:spChg chg="mod">
          <ac:chgData name="Premathilake H. T. M it20265410" userId="f242275b-e3f0-4a99-9266-4605dd9ff9dd" providerId="ADAL" clId="{952B6BE0-3165-4656-89DC-1B17FF40E25F}" dt="2023-05-20T12:57:13.516" v="487" actId="207"/>
          <ac:spMkLst>
            <pc:docMk/>
            <pc:sldMk cId="37802988" sldId="421"/>
            <ac:spMk id="1135" creationId="{B955F74A-E76D-C8C9-BBFB-226F3235B709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37" creationId="{F247193F-D90F-4E31-7482-657D0C3A2497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38" creationId="{7B595ADF-586E-A383-6DEC-CB73EDB97AE7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0" creationId="{372D6EF5-AF4B-7060-1ED2-58113FEE0256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1" creationId="{F94095A5-C9E9-23A7-546D-006AC7316897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3" creationId="{05D0C770-2806-616D-F659-D8C61BEB6D43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4" creationId="{42E98962-0962-FBCB-26DD-9600391DF020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46" creationId="{B7484FF2-FA03-61D8-A787-B32E6A559EFC}"/>
          </ac:spMkLst>
        </pc:spChg>
        <pc:spChg chg="mod">
          <ac:chgData name="Premathilake H. T. M it20265410" userId="f242275b-e3f0-4a99-9266-4605dd9ff9dd" providerId="ADAL" clId="{952B6BE0-3165-4656-89DC-1B17FF40E25F}" dt="2023-05-20T12:54:36.528" v="465"/>
          <ac:spMkLst>
            <pc:docMk/>
            <pc:sldMk cId="37802988" sldId="421"/>
            <ac:spMk id="1147" creationId="{8641916E-A4D6-C685-1558-A20E8F5339DF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49" creationId="{04EAA622-C9EA-C110-46DD-11896EF0111F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50" creationId="{778E397E-AC75-3E9D-44F9-76E1149FAB86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52" creationId="{A982E40E-C9A2-3112-0FB3-FE4EA10CE564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53" creationId="{A77EF29C-BD2E-6E64-7D37-03C6AFDA128E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61" creationId="{CDD79981-89C3-6A0C-9763-128D5B97B2BE}"/>
          </ac:spMkLst>
        </pc:spChg>
        <pc:spChg chg="mod">
          <ac:chgData name="Premathilake H. T. M it20265410" userId="f242275b-e3f0-4a99-9266-4605dd9ff9dd" providerId="ADAL" clId="{952B6BE0-3165-4656-89DC-1B17FF40E25F}" dt="2023-05-20T12:57:22.772" v="488" actId="207"/>
          <ac:spMkLst>
            <pc:docMk/>
            <pc:sldMk cId="37802988" sldId="421"/>
            <ac:spMk id="1162" creationId="{2F309C95-03A1-DA47-C4B0-262D00D07D9D}"/>
          </ac:spMkLst>
        </pc:s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30" creationId="{8FAF4744-E106-95AF-541E-08D7F6538662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25" creationId="{AB4ED5EA-A327-B5A0-FCD4-E71461AD6811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29" creationId="{375E15F1-A2A3-72BD-717C-22676527B939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32" creationId="{8CF69B4B-23CC-A6D8-C37E-36534C793B7A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35" creationId="{131DA00E-F74C-24D4-931B-296CD802997F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4.556" v="464" actId="478"/>
          <ac:grpSpMkLst>
            <pc:docMk/>
            <pc:sldMk cId="37802988" sldId="421"/>
            <ac:grpSpMk id="1038" creationId="{F9367EE3-BEB9-AD84-D9C9-8B34B2767BC1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41" creationId="{557ED5E9-7490-6261-AA8D-E76594736E5F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44" creationId="{A005EB59-2E3C-FE88-C40E-7868CD0F8957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47" creationId="{09D6188C-B958-B8E3-5A01-33FFF507AAFE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50" creationId="{F2BDC31E-8C70-D8F2-7882-C3B548D19607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53" creationId="{3C158BF9-88B5-B277-EDC7-4EB7A9B7FFA0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56" creationId="{DB995CC9-ED95-E96E-458E-7627C42AA6CE}"/>
          </ac:grpSpMkLst>
        </pc:grpChg>
        <pc:grpChg chg="del mod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59" creationId="{3B907C89-FF0D-09E1-41D2-EE59DA5A318C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62" creationId="{273C4C6C-DF74-4287-5A7B-FEA0DB81B0DD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65" creationId="{68E1EAF7-E46D-74D7-AE7B-15DBEEFB67E5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68" creationId="{D34E46EC-E3ED-F118-DC3E-6625AC96C639}"/>
          </ac:grpSpMkLst>
        </pc:grpChg>
        <pc:grpChg chg="del mod">
          <ac:chgData name="Premathilake H. T. M it20265410" userId="f242275b-e3f0-4a99-9266-4605dd9ff9dd" providerId="ADAL" clId="{952B6BE0-3165-4656-89DC-1B17FF40E25F}" dt="2023-05-20T05:29:10.148" v="142" actId="478"/>
          <ac:grpSpMkLst>
            <pc:docMk/>
            <pc:sldMk cId="37802988" sldId="421"/>
            <ac:grpSpMk id="1071" creationId="{AAFEE175-7FB6-90B8-0E34-A5BA8AD558A3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74" creationId="{462FAE57-5A4E-6FAD-9050-F6ABFDA9D9C3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77" creationId="{96F137AF-D66F-ACE6-48B4-4ECB93604A5D}"/>
          </ac:grpSpMkLst>
        </pc:grpChg>
        <pc:grpChg chg="del">
          <ac:chgData name="Premathilake H. T. M it20265410" userId="f242275b-e3f0-4a99-9266-4605dd9ff9dd" providerId="ADAL" clId="{952B6BE0-3165-4656-89DC-1B17FF40E25F}" dt="2023-05-20T12:54:32.800" v="463" actId="478"/>
          <ac:grpSpMkLst>
            <pc:docMk/>
            <pc:sldMk cId="37802988" sldId="421"/>
            <ac:grpSpMk id="1080" creationId="{6848C1A3-C410-81FA-7A79-B2EAB58BC27B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094" creationId="{BADED7DC-40A1-F55F-B122-0B92409C0D5C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097" creationId="{44469F03-430D-BEE2-E01D-946121CB35D4}"/>
          </ac:grpSpMkLst>
        </pc:grpChg>
        <pc:grpChg chg="add mod">
          <ac:chgData name="Premathilake H. T. M it20265410" userId="f242275b-e3f0-4a99-9266-4605dd9ff9dd" providerId="ADAL" clId="{952B6BE0-3165-4656-89DC-1B17FF40E25F}" dt="2023-05-20T12:55:27.750" v="471" actId="1076"/>
          <ac:grpSpMkLst>
            <pc:docMk/>
            <pc:sldMk cId="37802988" sldId="421"/>
            <ac:grpSpMk id="1100" creationId="{7780C48D-A3A1-A001-C02A-A0AE326D45F5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03" creationId="{E7F0AEFF-7B51-8020-0589-01201C432BF2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06" creationId="{B7E6EE68-A9DE-6E76-9B90-17F321561230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09" creationId="{108995F3-7DAF-3077-8DEF-900E412124BC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12" creationId="{B20C36B9-02B8-6317-79DE-D139D53660E4}"/>
          </ac:grpSpMkLst>
        </pc:grpChg>
        <pc:grpChg chg="add mod">
          <ac:chgData name="Premathilake H. T. M it20265410" userId="f242275b-e3f0-4a99-9266-4605dd9ff9dd" providerId="ADAL" clId="{952B6BE0-3165-4656-89DC-1B17FF40E25F}" dt="2023-05-20T12:56:33.836" v="481" actId="207"/>
          <ac:grpSpMkLst>
            <pc:docMk/>
            <pc:sldMk cId="37802988" sldId="421"/>
            <ac:grpSpMk id="1115" creationId="{05A225E0-EB9B-9797-B0C0-5E5832B08005}"/>
          </ac:grpSpMkLst>
        </pc:grpChg>
        <pc:grpChg chg="add mod">
          <ac:chgData name="Premathilake H. T. M it20265410" userId="f242275b-e3f0-4a99-9266-4605dd9ff9dd" providerId="ADAL" clId="{952B6BE0-3165-4656-89DC-1B17FF40E25F}" dt="2023-05-20T12:56:33.836" v="481" actId="207"/>
          <ac:grpSpMkLst>
            <pc:docMk/>
            <pc:sldMk cId="37802988" sldId="421"/>
            <ac:grpSpMk id="1118" creationId="{CFDF3871-7773-82A8-4C69-24A44D942FF1}"/>
          </ac:grpSpMkLst>
        </pc:grpChg>
        <pc:grpChg chg="add mod">
          <ac:chgData name="Premathilake H. T. M it20265410" userId="f242275b-e3f0-4a99-9266-4605dd9ff9dd" providerId="ADAL" clId="{952B6BE0-3165-4656-89DC-1B17FF40E25F}" dt="2023-05-20T12:56:33.836" v="481" actId="207"/>
          <ac:grpSpMkLst>
            <pc:docMk/>
            <pc:sldMk cId="37802988" sldId="421"/>
            <ac:grpSpMk id="1121" creationId="{6DD02C81-F527-22B2-38A6-28FAB4DFF616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24" creationId="{9D6061C3-7B77-B462-3D1D-6FD25C5053E3}"/>
          </ac:grpSpMkLst>
        </pc:grpChg>
        <pc:grpChg chg="add mod">
          <ac:chgData name="Premathilake H. T. M it20265410" userId="f242275b-e3f0-4a99-9266-4605dd9ff9dd" providerId="ADAL" clId="{952B6BE0-3165-4656-89DC-1B17FF40E25F}" dt="2023-05-20T12:56:33.836" v="481" actId="207"/>
          <ac:grpSpMkLst>
            <pc:docMk/>
            <pc:sldMk cId="37802988" sldId="421"/>
            <ac:grpSpMk id="1127" creationId="{1BEACECD-0BC0-FEED-2557-30F58A581816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30" creationId="{3DC980E5-AA10-C65C-6E50-051CB965BC28}"/>
          </ac:grpSpMkLst>
        </pc:grpChg>
        <pc:grpChg chg="add mod">
          <ac:chgData name="Premathilake H. T. M it20265410" userId="f242275b-e3f0-4a99-9266-4605dd9ff9dd" providerId="ADAL" clId="{952B6BE0-3165-4656-89DC-1B17FF40E25F}" dt="2023-05-20T12:57:05.103" v="486" actId="207"/>
          <ac:grpSpMkLst>
            <pc:docMk/>
            <pc:sldMk cId="37802988" sldId="421"/>
            <ac:grpSpMk id="1133" creationId="{EA4297FC-340C-15BF-5476-B371951D39AF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36" creationId="{91C0ACAD-0043-98A5-3105-632365AEDC97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39" creationId="{F148ED4A-16A0-BC9F-7431-4255E50CE50A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42" creationId="{44EF1562-6B6B-183E-6686-4B2261B1D6F1}"/>
          </ac:grpSpMkLst>
        </pc:grpChg>
        <pc:grpChg chg="add mod">
          <ac:chgData name="Premathilake H. T. M it20265410" userId="f242275b-e3f0-4a99-9266-4605dd9ff9dd" providerId="ADAL" clId="{952B6BE0-3165-4656-89DC-1B17FF40E25F}" dt="2023-05-20T12:54:36.528" v="465"/>
          <ac:grpSpMkLst>
            <pc:docMk/>
            <pc:sldMk cId="37802988" sldId="421"/>
            <ac:grpSpMk id="1145" creationId="{F82356F0-E7E9-AB15-D3FF-3880CBA81DDC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48" creationId="{C8563EBE-28B3-E2AD-7944-E4792EC16C16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51" creationId="{4533CA72-0E9B-49F4-313C-7118B00D41BD}"/>
          </ac:grpSpMkLst>
        </pc:grpChg>
        <pc:grpChg chg="add mod">
          <ac:chgData name="Premathilake H. T. M it20265410" userId="f242275b-e3f0-4a99-9266-4605dd9ff9dd" providerId="ADAL" clId="{952B6BE0-3165-4656-89DC-1B17FF40E25F}" dt="2023-05-20T12:57:22.772" v="488" actId="207"/>
          <ac:grpSpMkLst>
            <pc:docMk/>
            <pc:sldMk cId="37802988" sldId="421"/>
            <ac:grpSpMk id="1160" creationId="{427C8342-87F9-87F9-1661-8220D2C953CB}"/>
          </ac:grpSpMkLst>
        </pc:grp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4" creationId="{DD2DF896-B56C-6118-87C7-CD7D89B0152E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5" creationId="{F6B0EFCD-5726-8A8F-18AE-EDED2FAF82ED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6" creationId="{B27537CF-7725-C876-BC03-6FE0FC05B5C6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7" creationId="{22902530-F247-336E-8F33-6920412E2AC6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8" creationId="{D0C80AC9-BBE1-D96C-A279-916D1B943ACF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59" creationId="{05E70D5C-CAB6-CC72-BAEB-94CC0874A3A2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63" creationId="{72868E66-1D41-918F-E34E-509197C54CB5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64" creationId="{A9AF5F36-3E8B-590B-86DB-6BFDAD656A66}"/>
          </ac:cxnSpMkLst>
        </pc:cxnChg>
        <pc:cxnChg chg="add mod">
          <ac:chgData name="Premathilake H. T. M it20265410" userId="f242275b-e3f0-4a99-9266-4605dd9ff9dd" providerId="ADAL" clId="{952B6BE0-3165-4656-89DC-1B17FF40E25F}" dt="2023-05-20T12:54:36.528" v="465"/>
          <ac:cxnSpMkLst>
            <pc:docMk/>
            <pc:sldMk cId="37802988" sldId="421"/>
            <ac:cxnSpMk id="1165" creationId="{C8D8A7BC-8E10-FB02-0A28-492DD390AAD0}"/>
          </ac:cxnSpMkLst>
        </pc:cxnChg>
      </pc:sldChg>
      <pc:sldChg chg="addSp delSp modSp mod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036529414" sldId="42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036529414" sldId="424"/>
            <ac:spMk id="7" creationId="{2E72B982-5B1C-DB79-5099-F5F1FE3AC244}"/>
          </ac:spMkLst>
        </pc:spChg>
        <pc:picChg chg="del">
          <ac:chgData name="Premathilake H. T. M it20265410" userId="f242275b-e3f0-4a99-9266-4605dd9ff9dd" providerId="ADAL" clId="{952B6BE0-3165-4656-89DC-1B17FF40E25F}" dt="2023-05-19T22:20:12.398" v="76" actId="478"/>
          <ac:picMkLst>
            <pc:docMk/>
            <pc:sldMk cId="3036529414" sldId="424"/>
            <ac:picMk id="2" creationId="{3A0F1966-A2A0-5188-A811-00F3959C45DA}"/>
          </ac:picMkLst>
        </pc:picChg>
        <pc:picChg chg="add mod">
          <ac:chgData name="Premathilake H. T. M it20265410" userId="f242275b-e3f0-4a99-9266-4605dd9ff9dd" providerId="ADAL" clId="{952B6BE0-3165-4656-89DC-1B17FF40E25F}" dt="2023-05-19T22:20:13.142" v="77"/>
          <ac:picMkLst>
            <pc:docMk/>
            <pc:sldMk cId="3036529414" sldId="424"/>
            <ac:picMk id="8" creationId="{6146FF10-9FC3-A4C3-D3C6-0D4C1B00669C}"/>
          </ac:picMkLst>
        </pc:picChg>
      </pc:sldChg>
      <pc:sldChg chg="modSp mod">
        <pc:chgData name="Premathilake H. T. M it20265410" userId="f242275b-e3f0-4a99-9266-4605dd9ff9dd" providerId="ADAL" clId="{952B6BE0-3165-4656-89DC-1B17FF40E25F}" dt="2023-05-20T18:41:17.216" v="898" actId="20577"/>
        <pc:sldMkLst>
          <pc:docMk/>
          <pc:sldMk cId="3423387341" sldId="427"/>
        </pc:sldMkLst>
        <pc:spChg chg="mod">
          <ac:chgData name="Premathilake H. T. M it20265410" userId="f242275b-e3f0-4a99-9266-4605dd9ff9dd" providerId="ADAL" clId="{952B6BE0-3165-4656-89DC-1B17FF40E25F}" dt="2023-05-20T18:41:17.216" v="898" actId="20577"/>
          <ac:spMkLst>
            <pc:docMk/>
            <pc:sldMk cId="3423387341" sldId="427"/>
            <ac:spMk id="7" creationId="{B88F9CB1-7346-A433-E098-EE92286E5ACB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423387341" sldId="427"/>
            <ac:spMk id="8" creationId="{8498072C-F082-B27F-F62D-8683D78DF2F4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836383750" sldId="43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836383750" sldId="433"/>
            <ac:spMk id="5" creationId="{A4C85865-8BF4-7DCF-3D1D-D96EB5F1EEF5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1T14:17:00.466" v="971" actId="47"/>
        <pc:sldMkLst>
          <pc:docMk/>
          <pc:sldMk cId="1875740110" sldId="436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875740110" sldId="436"/>
            <ac:spMk id="9" creationId="{16CCC9F7-F7A6-9F82-5B50-E154F8FC5B20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1T14:17:03.108" v="972" actId="47"/>
        <pc:sldMkLst>
          <pc:docMk/>
          <pc:sldMk cId="1513117595" sldId="439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513117595" sldId="439"/>
            <ac:spMk id="4" creationId="{704BD553-BAC5-1534-5B5D-66A63D7EA643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1T14:18:01.303" v="991" actId="47"/>
        <pc:sldMkLst>
          <pc:docMk/>
          <pc:sldMk cId="4195178756" sldId="445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195178756" sldId="445"/>
            <ac:spMk id="5" creationId="{8A7301AE-EE7F-4422-9A33-1E93C9AC2BF2}"/>
          </ac:spMkLst>
        </pc:spChg>
      </pc:sldChg>
      <pc:sldChg chg="modSp del mod">
        <pc:chgData name="Premathilake H. T. M it20265410" userId="f242275b-e3f0-4a99-9266-4605dd9ff9dd" providerId="ADAL" clId="{952B6BE0-3165-4656-89DC-1B17FF40E25F}" dt="2023-05-21T14:18:28.970" v="993" actId="47"/>
        <pc:sldMkLst>
          <pc:docMk/>
          <pc:sldMk cId="3949201497" sldId="44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949201497" sldId="448"/>
            <ac:spMk id="5" creationId="{D3562194-9DA6-9CD5-C374-F936B1F1D6BE}"/>
          </ac:spMkLst>
        </pc:spChg>
        <pc:picChg chg="ord">
          <ac:chgData name="Premathilake H. T. M it20265410" userId="f242275b-e3f0-4a99-9266-4605dd9ff9dd" providerId="ADAL" clId="{952B6BE0-3165-4656-89DC-1B17FF40E25F}" dt="2023-05-21T14:18:24.749" v="992" actId="167"/>
          <ac:picMkLst>
            <pc:docMk/>
            <pc:sldMk cId="3949201497" sldId="448"/>
            <ac:picMk id="4" creationId="{31B9E4EA-C997-0E6D-4275-48467A61F814}"/>
          </ac:picMkLst>
        </pc:picChg>
      </pc:sldChg>
      <pc:sldChg chg="modSp mod">
        <pc:chgData name="Premathilake H. T. M it20265410" userId="f242275b-e3f0-4a99-9266-4605dd9ff9dd" providerId="ADAL" clId="{952B6BE0-3165-4656-89DC-1B17FF40E25F}" dt="2023-05-21T14:25:28.536" v="1062" actId="1037"/>
        <pc:sldMkLst>
          <pc:docMk/>
          <pc:sldMk cId="4156974494" sldId="451"/>
        </pc:sldMkLst>
        <pc:spChg chg="mod">
          <ac:chgData name="Premathilake H. T. M it20265410" userId="f242275b-e3f0-4a99-9266-4605dd9ff9dd" providerId="ADAL" clId="{952B6BE0-3165-4656-89DC-1B17FF40E25F}" dt="2023-05-21T14:25:02.730" v="1054" actId="14100"/>
          <ac:spMkLst>
            <pc:docMk/>
            <pc:sldMk cId="4156974494" sldId="451"/>
            <ac:spMk id="2" creationId="{2F521914-2039-F2F9-A3FC-1136FC8BC55A}"/>
          </ac:spMkLst>
        </pc:spChg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156974494" sldId="451"/>
            <ac:spMk id="6" creationId="{E768A91F-1F65-C498-B575-E3539F7AB53A}"/>
          </ac:spMkLst>
        </pc:spChg>
        <pc:picChg chg="mod">
          <ac:chgData name="Premathilake H. T. M it20265410" userId="f242275b-e3f0-4a99-9266-4605dd9ff9dd" providerId="ADAL" clId="{952B6BE0-3165-4656-89DC-1B17FF40E25F}" dt="2023-05-21T14:25:19.736" v="1057" actId="1076"/>
          <ac:picMkLst>
            <pc:docMk/>
            <pc:sldMk cId="4156974494" sldId="451"/>
            <ac:picMk id="3" creationId="{14283F9C-3923-4D02-3E82-0B5C29EE0D69}"/>
          </ac:picMkLst>
        </pc:picChg>
        <pc:picChg chg="mod">
          <ac:chgData name="Premathilake H. T. M it20265410" userId="f242275b-e3f0-4a99-9266-4605dd9ff9dd" providerId="ADAL" clId="{952B6BE0-3165-4656-89DC-1B17FF40E25F}" dt="2023-05-21T14:25:28.536" v="1062" actId="1037"/>
          <ac:picMkLst>
            <pc:docMk/>
            <pc:sldMk cId="4156974494" sldId="451"/>
            <ac:picMk id="7" creationId="{798711E1-C279-0DFD-9AAB-481907E9692A}"/>
          </ac:picMkLst>
        </pc:picChg>
      </pc:sldChg>
      <pc:sldChg chg="addSp delSp modSp mod">
        <pc:chgData name="Premathilake H. T. M it20265410" userId="f242275b-e3f0-4a99-9266-4605dd9ff9dd" providerId="ADAL" clId="{952B6BE0-3165-4656-89DC-1B17FF40E25F}" dt="2023-05-21T19:07:55.501" v="1271"/>
        <pc:sldMkLst>
          <pc:docMk/>
          <pc:sldMk cId="2169814360" sldId="45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169814360" sldId="454"/>
            <ac:spMk id="5" creationId="{74D69069-3FFF-4D98-0BC8-5344D4E26503}"/>
          </ac:spMkLst>
        </pc:spChg>
        <pc:spChg chg="add del mod">
          <ac:chgData name="Premathilake H. T. M it20265410" userId="f242275b-e3f0-4a99-9266-4605dd9ff9dd" providerId="ADAL" clId="{952B6BE0-3165-4656-89DC-1B17FF40E25F}" dt="2023-05-21T19:07:55.501" v="1271"/>
          <ac:spMkLst>
            <pc:docMk/>
            <pc:sldMk cId="2169814360" sldId="454"/>
            <ac:spMk id="24" creationId="{A55EC5C6-190D-916B-6839-AD9ADBDDB004}"/>
          </ac:spMkLst>
        </pc:spChg>
        <pc:graphicFrameChg chg="mod modGraphic">
          <ac:chgData name="Premathilake H. T. M it20265410" userId="f242275b-e3f0-4a99-9266-4605dd9ff9dd" providerId="ADAL" clId="{952B6BE0-3165-4656-89DC-1B17FF40E25F}" dt="2023-05-21T19:07:47.679" v="1269"/>
          <ac:graphicFrameMkLst>
            <pc:docMk/>
            <pc:sldMk cId="2169814360" sldId="454"/>
            <ac:graphicFrameMk id="843" creationId="{F58A292E-8786-97A1-6968-4989891BB4E3}"/>
          </ac:graphicFrameMkLst>
        </pc:graphicFrameChg>
        <pc:picChg chg="ord">
          <ac:chgData name="Premathilake H. T. M it20265410" userId="f242275b-e3f0-4a99-9266-4605dd9ff9dd" providerId="ADAL" clId="{952B6BE0-3165-4656-89DC-1B17FF40E25F}" dt="2023-05-21T14:27:25.023" v="1068" actId="167"/>
          <ac:picMkLst>
            <pc:docMk/>
            <pc:sldMk cId="2169814360" sldId="454"/>
            <ac:picMk id="59" creationId="{AA34D1D0-58A5-034A-2EBB-666CA5D79FE2}"/>
          </ac:picMkLst>
        </pc:picChg>
      </pc:sldChg>
      <pc:sldChg chg="addSp delSp modSp mod">
        <pc:chgData name="Premathilake H. T. M it20265410" userId="f242275b-e3f0-4a99-9266-4605dd9ff9dd" providerId="ADAL" clId="{952B6BE0-3165-4656-89DC-1B17FF40E25F}" dt="2023-05-21T14:33:18.355" v="1133" actId="122"/>
        <pc:sldMkLst>
          <pc:docMk/>
          <pc:sldMk cId="2836854196" sldId="463"/>
        </pc:sldMkLst>
        <pc:spChg chg="mod">
          <ac:chgData name="Premathilake H. T. M it20265410" userId="f242275b-e3f0-4a99-9266-4605dd9ff9dd" providerId="ADAL" clId="{952B6BE0-3165-4656-89DC-1B17FF40E25F}" dt="2023-05-21T14:33:18.355" v="1133" actId="122"/>
          <ac:spMkLst>
            <pc:docMk/>
            <pc:sldMk cId="2836854196" sldId="463"/>
            <ac:spMk id="6" creationId="{70854F83-55F1-6B8E-125A-278C93184814}"/>
          </ac:spMkLst>
        </pc:spChg>
        <pc:picChg chg="add mod">
          <ac:chgData name="Premathilake H. T. M it20265410" userId="f242275b-e3f0-4a99-9266-4605dd9ff9dd" providerId="ADAL" clId="{952B6BE0-3165-4656-89DC-1B17FF40E25F}" dt="2023-05-21T10:26:12.391" v="925"/>
          <ac:picMkLst>
            <pc:docMk/>
            <pc:sldMk cId="2836854196" sldId="463"/>
            <ac:picMk id="2" creationId="{E43C957A-A908-7328-5356-4AA4B55D9878}"/>
          </ac:picMkLst>
        </pc:picChg>
        <pc:picChg chg="del">
          <ac:chgData name="Premathilake H. T. M it20265410" userId="f242275b-e3f0-4a99-9266-4605dd9ff9dd" providerId="ADAL" clId="{952B6BE0-3165-4656-89DC-1B17FF40E25F}" dt="2023-05-21T10:26:11.297" v="924" actId="478"/>
          <ac:picMkLst>
            <pc:docMk/>
            <pc:sldMk cId="2836854196" sldId="463"/>
            <ac:picMk id="7" creationId="{AF089163-7B54-CCCC-957D-ACF2B0BC8C08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121970101" sldId="466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121970101" sldId="466"/>
            <ac:spMk id="7" creationId="{CA7E3E2A-74AA-B15E-CF94-9F4976BF4F16}"/>
          </ac:spMkLst>
        </pc:spChg>
      </pc:sldChg>
      <pc:sldChg chg="modSp del">
        <pc:chgData name="Premathilake H. T. M it20265410" userId="f242275b-e3f0-4a99-9266-4605dd9ff9dd" providerId="ADAL" clId="{952B6BE0-3165-4656-89DC-1B17FF40E25F}" dt="2023-05-20T14:49:58.173" v="681" actId="47"/>
        <pc:sldMkLst>
          <pc:docMk/>
          <pc:sldMk cId="3870604853" sldId="467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870604853" sldId="467"/>
            <ac:spMk id="33" creationId="{C3AD590C-456E-3B4D-2888-1E750886F36E}"/>
          </ac:spMkLst>
        </pc:spChg>
      </pc:sldChg>
      <pc:sldChg chg="ord">
        <pc:chgData name="Premathilake H. T. M it20265410" userId="f242275b-e3f0-4a99-9266-4605dd9ff9dd" providerId="ADAL" clId="{952B6BE0-3165-4656-89DC-1B17FF40E25F}" dt="2023-05-21T13:35:17.813" v="948"/>
        <pc:sldMkLst>
          <pc:docMk/>
          <pc:sldMk cId="3598820331" sldId="468"/>
        </pc:sldMkLst>
      </pc:sldChg>
      <pc:sldChg chg="ord">
        <pc:chgData name="Premathilake H. T. M it20265410" userId="f242275b-e3f0-4a99-9266-4605dd9ff9dd" providerId="ADAL" clId="{952B6BE0-3165-4656-89DC-1B17FF40E25F}" dt="2023-05-21T13:35:39.801" v="950"/>
        <pc:sldMkLst>
          <pc:docMk/>
          <pc:sldMk cId="1487838018" sldId="469"/>
        </pc:sldMkLst>
      </pc:sldChg>
      <pc:sldChg chg="modSp mod">
        <pc:chgData name="Premathilake H. T. M it20265410" userId="f242275b-e3f0-4a99-9266-4605dd9ff9dd" providerId="ADAL" clId="{952B6BE0-3165-4656-89DC-1B17FF40E25F}" dt="2023-05-20T12:38:33.501" v="386" actId="20577"/>
        <pc:sldMkLst>
          <pc:docMk/>
          <pc:sldMk cId="3895951674" sldId="470"/>
        </pc:sldMkLst>
        <pc:spChg chg="mod">
          <ac:chgData name="Premathilake H. T. M it20265410" userId="f242275b-e3f0-4a99-9266-4605dd9ff9dd" providerId="ADAL" clId="{952B6BE0-3165-4656-89DC-1B17FF40E25F}" dt="2023-05-20T12:38:33.501" v="386" actId="20577"/>
          <ac:spMkLst>
            <pc:docMk/>
            <pc:sldMk cId="3895951674" sldId="470"/>
            <ac:spMk id="3" creationId="{BB19FCE5-E942-F9EE-AC5E-3E8A93C8B214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298173890" sldId="472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298173890" sldId="472"/>
            <ac:spMk id="31" creationId="{2C380F45-1D12-03B5-535A-65D4E068B423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273326042" sldId="47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73326042" sldId="473"/>
            <ac:spMk id="4" creationId="{557A5116-EB84-FD68-47F4-2E346180980C}"/>
          </ac:spMkLst>
        </pc:spChg>
      </pc:sldChg>
      <pc:sldChg chg="ord">
        <pc:chgData name="Premathilake H. T. M it20265410" userId="f242275b-e3f0-4a99-9266-4605dd9ff9dd" providerId="ADAL" clId="{952B6BE0-3165-4656-89DC-1B17FF40E25F}" dt="2023-05-21T13:52:23.503" v="955"/>
        <pc:sldMkLst>
          <pc:docMk/>
          <pc:sldMk cId="108396720" sldId="475"/>
        </pc:sldMkLst>
      </pc:sldChg>
      <pc:sldChg chg="ord">
        <pc:chgData name="Premathilake H. T. M it20265410" userId="f242275b-e3f0-4a99-9266-4605dd9ff9dd" providerId="ADAL" clId="{952B6BE0-3165-4656-89DC-1B17FF40E25F}" dt="2023-05-21T13:52:20.049" v="953"/>
        <pc:sldMkLst>
          <pc:docMk/>
          <pc:sldMk cId="658078233" sldId="477"/>
        </pc:sldMkLst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66504378" sldId="48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66504378" sldId="483"/>
            <ac:spMk id="7" creationId="{1FFA5542-9EEA-421B-4189-A84F72470C8B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984757809" sldId="48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984757809" sldId="488"/>
            <ac:spMk id="6" creationId="{39708A88-2593-14A4-9D24-75E06165F3F7}"/>
          </ac:spMkLst>
        </pc:spChg>
      </pc:sldChg>
      <pc:sldChg chg="addSp delSp modSp mod">
        <pc:chgData name="Premathilake H. T. M it20265410" userId="f242275b-e3f0-4a99-9266-4605dd9ff9dd" providerId="ADAL" clId="{952B6BE0-3165-4656-89DC-1B17FF40E25F}" dt="2023-05-21T10:25:57.759" v="923"/>
        <pc:sldMkLst>
          <pc:docMk/>
          <pc:sldMk cId="4050220387" sldId="50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050220387" sldId="500"/>
            <ac:spMk id="8" creationId="{3D5BDB95-4E78-5686-1643-770AE63A7A71}"/>
          </ac:spMkLst>
        </pc:spChg>
        <pc:picChg chg="del">
          <ac:chgData name="Premathilake H. T. M it20265410" userId="f242275b-e3f0-4a99-9266-4605dd9ff9dd" providerId="ADAL" clId="{952B6BE0-3165-4656-89DC-1B17FF40E25F}" dt="2023-05-21T10:25:56.868" v="922" actId="478"/>
          <ac:picMkLst>
            <pc:docMk/>
            <pc:sldMk cId="4050220387" sldId="500"/>
            <ac:picMk id="2" creationId="{3A0F1966-A2A0-5188-A811-00F3959C45DA}"/>
          </ac:picMkLst>
        </pc:picChg>
        <pc:picChg chg="add mod">
          <ac:chgData name="Premathilake H. T. M it20265410" userId="f242275b-e3f0-4a99-9266-4605dd9ff9dd" providerId="ADAL" clId="{952B6BE0-3165-4656-89DC-1B17FF40E25F}" dt="2023-05-21T10:25:57.759" v="923"/>
          <ac:picMkLst>
            <pc:docMk/>
            <pc:sldMk cId="4050220387" sldId="500"/>
            <ac:picMk id="7" creationId="{FE9170D2-A99E-58C2-7AC5-B14E9F18A75F}"/>
          </ac:picMkLst>
        </pc:pic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748906451" sldId="50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748906451" sldId="504"/>
            <ac:spMk id="10" creationId="{14FE7BB9-6F61-A900-7010-3B85EE744479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2993492120" sldId="505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993492120" sldId="505"/>
            <ac:spMk id="3" creationId="{9771644D-8B19-6A0B-89E3-73D86257222A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2908551157" sldId="509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908551157" sldId="509"/>
            <ac:spMk id="7" creationId="{8F35CC93-F7EA-065A-C6C0-ADEAE565C0B5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1542000386" sldId="51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542000386" sldId="510"/>
            <ac:spMk id="2" creationId="{39660ADE-CACF-7059-98C1-340AB4DA2722}"/>
          </ac:spMkLst>
        </pc:spChg>
      </pc:sldChg>
      <pc:sldChg chg="addSp modSp">
        <pc:chgData name="Premathilake H. T. M it20265410" userId="f242275b-e3f0-4a99-9266-4605dd9ff9dd" providerId="ADAL" clId="{952B6BE0-3165-4656-89DC-1B17FF40E25F}" dt="2023-05-21T18:26:48.562" v="1217"/>
        <pc:sldMkLst>
          <pc:docMk/>
          <pc:sldMk cId="2394584731" sldId="514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394584731" sldId="514"/>
            <ac:spMk id="87" creationId="{E184CD7B-4688-18BB-13F6-48AC32B48FED}"/>
          </ac:spMkLst>
        </pc:spChg>
        <pc:picChg chg="add mod">
          <ac:chgData name="Premathilake H. T. M it20265410" userId="f242275b-e3f0-4a99-9266-4605dd9ff9dd" providerId="ADAL" clId="{952B6BE0-3165-4656-89DC-1B17FF40E25F}" dt="2023-05-21T18:26:48.562" v="1217"/>
          <ac:picMkLst>
            <pc:docMk/>
            <pc:sldMk cId="2394584731" sldId="514"/>
            <ac:picMk id="4" creationId="{F0F77C89-2580-5043-0CC4-EC0662CF7660}"/>
          </ac:picMkLst>
        </pc:picChg>
      </pc:sldChg>
      <pc:sldChg chg="modSp del">
        <pc:chgData name="Premathilake H. T. M it20265410" userId="f242275b-e3f0-4a99-9266-4605dd9ff9dd" providerId="ADAL" clId="{952B6BE0-3165-4656-89DC-1B17FF40E25F}" dt="2023-05-21T14:29:34.716" v="1102" actId="47"/>
        <pc:sldMkLst>
          <pc:docMk/>
          <pc:sldMk cId="680880888" sldId="516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680880888" sldId="516"/>
            <ac:spMk id="2" creationId="{3C151B88-DCDA-9B7D-DD94-7BEFB09BD3CB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4:34:12.313" v="1138" actId="20577"/>
        <pc:sldMkLst>
          <pc:docMk/>
          <pc:sldMk cId="698098303" sldId="517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698098303" sldId="517"/>
            <ac:spMk id="2" creationId="{F7E63EC7-999C-7304-E617-573507621AE5}"/>
          </ac:spMkLst>
        </pc:spChg>
        <pc:spChg chg="mod">
          <ac:chgData name="Premathilake H. T. M it20265410" userId="f242275b-e3f0-4a99-9266-4605dd9ff9dd" providerId="ADAL" clId="{952B6BE0-3165-4656-89DC-1B17FF40E25F}" dt="2023-05-21T14:34:12.313" v="1138" actId="20577"/>
          <ac:spMkLst>
            <pc:docMk/>
            <pc:sldMk cId="698098303" sldId="517"/>
            <ac:spMk id="8" creationId="{B75AB24B-6D23-7DCE-74F6-A6A0C9E06F0F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4088453017" sldId="51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4088453017" sldId="518"/>
            <ac:spMk id="8" creationId="{8BCD65D9-BC94-8DD8-9513-0E3D82106624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918877352" sldId="520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918877352" sldId="520"/>
            <ac:spMk id="6" creationId="{220CA0EA-66F6-33CC-886F-62FD0675E623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4:28:44.191" v="1098" actId="20577"/>
        <pc:sldMkLst>
          <pc:docMk/>
          <pc:sldMk cId="1025443631" sldId="523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1025443631" sldId="523"/>
            <ac:spMk id="6" creationId="{0EBBFD02-15B8-FE53-0E45-A4981EC3ADCD}"/>
          </ac:spMkLst>
        </pc:spChg>
        <pc:graphicFrameChg chg="mod">
          <ac:chgData name="Premathilake H. T. M it20265410" userId="f242275b-e3f0-4a99-9266-4605dd9ff9dd" providerId="ADAL" clId="{952B6BE0-3165-4656-89DC-1B17FF40E25F}" dt="2023-05-21T14:28:44.191" v="1098" actId="20577"/>
          <ac:graphicFrameMkLst>
            <pc:docMk/>
            <pc:sldMk cId="1025443631" sldId="523"/>
            <ac:graphicFrameMk id="4" creationId="{5BDF8941-0B2F-BD04-17D9-26E7E5E1B60F}"/>
          </ac:graphicFrameMkLst>
        </pc:graphicFrameChg>
      </pc:sldChg>
      <pc:sldChg chg="modSp mod">
        <pc:chgData name="Premathilake H. T. M it20265410" userId="f242275b-e3f0-4a99-9266-4605dd9ff9dd" providerId="ADAL" clId="{952B6BE0-3165-4656-89DC-1B17FF40E25F}" dt="2023-05-20T18:30:42.043" v="832" actId="1035"/>
        <pc:sldMkLst>
          <pc:docMk/>
          <pc:sldMk cId="225845372" sldId="524"/>
        </pc:sldMkLst>
        <pc:picChg chg="mod">
          <ac:chgData name="Premathilake H. T. M it20265410" userId="f242275b-e3f0-4a99-9266-4605dd9ff9dd" providerId="ADAL" clId="{952B6BE0-3165-4656-89DC-1B17FF40E25F}" dt="2023-05-20T18:30:42.043" v="832" actId="1035"/>
          <ac:picMkLst>
            <pc:docMk/>
            <pc:sldMk cId="225845372" sldId="524"/>
            <ac:picMk id="4" creationId="{E633A8A9-18DD-7D56-D14F-84244FEAA6C3}"/>
          </ac:picMkLst>
        </pc:picChg>
      </pc:sldChg>
      <pc:sldChg chg="addSp delSp modSp mod">
        <pc:chgData name="Premathilake H. T. M it20265410" userId="f242275b-e3f0-4a99-9266-4605dd9ff9dd" providerId="ADAL" clId="{952B6BE0-3165-4656-89DC-1B17FF40E25F}" dt="2023-05-21T18:00:14.248" v="1196" actId="2085"/>
        <pc:sldMkLst>
          <pc:docMk/>
          <pc:sldMk cId="3189593666" sldId="525"/>
        </pc:sldMkLst>
        <pc:picChg chg="del">
          <ac:chgData name="Premathilake H. T. M it20265410" userId="f242275b-e3f0-4a99-9266-4605dd9ff9dd" providerId="ADAL" clId="{952B6BE0-3165-4656-89DC-1B17FF40E25F}" dt="2023-05-21T17:57:39.703" v="1186" actId="478"/>
          <ac:picMkLst>
            <pc:docMk/>
            <pc:sldMk cId="3189593666" sldId="525"/>
            <ac:picMk id="4" creationId="{AF3935CB-20C8-8E83-EBC3-512A455B881C}"/>
          </ac:picMkLst>
        </pc:picChg>
        <pc:picChg chg="add mod">
          <ac:chgData name="Premathilake H. T. M it20265410" userId="f242275b-e3f0-4a99-9266-4605dd9ff9dd" providerId="ADAL" clId="{952B6BE0-3165-4656-89DC-1B17FF40E25F}" dt="2023-05-21T18:00:14.248" v="1196" actId="2085"/>
          <ac:picMkLst>
            <pc:docMk/>
            <pc:sldMk cId="3189593666" sldId="525"/>
            <ac:picMk id="7" creationId="{D4729CB4-1D4B-1E9D-27DF-F5E389018058}"/>
          </ac:picMkLst>
        </pc:picChg>
      </pc:sldChg>
      <pc:sldChg chg="addSp modSp mod">
        <pc:chgData name="Premathilake H. T. M it20265410" userId="f242275b-e3f0-4a99-9266-4605dd9ff9dd" providerId="ADAL" clId="{952B6BE0-3165-4656-89DC-1B17FF40E25F}" dt="2023-05-20T18:14:39.898" v="775" actId="1076"/>
        <pc:sldMkLst>
          <pc:docMk/>
          <pc:sldMk cId="2801571847" sldId="527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2801571847" sldId="527"/>
            <ac:spMk id="5" creationId="{8F642944-B700-B379-36E5-5CB2155CF175}"/>
          </ac:spMkLst>
        </pc:spChg>
        <pc:spChg chg="add mod">
          <ac:chgData name="Premathilake H. T. M it20265410" userId="f242275b-e3f0-4a99-9266-4605dd9ff9dd" providerId="ADAL" clId="{952B6BE0-3165-4656-89DC-1B17FF40E25F}" dt="2023-05-20T13:17:43.315" v="598" actId="20577"/>
          <ac:spMkLst>
            <pc:docMk/>
            <pc:sldMk cId="2801571847" sldId="527"/>
            <ac:spMk id="6" creationId="{E7B7757A-F231-B69B-57F7-3CE523C27D1A}"/>
          </ac:spMkLst>
        </pc:spChg>
        <pc:spChg chg="mod">
          <ac:chgData name="Premathilake H. T. M it20265410" userId="f242275b-e3f0-4a99-9266-4605dd9ff9dd" providerId="ADAL" clId="{952B6BE0-3165-4656-89DC-1B17FF40E25F}" dt="2023-05-20T18:14:39.898" v="775" actId="1076"/>
          <ac:spMkLst>
            <pc:docMk/>
            <pc:sldMk cId="2801571847" sldId="527"/>
            <ac:spMk id="7" creationId="{0F3AA1A0-FEF8-6ECB-1A36-62C7093F12A2}"/>
          </ac:spMkLst>
        </pc:spChg>
        <pc:spChg chg="add mod">
          <ac:chgData name="Premathilake H. T. M it20265410" userId="f242275b-e3f0-4a99-9266-4605dd9ff9dd" providerId="ADAL" clId="{952B6BE0-3165-4656-89DC-1B17FF40E25F}" dt="2023-05-20T14:49:13.500" v="680" actId="403"/>
          <ac:spMkLst>
            <pc:docMk/>
            <pc:sldMk cId="2801571847" sldId="527"/>
            <ac:spMk id="8" creationId="{79AEB256-0720-A38E-19B7-B7C5E0A4B4D5}"/>
          </ac:spMkLst>
        </pc:spChg>
      </pc:sldChg>
      <pc:sldChg chg="modSp">
        <pc:chgData name="Premathilake H. T. M it20265410" userId="f242275b-e3f0-4a99-9266-4605dd9ff9dd" providerId="ADAL" clId="{952B6BE0-3165-4656-89DC-1B17FF40E25F}" dt="2023-05-20T12:39:08.725" v="387"/>
        <pc:sldMkLst>
          <pc:docMk/>
          <pc:sldMk cId="3325564260" sldId="528"/>
        </pc:sldMkLst>
        <pc:spChg chg="mod">
          <ac:chgData name="Premathilake H. T. M it20265410" userId="f242275b-e3f0-4a99-9266-4605dd9ff9dd" providerId="ADAL" clId="{952B6BE0-3165-4656-89DC-1B17FF40E25F}" dt="2023-05-20T12:39:08.725" v="387"/>
          <ac:spMkLst>
            <pc:docMk/>
            <pc:sldMk cId="3325564260" sldId="528"/>
            <ac:spMk id="5" creationId="{61660B07-54D2-1455-9A46-AF8A8E94E068}"/>
          </ac:spMkLst>
        </pc:spChg>
      </pc:sldChg>
      <pc:sldChg chg="addSp delSp modSp add mod ord">
        <pc:chgData name="Premathilake H. T. M it20265410" userId="f242275b-e3f0-4a99-9266-4605dd9ff9dd" providerId="ADAL" clId="{952B6BE0-3165-4656-89DC-1B17FF40E25F}" dt="2023-05-21T14:51:01.006" v="1167" actId="20577"/>
        <pc:sldMkLst>
          <pc:docMk/>
          <pc:sldMk cId="3162350525" sldId="530"/>
        </pc:sldMkLst>
        <pc:spChg chg="mod">
          <ac:chgData name="Premathilake H. T. M it20265410" userId="f242275b-e3f0-4a99-9266-4605dd9ff9dd" providerId="ADAL" clId="{952B6BE0-3165-4656-89DC-1B17FF40E25F}" dt="2023-05-21T14:51:01.006" v="1167" actId="20577"/>
          <ac:spMkLst>
            <pc:docMk/>
            <pc:sldMk cId="3162350525" sldId="530"/>
            <ac:spMk id="2" creationId="{99C9236C-8EBA-C8CC-7FCE-8E3047ACE74A}"/>
          </ac:spMkLst>
        </pc:spChg>
        <pc:spChg chg="mod">
          <ac:chgData name="Premathilake H. T. M it20265410" userId="f242275b-e3f0-4a99-9266-4605dd9ff9dd" providerId="ADAL" clId="{952B6BE0-3165-4656-89DC-1B17FF40E25F}" dt="2023-05-20T18:16:37.542" v="780" actId="12"/>
          <ac:spMkLst>
            <pc:docMk/>
            <pc:sldMk cId="3162350525" sldId="530"/>
            <ac:spMk id="4" creationId="{202ACE7C-F645-FD48-7258-9F3BBD863131}"/>
          </ac:spMkLst>
        </pc:spChg>
        <pc:spChg chg="del">
          <ac:chgData name="Premathilake H. T. M it20265410" userId="f242275b-e3f0-4a99-9266-4605dd9ff9dd" providerId="ADAL" clId="{952B6BE0-3165-4656-89DC-1B17FF40E25F}" dt="2023-05-21T14:35:29.550" v="1139" actId="478"/>
          <ac:spMkLst>
            <pc:docMk/>
            <pc:sldMk cId="3162350525" sldId="530"/>
            <ac:spMk id="6" creationId="{3328202A-E396-A4D6-6530-7434B8283088}"/>
          </ac:spMkLst>
        </pc:spChg>
        <pc:spChg chg="add mod">
          <ac:chgData name="Premathilake H. T. M it20265410" userId="f242275b-e3f0-4a99-9266-4605dd9ff9dd" providerId="ADAL" clId="{952B6BE0-3165-4656-89DC-1B17FF40E25F}" dt="2023-05-19T20:43:17.726" v="38" actId="21"/>
          <ac:spMkLst>
            <pc:docMk/>
            <pc:sldMk cId="3162350525" sldId="530"/>
            <ac:spMk id="7" creationId="{5B348238-9210-DD20-380C-99AB11FC118C}"/>
          </ac:spMkLst>
        </pc:spChg>
        <pc:spChg chg="add mod">
          <ac:chgData name="Premathilake H. T. M it20265410" userId="f242275b-e3f0-4a99-9266-4605dd9ff9dd" providerId="ADAL" clId="{952B6BE0-3165-4656-89DC-1B17FF40E25F}" dt="2023-05-21T14:35:30.698" v="1140"/>
          <ac:spMkLst>
            <pc:docMk/>
            <pc:sldMk cId="3162350525" sldId="530"/>
            <ac:spMk id="8" creationId="{4EB34AA1-1804-B88C-4027-05A040EDA235}"/>
          </ac:spMkLst>
        </pc:spChg>
      </pc:sldChg>
      <pc:sldChg chg="addSp delSp modSp mod">
        <pc:chgData name="Premathilake H. T. M it20265410" userId="f242275b-e3f0-4a99-9266-4605dd9ff9dd" providerId="ADAL" clId="{952B6BE0-3165-4656-89DC-1B17FF40E25F}" dt="2023-05-20T16:34:04.865" v="743" actId="478"/>
        <pc:sldMkLst>
          <pc:docMk/>
          <pc:sldMk cId="3784568312" sldId="532"/>
        </pc:sldMkLst>
        <pc:spChg chg="add del mod">
          <ac:chgData name="Premathilake H. T. M it20265410" userId="f242275b-e3f0-4a99-9266-4605dd9ff9dd" providerId="ADAL" clId="{952B6BE0-3165-4656-89DC-1B17FF40E25F}" dt="2023-05-20T16:34:04.865" v="743" actId="478"/>
          <ac:spMkLst>
            <pc:docMk/>
            <pc:sldMk cId="3784568312" sldId="532"/>
            <ac:spMk id="3" creationId="{B8BFA881-8ABD-7D9D-5A15-D135959481C7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0T13:04:21.444" v="532" actId="47"/>
        <pc:sldMkLst>
          <pc:docMk/>
          <pc:sldMk cId="854970922" sldId="533"/>
        </pc:sldMkLst>
      </pc:sldChg>
      <pc:sldChg chg="new del">
        <pc:chgData name="Premathilake H. T. M it20265410" userId="f242275b-e3f0-4a99-9266-4605dd9ff9dd" providerId="ADAL" clId="{952B6BE0-3165-4656-89DC-1B17FF40E25F}" dt="2023-05-20T13:18:06.103" v="601" actId="47"/>
        <pc:sldMkLst>
          <pc:docMk/>
          <pc:sldMk cId="856633519" sldId="533"/>
        </pc:sldMkLst>
      </pc:sldChg>
      <pc:sldChg chg="new del">
        <pc:chgData name="Premathilake H. T. M it20265410" userId="f242275b-e3f0-4a99-9266-4605dd9ff9dd" providerId="ADAL" clId="{952B6BE0-3165-4656-89DC-1B17FF40E25F}" dt="2023-05-20T13:00:08.929" v="495" actId="47"/>
        <pc:sldMkLst>
          <pc:docMk/>
          <pc:sldMk cId="2398489564" sldId="533"/>
        </pc:sldMkLst>
      </pc:sldChg>
      <pc:sldChg chg="add del">
        <pc:chgData name="Premathilake H. T. M it20265410" userId="f242275b-e3f0-4a99-9266-4605dd9ff9dd" providerId="ADAL" clId="{952B6BE0-3165-4656-89DC-1B17FF40E25F}" dt="2023-05-20T13:05:47.281" v="550" actId="47"/>
        <pc:sldMkLst>
          <pc:docMk/>
          <pc:sldMk cId="1056978342" sldId="534"/>
        </pc:sldMkLst>
      </pc:sldChg>
      <pc:sldChg chg="addSp delSp modSp add mod delAnim">
        <pc:chgData name="Premathilake H. T. M it20265410" userId="f242275b-e3f0-4a99-9266-4605dd9ff9dd" providerId="ADAL" clId="{952B6BE0-3165-4656-89DC-1B17FF40E25F}" dt="2023-05-21T18:27:35.849" v="1218" actId="2085"/>
        <pc:sldMkLst>
          <pc:docMk/>
          <pc:sldMk cId="1388865457" sldId="534"/>
        </pc:sldMkLst>
        <pc:spChg chg="mod">
          <ac:chgData name="Premathilake H. T. M it20265410" userId="f242275b-e3f0-4a99-9266-4605dd9ff9dd" providerId="ADAL" clId="{952B6BE0-3165-4656-89DC-1B17FF40E25F}" dt="2023-05-20T13:18:32.797" v="627" actId="20577"/>
          <ac:spMkLst>
            <pc:docMk/>
            <pc:sldMk cId="1388865457" sldId="534"/>
            <ac:spMk id="2" creationId="{99F83199-0290-2BD2-237C-70DB45B47057}"/>
          </ac:spMkLst>
        </pc:spChg>
        <pc:spChg chg="del">
          <ac:chgData name="Premathilake H. T. M it20265410" userId="f242275b-e3f0-4a99-9266-4605dd9ff9dd" providerId="ADAL" clId="{952B6BE0-3165-4656-89DC-1B17FF40E25F}" dt="2023-05-20T13:18:17.541" v="602" actId="478"/>
          <ac:spMkLst>
            <pc:docMk/>
            <pc:sldMk cId="1388865457" sldId="534"/>
            <ac:spMk id="10" creationId="{14856E14-BBBD-FD64-174D-6485E0B4F1AC}"/>
          </ac:spMkLst>
        </pc:spChg>
        <pc:spChg chg="del">
          <ac:chgData name="Premathilake H. T. M it20265410" userId="f242275b-e3f0-4a99-9266-4605dd9ff9dd" providerId="ADAL" clId="{952B6BE0-3165-4656-89DC-1B17FF40E25F}" dt="2023-05-20T13:18:17.541" v="602" actId="478"/>
          <ac:spMkLst>
            <pc:docMk/>
            <pc:sldMk cId="1388865457" sldId="534"/>
            <ac:spMk id="16" creationId="{5466EE66-6F19-353C-7CF4-F49072CBE087}"/>
          </ac:spMkLst>
        </pc:spChg>
        <pc:grpChg chg="del">
          <ac:chgData name="Premathilake H. T. M it20265410" userId="f242275b-e3f0-4a99-9266-4605dd9ff9dd" providerId="ADAL" clId="{952B6BE0-3165-4656-89DC-1B17FF40E25F}" dt="2023-05-20T13:18:17.541" v="602" actId="478"/>
          <ac:grpSpMkLst>
            <pc:docMk/>
            <pc:sldMk cId="1388865457" sldId="534"/>
            <ac:grpSpMk id="61" creationId="{4886F8B9-3288-429C-9AAC-616BC3192F13}"/>
          </ac:grpSpMkLst>
        </pc:grpChg>
        <pc:graphicFrameChg chg="del">
          <ac:chgData name="Premathilake H. T. M it20265410" userId="f242275b-e3f0-4a99-9266-4605dd9ff9dd" providerId="ADAL" clId="{952B6BE0-3165-4656-89DC-1B17FF40E25F}" dt="2023-05-20T13:18:17.541" v="602" actId="478"/>
          <ac:graphicFrameMkLst>
            <pc:docMk/>
            <pc:sldMk cId="1388865457" sldId="534"/>
            <ac:graphicFrameMk id="7" creationId="{D8341AEB-6BFB-81CC-2E94-A09C66519D8A}"/>
          </ac:graphicFrameMkLst>
        </pc:graphicFrameChg>
        <pc:picChg chg="add del mod modCrop">
          <ac:chgData name="Premathilake H. T. M it20265410" userId="f242275b-e3f0-4a99-9266-4605dd9ff9dd" providerId="ADAL" clId="{952B6BE0-3165-4656-89DC-1B17FF40E25F}" dt="2023-05-20T14:44:37.148" v="637" actId="478"/>
          <ac:picMkLst>
            <pc:docMk/>
            <pc:sldMk cId="1388865457" sldId="534"/>
            <ac:picMk id="9" creationId="{1842E4EC-E420-38C8-6C0C-6D798DE7AA88}"/>
          </ac:picMkLst>
        </pc:picChg>
        <pc:picChg chg="add del mod modCrop">
          <ac:chgData name="Premathilake H. T. M it20265410" userId="f242275b-e3f0-4a99-9266-4605dd9ff9dd" providerId="ADAL" clId="{952B6BE0-3165-4656-89DC-1B17FF40E25F}" dt="2023-05-20T18:03:26.502" v="764" actId="478"/>
          <ac:picMkLst>
            <pc:docMk/>
            <pc:sldMk cId="1388865457" sldId="534"/>
            <ac:picMk id="13" creationId="{8165BC18-3FFF-E04C-5F41-89C267E092F3}"/>
          </ac:picMkLst>
        </pc:picChg>
        <pc:picChg chg="add mod modCrop">
          <ac:chgData name="Premathilake H. T. M it20265410" userId="f242275b-e3f0-4a99-9266-4605dd9ff9dd" providerId="ADAL" clId="{952B6BE0-3165-4656-89DC-1B17FF40E25F}" dt="2023-05-21T18:27:35.849" v="1218" actId="2085"/>
          <ac:picMkLst>
            <pc:docMk/>
            <pc:sldMk cId="1388865457" sldId="534"/>
            <ac:picMk id="15" creationId="{8A3528B1-6FEE-AF8B-BAB1-17058CF83B9E}"/>
          </ac:picMkLst>
        </pc:picChg>
        <pc:picChg chg="del">
          <ac:chgData name="Premathilake H. T. M it20265410" userId="f242275b-e3f0-4a99-9266-4605dd9ff9dd" providerId="ADAL" clId="{952B6BE0-3165-4656-89DC-1B17FF40E25F}" dt="2023-05-20T13:18:17.541" v="602" actId="478"/>
          <ac:picMkLst>
            <pc:docMk/>
            <pc:sldMk cId="1388865457" sldId="534"/>
            <ac:picMk id="18" creationId="{B3AC6FC9-0AA5-3629-B6F2-6A9F7373149B}"/>
          </ac:picMkLst>
        </pc:picChg>
        <pc:picChg chg="del">
          <ac:chgData name="Premathilake H. T. M it20265410" userId="f242275b-e3f0-4a99-9266-4605dd9ff9dd" providerId="ADAL" clId="{952B6BE0-3165-4656-89DC-1B17FF40E25F}" dt="2023-05-20T13:18:17.541" v="602" actId="478"/>
          <ac:picMkLst>
            <pc:docMk/>
            <pc:sldMk cId="1388865457" sldId="534"/>
            <ac:picMk id="20" creationId="{CBD62B35-3920-78A2-7FF7-CFE1CDC6279B}"/>
          </ac:picMkLst>
        </pc:picChg>
        <pc:picChg chg="del">
          <ac:chgData name="Premathilake H. T. M it20265410" userId="f242275b-e3f0-4a99-9266-4605dd9ff9dd" providerId="ADAL" clId="{952B6BE0-3165-4656-89DC-1B17FF40E25F}" dt="2023-05-20T13:18:17.541" v="602" actId="478"/>
          <ac:picMkLst>
            <pc:docMk/>
            <pc:sldMk cId="1388865457" sldId="534"/>
            <ac:picMk id="22" creationId="{1A8254EC-7AFC-E1BA-F82E-819CBE5D6F60}"/>
          </ac:picMkLst>
        </pc:picChg>
        <pc:cxnChg chg="del 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3" creationId="{2A8A5274-BEBF-BE69-B911-176F29AB708B}"/>
          </ac:cxnSpMkLst>
        </pc:cxnChg>
        <pc:cxnChg chg="del 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11" creationId="{F5CA9270-DB56-99D5-91F7-EB6A82E609C8}"/>
          </ac:cxnSpMkLst>
        </pc:cxnChg>
        <pc:cxnChg chg="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47" creationId="{DE296EE6-0A62-FE89-E0CF-8182AF75A898}"/>
          </ac:cxnSpMkLst>
        </pc:cxnChg>
        <pc:cxnChg chg="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51" creationId="{E7BBE94B-2E4B-D1AE-BFF3-917E27B2F851}"/>
          </ac:cxnSpMkLst>
        </pc:cxnChg>
        <pc:cxnChg chg="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52" creationId="{7E598D23-2696-39D9-3C8C-70C526FD29AD}"/>
          </ac:cxnSpMkLst>
        </pc:cxnChg>
        <pc:cxnChg chg="mod">
          <ac:chgData name="Premathilake H. T. M it20265410" userId="f242275b-e3f0-4a99-9266-4605dd9ff9dd" providerId="ADAL" clId="{952B6BE0-3165-4656-89DC-1B17FF40E25F}" dt="2023-05-20T13:18:17.541" v="602" actId="478"/>
          <ac:cxnSpMkLst>
            <pc:docMk/>
            <pc:sldMk cId="1388865457" sldId="534"/>
            <ac:cxnSpMk id="58" creationId="{E4B58E28-02C2-5CB2-F9D6-E248C40DDC44}"/>
          </ac:cxnSpMkLst>
        </pc:cxnChg>
      </pc:sldChg>
      <pc:sldChg chg="add del">
        <pc:chgData name="Premathilake H. T. M it20265410" userId="f242275b-e3f0-4a99-9266-4605dd9ff9dd" providerId="ADAL" clId="{952B6BE0-3165-4656-89DC-1B17FF40E25F}" dt="2023-05-20T13:02:54.169" v="528" actId="47"/>
        <pc:sldMkLst>
          <pc:docMk/>
          <pc:sldMk cId="1773071064" sldId="534"/>
        </pc:sldMkLst>
      </pc:sldChg>
      <pc:sldChg chg="new del">
        <pc:chgData name="Premathilake H. T. M it20265410" userId="f242275b-e3f0-4a99-9266-4605dd9ff9dd" providerId="ADAL" clId="{952B6BE0-3165-4656-89DC-1B17FF40E25F}" dt="2023-05-20T14:51:15.058" v="686" actId="47"/>
        <pc:sldMkLst>
          <pc:docMk/>
          <pc:sldMk cId="2810254483" sldId="535"/>
        </pc:sldMkLst>
      </pc:sldChg>
      <pc:sldChg chg="addSp delSp modSp add mod ord">
        <pc:chgData name="Premathilake H. T. M it20265410" userId="f242275b-e3f0-4a99-9266-4605dd9ff9dd" providerId="ADAL" clId="{952B6BE0-3165-4656-89DC-1B17FF40E25F}" dt="2023-05-21T18:25:38.106" v="1213"/>
        <pc:sldMkLst>
          <pc:docMk/>
          <pc:sldMk cId="644792934" sldId="536"/>
        </pc:sldMkLst>
        <pc:spChg chg="mod">
          <ac:chgData name="Premathilake H. T. M it20265410" userId="f242275b-e3f0-4a99-9266-4605dd9ff9dd" providerId="ADAL" clId="{952B6BE0-3165-4656-89DC-1B17FF40E25F}" dt="2023-05-20T14:51:27.043" v="697" actId="20577"/>
          <ac:spMkLst>
            <pc:docMk/>
            <pc:sldMk cId="644792934" sldId="536"/>
            <ac:spMk id="5" creationId="{B1C17362-8834-8F4C-57FD-09F500B7B511}"/>
          </ac:spMkLst>
        </pc:spChg>
        <pc:picChg chg="del">
          <ac:chgData name="Premathilake H. T. M it20265410" userId="f242275b-e3f0-4a99-9266-4605dd9ff9dd" providerId="ADAL" clId="{952B6BE0-3165-4656-89DC-1B17FF40E25F}" dt="2023-05-20T14:51:17.290" v="687" actId="478"/>
          <ac:picMkLst>
            <pc:docMk/>
            <pc:sldMk cId="644792934" sldId="536"/>
            <ac:picMk id="8" creationId="{6146FF10-9FC3-A4C3-D3C6-0D4C1B00669C}"/>
          </ac:picMkLst>
        </pc:picChg>
        <pc:picChg chg="add mod">
          <ac:chgData name="Premathilake H. T. M it20265410" userId="f242275b-e3f0-4a99-9266-4605dd9ff9dd" providerId="ADAL" clId="{952B6BE0-3165-4656-89DC-1B17FF40E25F}" dt="2023-05-21T12:03:34.786" v="946" actId="14100"/>
          <ac:picMkLst>
            <pc:docMk/>
            <pc:sldMk cId="644792934" sldId="536"/>
            <ac:picMk id="8" creationId="{909D1777-AD8B-E3C6-2635-FB953F52F73D}"/>
          </ac:picMkLst>
        </pc:picChg>
        <pc:picChg chg="add del mod">
          <ac:chgData name="Premathilake H. T. M it20265410" userId="f242275b-e3f0-4a99-9266-4605dd9ff9dd" providerId="ADAL" clId="{952B6BE0-3165-4656-89DC-1B17FF40E25F}" dt="2023-05-20T17:38:23.357" v="751" actId="478"/>
          <ac:picMkLst>
            <pc:docMk/>
            <pc:sldMk cId="644792934" sldId="536"/>
            <ac:picMk id="9" creationId="{E517743E-22B5-464B-E8BF-6EEA96A7091E}"/>
          </ac:picMkLst>
        </pc:picChg>
        <pc:picChg chg="add del mod">
          <ac:chgData name="Premathilake H. T. M it20265410" userId="f242275b-e3f0-4a99-9266-4605dd9ff9dd" providerId="ADAL" clId="{952B6BE0-3165-4656-89DC-1B17FF40E25F}" dt="2023-05-20T17:38:22.024" v="750" actId="478"/>
          <ac:picMkLst>
            <pc:docMk/>
            <pc:sldMk cId="644792934" sldId="536"/>
            <ac:picMk id="11" creationId="{1B8777CF-23B4-1286-3743-C6BB0953A564}"/>
          </ac:picMkLst>
        </pc:picChg>
        <pc:picChg chg="add del mod">
          <ac:chgData name="Premathilake H. T. M it20265410" userId="f242275b-e3f0-4a99-9266-4605dd9ff9dd" providerId="ADAL" clId="{952B6BE0-3165-4656-89DC-1B17FF40E25F}" dt="2023-05-21T12:02:29.403" v="931" actId="478"/>
          <ac:picMkLst>
            <pc:docMk/>
            <pc:sldMk cId="644792934" sldId="536"/>
            <ac:picMk id="13" creationId="{8D50E6E0-6870-C8A4-9F8D-DA028371A0CA}"/>
          </ac:picMkLst>
        </pc:picChg>
      </pc:sldChg>
      <pc:sldChg chg="delSp del mod">
        <pc:chgData name="Premathilake H. T. M it20265410" userId="f242275b-e3f0-4a99-9266-4605dd9ff9dd" providerId="ADAL" clId="{952B6BE0-3165-4656-89DC-1B17FF40E25F}" dt="2023-05-20T18:18:39.513" v="790" actId="47"/>
        <pc:sldMkLst>
          <pc:docMk/>
          <pc:sldMk cId="2912047924" sldId="537"/>
        </pc:sldMkLst>
        <pc:spChg chg="del">
          <ac:chgData name="Premathilake H. T. M it20265410" userId="f242275b-e3f0-4a99-9266-4605dd9ff9dd" providerId="ADAL" clId="{952B6BE0-3165-4656-89DC-1B17FF40E25F}" dt="2023-05-20T18:18:36.584" v="789" actId="21"/>
          <ac:spMkLst>
            <pc:docMk/>
            <pc:sldMk cId="2912047924" sldId="537"/>
            <ac:spMk id="5" creationId="{8F642944-B700-B379-36E5-5CB2155CF175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1T15:00:52.672" v="1169" actId="20577"/>
        <pc:sldMkLst>
          <pc:docMk/>
          <pc:sldMk cId="869244760" sldId="538"/>
        </pc:sldMkLst>
        <pc:spChg chg="mod">
          <ac:chgData name="Premathilake H. T. M it20265410" userId="f242275b-e3f0-4a99-9266-4605dd9ff9dd" providerId="ADAL" clId="{952B6BE0-3165-4656-89DC-1B17FF40E25F}" dt="2023-05-21T15:00:52.672" v="1169" actId="20577"/>
          <ac:spMkLst>
            <pc:docMk/>
            <pc:sldMk cId="869244760" sldId="538"/>
            <ac:spMk id="2" creationId="{99C9236C-8EBA-C8CC-7FCE-8E3047ACE74A}"/>
          </ac:spMkLst>
        </pc:spChg>
      </pc:sldChg>
      <pc:sldChg chg="modSp mod">
        <pc:chgData name="Premathilake H. T. M it20265410" userId="f242275b-e3f0-4a99-9266-4605dd9ff9dd" providerId="ADAL" clId="{952B6BE0-3165-4656-89DC-1B17FF40E25F}" dt="2023-05-20T18:18:55.857" v="794" actId="208"/>
        <pc:sldMkLst>
          <pc:docMk/>
          <pc:sldMk cId="9302915" sldId="542"/>
        </pc:sldMkLst>
        <pc:picChg chg="mod">
          <ac:chgData name="Premathilake H. T. M it20265410" userId="f242275b-e3f0-4a99-9266-4605dd9ff9dd" providerId="ADAL" clId="{952B6BE0-3165-4656-89DC-1B17FF40E25F}" dt="2023-05-20T18:18:55.857" v="794" actId="208"/>
          <ac:picMkLst>
            <pc:docMk/>
            <pc:sldMk cId="9302915" sldId="542"/>
            <ac:picMk id="3" creationId="{5CA9748A-C680-427C-6D5A-0368D5C5373B}"/>
          </ac:picMkLst>
        </pc:picChg>
      </pc:sldChg>
      <pc:sldChg chg="del">
        <pc:chgData name="Premathilake H. T. M it20265410" userId="f242275b-e3f0-4a99-9266-4605dd9ff9dd" providerId="ADAL" clId="{952B6BE0-3165-4656-89DC-1B17FF40E25F}" dt="2023-05-21T18:29:17.173" v="1225" actId="47"/>
        <pc:sldMkLst>
          <pc:docMk/>
          <pc:sldMk cId="2510107664" sldId="543"/>
        </pc:sldMkLst>
      </pc:sldChg>
      <pc:sldChg chg="ord">
        <pc:chgData name="Premathilake H. T. M it20265410" userId="f242275b-e3f0-4a99-9266-4605dd9ff9dd" providerId="ADAL" clId="{952B6BE0-3165-4656-89DC-1B17FF40E25F}" dt="2023-05-21T18:25:24.618" v="1211"/>
        <pc:sldMkLst>
          <pc:docMk/>
          <pc:sldMk cId="3871648942" sldId="547"/>
        </pc:sldMkLst>
      </pc:sldChg>
      <pc:sldChg chg="new del">
        <pc:chgData name="Premathilake H. T. M it20265410" userId="f242275b-e3f0-4a99-9266-4605dd9ff9dd" providerId="ADAL" clId="{952B6BE0-3165-4656-89DC-1B17FF40E25F}" dt="2023-05-20T18:18:29.902" v="788" actId="47"/>
        <pc:sldMkLst>
          <pc:docMk/>
          <pc:sldMk cId="1917918198" sldId="548"/>
        </pc:sldMkLst>
      </pc:sldChg>
      <pc:sldChg chg="addSp delSp modSp add mod">
        <pc:chgData name="Premathilake H. T. M it20265410" userId="f242275b-e3f0-4a99-9266-4605dd9ff9dd" providerId="ADAL" clId="{952B6BE0-3165-4656-89DC-1B17FF40E25F}" dt="2023-05-20T18:18:45.317" v="792"/>
        <pc:sldMkLst>
          <pc:docMk/>
          <pc:sldMk cId="3937479794" sldId="549"/>
        </pc:sldMkLst>
        <pc:spChg chg="add mod">
          <ac:chgData name="Premathilake H. T. M it20265410" userId="f242275b-e3f0-4a99-9266-4605dd9ff9dd" providerId="ADAL" clId="{952B6BE0-3165-4656-89DC-1B17FF40E25F}" dt="2023-05-20T18:18:45.317" v="792"/>
          <ac:spMkLst>
            <pc:docMk/>
            <pc:sldMk cId="3937479794" sldId="549"/>
            <ac:spMk id="2" creationId="{33249481-CB77-8993-07FF-24AF592A2ABC}"/>
          </ac:spMkLst>
        </pc:spChg>
        <pc:spChg chg="del">
          <ac:chgData name="Premathilake H. T. M it20265410" userId="f242275b-e3f0-4a99-9266-4605dd9ff9dd" providerId="ADAL" clId="{952B6BE0-3165-4656-89DC-1B17FF40E25F}" dt="2023-05-20T18:18:44.159" v="791" actId="478"/>
          <ac:spMkLst>
            <pc:docMk/>
            <pc:sldMk cId="3937479794" sldId="549"/>
            <ac:spMk id="5" creationId="{8F642944-B700-B379-36E5-5CB2155CF175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0T18:22:33.245" v="829" actId="47"/>
        <pc:sldMkLst>
          <pc:docMk/>
          <pc:sldMk cId="497055851" sldId="550"/>
        </pc:sldMkLst>
      </pc:sldChg>
      <pc:sldChg chg="add del">
        <pc:chgData name="Premathilake H. T. M it20265410" userId="f242275b-e3f0-4a99-9266-4605dd9ff9dd" providerId="ADAL" clId="{952B6BE0-3165-4656-89DC-1B17FF40E25F}" dt="2023-05-20T18:22:49.092" v="830" actId="47"/>
        <pc:sldMkLst>
          <pc:docMk/>
          <pc:sldMk cId="886312280" sldId="551"/>
        </pc:sldMkLst>
      </pc:sldChg>
      <pc:sldChg chg="addSp modSp mod">
        <pc:chgData name="Premathilake H. T. M it20265410" userId="f242275b-e3f0-4a99-9266-4605dd9ff9dd" providerId="ADAL" clId="{952B6BE0-3165-4656-89DC-1B17FF40E25F}" dt="2023-05-21T18:14:56.104" v="1205"/>
        <pc:sldMkLst>
          <pc:docMk/>
          <pc:sldMk cId="3616976859" sldId="552"/>
        </pc:sldMkLst>
        <pc:spChg chg="mod">
          <ac:chgData name="Premathilake H. T. M it20265410" userId="f242275b-e3f0-4a99-9266-4605dd9ff9dd" providerId="ADAL" clId="{952B6BE0-3165-4656-89DC-1B17FF40E25F}" dt="2023-05-21T18:14:45.611" v="1203" actId="1076"/>
          <ac:spMkLst>
            <pc:docMk/>
            <pc:sldMk cId="3616976859" sldId="552"/>
            <ac:spMk id="2" creationId="{7AA896C5-5B5D-5E1E-9CF4-7BACB9192613}"/>
          </ac:spMkLst>
        </pc:spChg>
        <pc:picChg chg="add mod ord">
          <ac:chgData name="Premathilake H. T. M it20265410" userId="f242275b-e3f0-4a99-9266-4605dd9ff9dd" providerId="ADAL" clId="{952B6BE0-3165-4656-89DC-1B17FF40E25F}" dt="2023-05-21T18:14:29.718" v="1199" actId="167"/>
          <ac:picMkLst>
            <pc:docMk/>
            <pc:sldMk cId="3616976859" sldId="552"/>
            <ac:picMk id="3" creationId="{31E16B0A-51D4-E1ED-F648-D3793A60F488}"/>
          </ac:picMkLst>
        </pc:picChg>
        <pc:picChg chg="add mod">
          <ac:chgData name="Premathilake H. T. M it20265410" userId="f242275b-e3f0-4a99-9266-4605dd9ff9dd" providerId="ADAL" clId="{952B6BE0-3165-4656-89DC-1B17FF40E25F}" dt="2023-05-21T18:14:56.104" v="1205"/>
          <ac:picMkLst>
            <pc:docMk/>
            <pc:sldMk cId="3616976859" sldId="552"/>
            <ac:picMk id="4" creationId="{A105DF00-1DD7-C0E4-CE0C-8058779FAABD}"/>
          </ac:picMkLst>
        </pc:picChg>
      </pc:sldChg>
      <pc:sldChg chg="addSp modSp">
        <pc:chgData name="Premathilake H. T. M it20265410" userId="f242275b-e3f0-4a99-9266-4605dd9ff9dd" providerId="ADAL" clId="{952B6BE0-3165-4656-89DC-1B17FF40E25F}" dt="2023-05-21T18:14:52.469" v="1204"/>
        <pc:sldMkLst>
          <pc:docMk/>
          <pc:sldMk cId="3081994044" sldId="553"/>
        </pc:sldMkLst>
        <pc:picChg chg="add mod">
          <ac:chgData name="Premathilake H. T. M it20265410" userId="f242275b-e3f0-4a99-9266-4605dd9ff9dd" providerId="ADAL" clId="{952B6BE0-3165-4656-89DC-1B17FF40E25F}" dt="2023-05-21T18:14:14.768" v="1197"/>
          <ac:picMkLst>
            <pc:docMk/>
            <pc:sldMk cId="3081994044" sldId="553"/>
            <ac:picMk id="7" creationId="{6056F267-1E83-4D7A-75E9-8B05E92FCC53}"/>
          </ac:picMkLst>
        </pc:picChg>
        <pc:picChg chg="add mod">
          <ac:chgData name="Premathilake H. T. M it20265410" userId="f242275b-e3f0-4a99-9266-4605dd9ff9dd" providerId="ADAL" clId="{952B6BE0-3165-4656-89DC-1B17FF40E25F}" dt="2023-05-21T18:14:52.469" v="1204"/>
          <ac:picMkLst>
            <pc:docMk/>
            <pc:sldMk cId="3081994044" sldId="553"/>
            <ac:picMk id="13" creationId="{0FA7A15C-5DD3-7E0D-8561-6486EB449CEC}"/>
          </ac:picMkLst>
        </pc:picChg>
      </pc:sldChg>
      <pc:sldChg chg="addSp modSp new del mod">
        <pc:chgData name="Premathilake H. T. M it20265410" userId="f242275b-e3f0-4a99-9266-4605dd9ff9dd" providerId="ADAL" clId="{952B6BE0-3165-4656-89DC-1B17FF40E25F}" dt="2023-05-21T17:50:28.007" v="1185" actId="47"/>
        <pc:sldMkLst>
          <pc:docMk/>
          <pc:sldMk cId="1873538919" sldId="554"/>
        </pc:sldMkLst>
        <pc:picChg chg="add mod">
          <ac:chgData name="Premathilake H. T. M it20265410" userId="f242275b-e3f0-4a99-9266-4605dd9ff9dd" providerId="ADAL" clId="{952B6BE0-3165-4656-89DC-1B17FF40E25F}" dt="2023-05-20T19:16:17.422" v="921" actId="962"/>
          <ac:picMkLst>
            <pc:docMk/>
            <pc:sldMk cId="1873538919" sldId="554"/>
            <ac:picMk id="4" creationId="{21068BA2-9058-0C7C-3BCA-F4DC8A502AF1}"/>
          </ac:picMkLst>
        </pc:picChg>
      </pc:sldChg>
      <pc:sldChg chg="modSp add mod">
        <pc:chgData name="Premathilake H. T. M it20265410" userId="f242275b-e3f0-4a99-9266-4605dd9ff9dd" providerId="ADAL" clId="{952B6BE0-3165-4656-89DC-1B17FF40E25F}" dt="2023-05-21T13:52:47.016" v="956"/>
        <pc:sldMkLst>
          <pc:docMk/>
          <pc:sldMk cId="1033833007" sldId="555"/>
        </pc:sldMkLst>
        <pc:spChg chg="mod">
          <ac:chgData name="Premathilake H. T. M it20265410" userId="f242275b-e3f0-4a99-9266-4605dd9ff9dd" providerId="ADAL" clId="{952B6BE0-3165-4656-89DC-1B17FF40E25F}" dt="2023-05-21T13:52:47.016" v="956"/>
          <ac:spMkLst>
            <pc:docMk/>
            <pc:sldMk cId="1033833007" sldId="555"/>
            <ac:spMk id="5" creationId="{2DA9DCD0-6B9C-10DC-5EA1-B8839928AAF9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1T13:54:31.091" v="958" actId="47"/>
        <pc:sldMkLst>
          <pc:docMk/>
          <pc:sldMk cId="1039460329" sldId="556"/>
        </pc:sldMkLst>
      </pc:sldChg>
      <pc:sldChg chg="new del">
        <pc:chgData name="Premathilake H. T. M it20265410" userId="f242275b-e3f0-4a99-9266-4605dd9ff9dd" providerId="ADAL" clId="{952B6BE0-3165-4656-89DC-1B17FF40E25F}" dt="2023-05-21T13:56:41.296" v="962" actId="47"/>
        <pc:sldMkLst>
          <pc:docMk/>
          <pc:sldMk cId="1412814587" sldId="556"/>
        </pc:sldMkLst>
      </pc:sldChg>
      <pc:sldChg chg="add">
        <pc:chgData name="Premathilake H. T. M it20265410" userId="f242275b-e3f0-4a99-9266-4605dd9ff9dd" providerId="ADAL" clId="{952B6BE0-3165-4656-89DC-1B17FF40E25F}" dt="2023-05-21T13:56:14.882" v="960"/>
        <pc:sldMkLst>
          <pc:docMk/>
          <pc:sldMk cId="838266984" sldId="557"/>
        </pc:sldMkLst>
      </pc:sldChg>
      <pc:sldChg chg="add">
        <pc:chgData name="Premathilake H. T. M it20265410" userId="f242275b-e3f0-4a99-9266-4605dd9ff9dd" providerId="ADAL" clId="{952B6BE0-3165-4656-89DC-1B17FF40E25F}" dt="2023-05-21T13:56:39.135" v="961"/>
        <pc:sldMkLst>
          <pc:docMk/>
          <pc:sldMk cId="3980759806" sldId="558"/>
        </pc:sldMkLst>
      </pc:sldChg>
      <pc:sldChg chg="new del">
        <pc:chgData name="Premathilake H. T. M it20265410" userId="f242275b-e3f0-4a99-9266-4605dd9ff9dd" providerId="ADAL" clId="{952B6BE0-3165-4656-89DC-1B17FF40E25F}" dt="2023-05-21T13:57:06.540" v="967" actId="47"/>
        <pc:sldMkLst>
          <pc:docMk/>
          <pc:sldMk cId="3242728383" sldId="559"/>
        </pc:sldMkLst>
      </pc:sldChg>
      <pc:sldChg chg="add ord">
        <pc:chgData name="Premathilake H. T. M it20265410" userId="f242275b-e3f0-4a99-9266-4605dd9ff9dd" providerId="ADAL" clId="{952B6BE0-3165-4656-89DC-1B17FF40E25F}" dt="2023-05-21T13:57:02.471" v="966"/>
        <pc:sldMkLst>
          <pc:docMk/>
          <pc:sldMk cId="291650761" sldId="560"/>
        </pc:sldMkLst>
      </pc:sldChg>
      <pc:sldChg chg="new del">
        <pc:chgData name="Premathilake H. T. M it20265410" userId="f242275b-e3f0-4a99-9266-4605dd9ff9dd" providerId="ADAL" clId="{952B6BE0-3165-4656-89DC-1B17FF40E25F}" dt="2023-05-21T13:57:19.603" v="970" actId="47"/>
        <pc:sldMkLst>
          <pc:docMk/>
          <pc:sldMk cId="2524343689" sldId="561"/>
        </pc:sldMkLst>
      </pc:sldChg>
      <pc:sldChg chg="add">
        <pc:chgData name="Premathilake H. T. M it20265410" userId="f242275b-e3f0-4a99-9266-4605dd9ff9dd" providerId="ADAL" clId="{952B6BE0-3165-4656-89DC-1B17FF40E25F}" dt="2023-05-21T13:57:17.120" v="969"/>
        <pc:sldMkLst>
          <pc:docMk/>
          <pc:sldMk cId="4225752993" sldId="562"/>
        </pc:sldMkLst>
      </pc:sldChg>
      <pc:sldChg chg="new del">
        <pc:chgData name="Premathilake H. T. M it20265410" userId="f242275b-e3f0-4a99-9266-4605dd9ff9dd" providerId="ADAL" clId="{952B6BE0-3165-4656-89DC-1B17FF40E25F}" dt="2023-05-21T14:17:29.189" v="975" actId="47"/>
        <pc:sldMkLst>
          <pc:docMk/>
          <pc:sldMk cId="1499013972" sldId="563"/>
        </pc:sldMkLst>
      </pc:sldChg>
      <pc:sldChg chg="modSp add mod modTransition">
        <pc:chgData name="Premathilake H. T. M it20265410" userId="f242275b-e3f0-4a99-9266-4605dd9ff9dd" providerId="ADAL" clId="{952B6BE0-3165-4656-89DC-1B17FF40E25F}" dt="2023-05-21T19:06:34.224" v="1248" actId="207"/>
        <pc:sldMkLst>
          <pc:docMk/>
          <pc:sldMk cId="4281076161" sldId="564"/>
        </pc:sldMkLst>
        <pc:spChg chg="mod">
          <ac:chgData name="Premathilake H. T. M it20265410" userId="f242275b-e3f0-4a99-9266-4605dd9ff9dd" providerId="ADAL" clId="{952B6BE0-3165-4656-89DC-1B17FF40E25F}" dt="2023-05-21T15:00:47.035" v="1168" actId="20577"/>
          <ac:spMkLst>
            <pc:docMk/>
            <pc:sldMk cId="4281076161" sldId="564"/>
            <ac:spMk id="5" creationId="{F2ACE231-8438-5E7B-1962-DB694010F2D5}"/>
          </ac:spMkLst>
        </pc:spChg>
        <pc:spChg chg="mod">
          <ac:chgData name="Premathilake H. T. M it20265410" userId="f242275b-e3f0-4a99-9266-4605dd9ff9dd" providerId="ADAL" clId="{952B6BE0-3165-4656-89DC-1B17FF40E25F}" dt="2023-05-21T19:06:34.224" v="1248" actId="207"/>
          <ac:spMkLst>
            <pc:docMk/>
            <pc:sldMk cId="4281076161" sldId="564"/>
            <ac:spMk id="7" creationId="{D9BD988E-D4EC-5A36-37F8-1B3A8EDAE6FA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1T14:23:10.876" v="1013" actId="47"/>
        <pc:sldMkLst>
          <pc:docMk/>
          <pc:sldMk cId="683009580" sldId="565"/>
        </pc:sldMkLst>
      </pc:sldChg>
      <pc:sldChg chg="addSp delSp modSp add mod">
        <pc:chgData name="Premathilake H. T. M it20265410" userId="f242275b-e3f0-4a99-9266-4605dd9ff9dd" providerId="ADAL" clId="{952B6BE0-3165-4656-89DC-1B17FF40E25F}" dt="2023-05-21T14:23:18.893" v="1015"/>
        <pc:sldMkLst>
          <pc:docMk/>
          <pc:sldMk cId="3791197592" sldId="566"/>
        </pc:sldMkLst>
        <pc:spChg chg="add mod">
          <ac:chgData name="Premathilake H. T. M it20265410" userId="f242275b-e3f0-4a99-9266-4605dd9ff9dd" providerId="ADAL" clId="{952B6BE0-3165-4656-89DC-1B17FF40E25F}" dt="2023-05-21T14:23:18.893" v="1015"/>
          <ac:spMkLst>
            <pc:docMk/>
            <pc:sldMk cId="3791197592" sldId="566"/>
            <ac:spMk id="2" creationId="{4A536766-F85B-E350-DB7C-7023AE581F28}"/>
          </ac:spMkLst>
        </pc:spChg>
        <pc:spChg chg="del">
          <ac:chgData name="Premathilake H. T. M it20265410" userId="f242275b-e3f0-4a99-9266-4605dd9ff9dd" providerId="ADAL" clId="{952B6BE0-3165-4656-89DC-1B17FF40E25F}" dt="2023-05-21T14:23:17.940" v="1014" actId="478"/>
          <ac:spMkLst>
            <pc:docMk/>
            <pc:sldMk cId="3791197592" sldId="566"/>
            <ac:spMk id="5" creationId="{8F642944-B700-B379-36E5-5CB2155CF175}"/>
          </ac:spMkLst>
        </pc:spChg>
      </pc:sldChg>
      <pc:sldChg chg="new del">
        <pc:chgData name="Premathilake H. T. M it20265410" userId="f242275b-e3f0-4a99-9266-4605dd9ff9dd" providerId="ADAL" clId="{952B6BE0-3165-4656-89DC-1B17FF40E25F}" dt="2023-05-21T14:29:28.917" v="1101" actId="47"/>
        <pc:sldMkLst>
          <pc:docMk/>
          <pc:sldMk cId="4002407139" sldId="567"/>
        </pc:sldMkLst>
      </pc:sldChg>
      <pc:sldChg chg="addSp modSp add mod modTransition">
        <pc:chgData name="Premathilake H. T. M it20265410" userId="f242275b-e3f0-4a99-9266-4605dd9ff9dd" providerId="ADAL" clId="{952B6BE0-3165-4656-89DC-1B17FF40E25F}" dt="2023-05-21T14:32:41.851" v="1123" actId="14100"/>
        <pc:sldMkLst>
          <pc:docMk/>
          <pc:sldMk cId="3775967615" sldId="568"/>
        </pc:sldMkLst>
        <pc:spChg chg="add mod">
          <ac:chgData name="Premathilake H. T. M it20265410" userId="f242275b-e3f0-4a99-9266-4605dd9ff9dd" providerId="ADAL" clId="{952B6BE0-3165-4656-89DC-1B17FF40E25F}" dt="2023-05-21T14:29:55.197" v="1103"/>
          <ac:spMkLst>
            <pc:docMk/>
            <pc:sldMk cId="3775967615" sldId="568"/>
            <ac:spMk id="4" creationId="{971616C1-43A2-F8A7-D50D-8F563BFFB48D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54" creationId="{57FF4FEB-0C5F-D2C6-D6D9-D3E9E3938283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56" creationId="{ACC25372-034F-59B0-2BA0-7652724DDD1A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58" creationId="{7D993EFD-5278-BD25-4002-2E0D7D9D1899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62" creationId="{2250F272-9261-3807-4245-9061368F08FE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64" creationId="{33D24BAC-53C9-6D26-F825-96EAD386A559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66" creationId="{4D80CF28-7D47-D277-65AA-67157C83391B}"/>
          </ac:spMkLst>
        </pc:spChg>
        <pc:spChg chg="mod">
          <ac:chgData name="Premathilake H. T. M it20265410" userId="f242275b-e3f0-4a99-9266-4605dd9ff9dd" providerId="ADAL" clId="{952B6BE0-3165-4656-89DC-1B17FF40E25F}" dt="2023-05-21T14:31:58.314" v="1114" actId="207"/>
          <ac:spMkLst>
            <pc:docMk/>
            <pc:sldMk cId="3775967615" sldId="568"/>
            <ac:spMk id="68" creationId="{8A7B6566-DE96-44BE-5B1C-C950489DC2C4}"/>
          </ac:spMkLst>
        </pc:spChg>
        <pc:spChg chg="mod">
          <ac:chgData name="Premathilake H. T. M it20265410" userId="f242275b-e3f0-4a99-9266-4605dd9ff9dd" providerId="ADAL" clId="{952B6BE0-3165-4656-89DC-1B17FF40E25F}" dt="2023-05-21T14:32:02.499" v="1115" actId="207"/>
          <ac:spMkLst>
            <pc:docMk/>
            <pc:sldMk cId="3775967615" sldId="568"/>
            <ac:spMk id="73" creationId="{5D157658-CBE4-FE82-0005-B672B30C2FD9}"/>
          </ac:spMkLst>
        </pc:spChg>
        <pc:spChg chg="mod">
          <ac:chgData name="Premathilake H. T. M it20265410" userId="f242275b-e3f0-4a99-9266-4605dd9ff9dd" providerId="ADAL" clId="{952B6BE0-3165-4656-89DC-1B17FF40E25F}" dt="2023-05-21T14:30:17.537" v="1107" actId="108"/>
          <ac:spMkLst>
            <pc:docMk/>
            <pc:sldMk cId="3775967615" sldId="568"/>
            <ac:spMk id="75" creationId="{CDEE99D4-7FFC-B84E-3403-530587E517A0}"/>
          </ac:spMkLst>
        </pc:spChg>
        <pc:spChg chg="mod">
          <ac:chgData name="Premathilake H. T. M it20265410" userId="f242275b-e3f0-4a99-9266-4605dd9ff9dd" providerId="ADAL" clId="{952B6BE0-3165-4656-89DC-1B17FF40E25F}" dt="2023-05-21T14:32:41.851" v="1123" actId="14100"/>
          <ac:spMkLst>
            <pc:docMk/>
            <pc:sldMk cId="3775967615" sldId="568"/>
            <ac:spMk id="76" creationId="{BD6E6A9A-84A0-82FE-D3F3-29970307F2DC}"/>
          </ac:spMkLst>
        </pc:spChg>
        <pc:grpChg chg="mod">
          <ac:chgData name="Premathilake H. T. M it20265410" userId="f242275b-e3f0-4a99-9266-4605dd9ff9dd" providerId="ADAL" clId="{952B6BE0-3165-4656-89DC-1B17FF40E25F}" dt="2023-05-21T14:30:12.266" v="1106" actId="1076"/>
          <ac:grpSpMkLst>
            <pc:docMk/>
            <pc:sldMk cId="3775967615" sldId="568"/>
            <ac:grpSpMk id="16" creationId="{36796902-323A-A43A-CAB3-EA6360684AB0}"/>
          </ac:grpSpMkLst>
        </pc:grpChg>
      </pc:sldChg>
      <pc:sldChg chg="new del">
        <pc:chgData name="Premathilake H. T. M it20265410" userId="f242275b-e3f0-4a99-9266-4605dd9ff9dd" providerId="ADAL" clId="{952B6BE0-3165-4656-89DC-1B17FF40E25F}" dt="2023-05-21T14:32:58.720" v="1128" actId="47"/>
        <pc:sldMkLst>
          <pc:docMk/>
          <pc:sldMk cId="1934350640" sldId="569"/>
        </pc:sldMkLst>
      </pc:sldChg>
      <pc:sldChg chg="new del">
        <pc:chgData name="Premathilake H. T. M it20265410" userId="f242275b-e3f0-4a99-9266-4605dd9ff9dd" providerId="ADAL" clId="{952B6BE0-3165-4656-89DC-1B17FF40E25F}" dt="2023-05-21T14:32:54.497" v="1125" actId="47"/>
        <pc:sldMkLst>
          <pc:docMk/>
          <pc:sldMk cId="2107235895" sldId="569"/>
        </pc:sldMkLst>
      </pc:sldChg>
      <pc:sldChg chg="addSp delSp modSp add mod ord">
        <pc:chgData name="Premathilake H. T. M it20265410" userId="f242275b-e3f0-4a99-9266-4605dd9ff9dd" providerId="ADAL" clId="{952B6BE0-3165-4656-89DC-1B17FF40E25F}" dt="2023-05-21T18:26:00.948" v="1215"/>
        <pc:sldMkLst>
          <pc:docMk/>
          <pc:sldMk cId="1760497873" sldId="570"/>
        </pc:sldMkLst>
        <pc:spChg chg="add mod">
          <ac:chgData name="Premathilake H. T. M it20265410" userId="f242275b-e3f0-4a99-9266-4605dd9ff9dd" providerId="ADAL" clId="{952B6BE0-3165-4656-89DC-1B17FF40E25F}" dt="2023-05-21T14:33:13.261" v="1132" actId="122"/>
          <ac:spMkLst>
            <pc:docMk/>
            <pc:sldMk cId="1760497873" sldId="570"/>
            <ac:spMk id="2" creationId="{4AF15220-973C-4364-C1A1-D75A71AD94EE}"/>
          </ac:spMkLst>
        </pc:spChg>
        <pc:spChg chg="del">
          <ac:chgData name="Premathilake H. T. M it20265410" userId="f242275b-e3f0-4a99-9266-4605dd9ff9dd" providerId="ADAL" clId="{952B6BE0-3165-4656-89DC-1B17FF40E25F}" dt="2023-05-21T14:33:08.664" v="1130" actId="478"/>
          <ac:spMkLst>
            <pc:docMk/>
            <pc:sldMk cId="1760497873" sldId="570"/>
            <ac:spMk id="7" creationId="{2E72B982-5B1C-DB79-5099-F5F1FE3AC244}"/>
          </ac:spMkLst>
        </pc:spChg>
        <pc:picChg chg="del">
          <ac:chgData name="Premathilake H. T. M it20265410" userId="f242275b-e3f0-4a99-9266-4605dd9ff9dd" providerId="ADAL" clId="{952B6BE0-3165-4656-89DC-1B17FF40E25F}" dt="2023-05-21T14:33:02.703" v="1129" actId="478"/>
          <ac:picMkLst>
            <pc:docMk/>
            <pc:sldMk cId="1760497873" sldId="570"/>
            <ac:picMk id="8" creationId="{909D1777-AD8B-E3C6-2635-FB953F52F73D}"/>
          </ac:picMkLst>
        </pc:picChg>
      </pc:sldChg>
      <pc:sldChg chg="new del">
        <pc:chgData name="Premathilake H. T. M it20265410" userId="f242275b-e3f0-4a99-9266-4605dd9ff9dd" providerId="ADAL" clId="{952B6BE0-3165-4656-89DC-1B17FF40E25F}" dt="2023-05-21T14:36:28.495" v="1143" actId="47"/>
        <pc:sldMkLst>
          <pc:docMk/>
          <pc:sldMk cId="1410467277" sldId="572"/>
        </pc:sldMkLst>
      </pc:sldChg>
      <pc:sldChg chg="del">
        <pc:chgData name="Premathilake H. T. M it20265410" userId="f242275b-e3f0-4a99-9266-4605dd9ff9dd" providerId="ADAL" clId="{952B6BE0-3165-4656-89DC-1B17FF40E25F}" dt="2023-05-21T18:26:07.590" v="1216" actId="47"/>
        <pc:sldMkLst>
          <pc:docMk/>
          <pc:sldMk cId="2202234586" sldId="573"/>
        </pc:sldMkLst>
      </pc:sldChg>
      <pc:sldChg chg="new del">
        <pc:chgData name="Premathilake H. T. M it20265410" userId="f242275b-e3f0-4a99-9266-4605dd9ff9dd" providerId="ADAL" clId="{952B6BE0-3165-4656-89DC-1B17FF40E25F}" dt="2023-05-21T18:29:10.882" v="1224" actId="47"/>
        <pc:sldMkLst>
          <pc:docMk/>
          <pc:sldMk cId="3352051276" sldId="573"/>
        </pc:sldMkLst>
      </pc:sldChg>
      <pc:sldChg chg="addSp modSp new del">
        <pc:chgData name="Premathilake H. T. M it20265410" userId="f242275b-e3f0-4a99-9266-4605dd9ff9dd" providerId="ADAL" clId="{952B6BE0-3165-4656-89DC-1B17FF40E25F}" dt="2023-05-21T18:28:55.649" v="1221" actId="47"/>
        <pc:sldMkLst>
          <pc:docMk/>
          <pc:sldMk cId="4098448637" sldId="573"/>
        </pc:sldMkLst>
        <pc:picChg chg="add mod">
          <ac:chgData name="Premathilake H. T. M it20265410" userId="f242275b-e3f0-4a99-9266-4605dd9ff9dd" providerId="ADAL" clId="{952B6BE0-3165-4656-89DC-1B17FF40E25F}" dt="2023-05-21T18:28:49.929" v="1220"/>
          <ac:picMkLst>
            <pc:docMk/>
            <pc:sldMk cId="4098448637" sldId="573"/>
            <ac:picMk id="3" creationId="{50892977-A8FD-3E9E-93F7-1AAAF9BF429A}"/>
          </ac:picMkLst>
        </pc:picChg>
      </pc:sldChg>
      <pc:sldChg chg="addSp delSp modSp add mod">
        <pc:chgData name="Premathilake H. T. M it20265410" userId="f242275b-e3f0-4a99-9266-4605dd9ff9dd" providerId="ADAL" clId="{952B6BE0-3165-4656-89DC-1B17FF40E25F}" dt="2023-05-21T18:29:21.350" v="1227"/>
        <pc:sldMkLst>
          <pc:docMk/>
          <pc:sldMk cId="1383329605" sldId="574"/>
        </pc:sldMkLst>
        <pc:spChg chg="del">
          <ac:chgData name="Premathilake H. T. M it20265410" userId="f242275b-e3f0-4a99-9266-4605dd9ff9dd" providerId="ADAL" clId="{952B6BE0-3165-4656-89DC-1B17FF40E25F}" dt="2023-05-21T18:29:20.187" v="1226" actId="478"/>
          <ac:spMkLst>
            <pc:docMk/>
            <pc:sldMk cId="1383329605" sldId="574"/>
            <ac:spMk id="2" creationId="{33249481-CB77-8993-07FF-24AF592A2ABC}"/>
          </ac:spMkLst>
        </pc:spChg>
        <pc:spChg chg="add mod">
          <ac:chgData name="Premathilake H. T. M it20265410" userId="f242275b-e3f0-4a99-9266-4605dd9ff9dd" providerId="ADAL" clId="{952B6BE0-3165-4656-89DC-1B17FF40E25F}" dt="2023-05-21T18:29:21.350" v="1227"/>
          <ac:spMkLst>
            <pc:docMk/>
            <pc:sldMk cId="1383329605" sldId="574"/>
            <ac:spMk id="5" creationId="{060AC3B0-61D1-C7F7-CFF6-DA2B0CA3E8A2}"/>
          </ac:spMkLst>
        </pc:spChg>
      </pc:sldChg>
      <pc:sldChg chg="addSp delSp modSp new del mod">
        <pc:chgData name="Premathilake H. T. M it20265410" userId="f242275b-e3f0-4a99-9266-4605dd9ff9dd" providerId="ADAL" clId="{952B6BE0-3165-4656-89DC-1B17FF40E25F}" dt="2023-05-21T17:50:25.934" v="1184" actId="47"/>
        <pc:sldMkLst>
          <pc:docMk/>
          <pc:sldMk cId="2459268137" sldId="574"/>
        </pc:sldMkLst>
        <pc:spChg chg="add del mod">
          <ac:chgData name="Premathilake H. T. M it20265410" userId="f242275b-e3f0-4a99-9266-4605dd9ff9dd" providerId="ADAL" clId="{952B6BE0-3165-4656-89DC-1B17FF40E25F}" dt="2023-05-21T17:32:12.222" v="1175"/>
          <ac:spMkLst>
            <pc:docMk/>
            <pc:sldMk cId="2459268137" sldId="574"/>
            <ac:spMk id="4" creationId="{2E6536E8-20BF-1965-4296-2B77F1D65BD6}"/>
          </ac:spMkLst>
        </pc:spChg>
        <pc:spChg chg="add del mod">
          <ac:chgData name="Premathilake H. T. M it20265410" userId="f242275b-e3f0-4a99-9266-4605dd9ff9dd" providerId="ADAL" clId="{952B6BE0-3165-4656-89DC-1B17FF40E25F}" dt="2023-05-21T17:35:25.256" v="1183"/>
          <ac:spMkLst>
            <pc:docMk/>
            <pc:sldMk cId="2459268137" sldId="574"/>
            <ac:spMk id="10" creationId="{4A75BE6F-4A1C-9D2A-123F-6A93F9DEA98B}"/>
          </ac:spMkLst>
        </pc:spChg>
        <pc:picChg chg="add del">
          <ac:chgData name="Premathilake H. T. M it20265410" userId="f242275b-e3f0-4a99-9266-4605dd9ff9dd" providerId="ADAL" clId="{952B6BE0-3165-4656-89DC-1B17FF40E25F}" dt="2023-05-21T17:32:26.032" v="1177" actId="478"/>
          <ac:picMkLst>
            <pc:docMk/>
            <pc:sldMk cId="2459268137" sldId="574"/>
            <ac:picMk id="6" creationId="{9C996C44-B4BB-9E21-9654-27F5EA9ECB7B}"/>
          </ac:picMkLst>
        </pc:picChg>
        <pc:picChg chg="add del">
          <ac:chgData name="Premathilake H. T. M it20265410" userId="f242275b-e3f0-4a99-9266-4605dd9ff9dd" providerId="ADAL" clId="{952B6BE0-3165-4656-89DC-1B17FF40E25F}" dt="2023-05-21T17:32:41.230" v="1179" actId="22"/>
          <ac:picMkLst>
            <pc:docMk/>
            <pc:sldMk cId="2459268137" sldId="574"/>
            <ac:picMk id="8" creationId="{A3EB576A-7262-E7C6-609B-400F5C32B586}"/>
          </ac:picMkLst>
        </pc:picChg>
      </pc:sldChg>
    </pc:docChg>
  </pc:docChgLst>
  <pc:docChgLst>
    <pc:chgData name="Premathilake H. T. M it20265410" userId="f242275b-e3f0-4a99-9266-4605dd9ff9dd" providerId="ADAL" clId="{F5FB1C5E-4C76-4A0C-BD2B-7A3BC33911D5}"/>
    <pc:docChg chg="undo custSel mod addSld delSld modSld sldOrd">
      <pc:chgData name="Premathilake H. T. M it20265410" userId="f242275b-e3f0-4a99-9266-4605dd9ff9dd" providerId="ADAL" clId="{F5FB1C5E-4C76-4A0C-BD2B-7A3BC33911D5}" dt="2023-09-04T03:44:34.808" v="5002" actId="313"/>
      <pc:docMkLst>
        <pc:docMk/>
      </pc:docMkLst>
      <pc:sldChg chg="addSp modSp mod">
        <pc:chgData name="Premathilake H. T. M it20265410" userId="f242275b-e3f0-4a99-9266-4605dd9ff9dd" providerId="ADAL" clId="{F5FB1C5E-4C76-4A0C-BD2B-7A3BC33911D5}" dt="2023-09-03T19:23:02.311" v="4583" actId="108"/>
        <pc:sldMkLst>
          <pc:docMk/>
          <pc:sldMk cId="929367616" sldId="256"/>
        </pc:sldMkLst>
        <pc:spChg chg="mod">
          <ac:chgData name="Premathilake H. T. M it20265410" userId="f242275b-e3f0-4a99-9266-4605dd9ff9dd" providerId="ADAL" clId="{F5FB1C5E-4C76-4A0C-BD2B-7A3BC33911D5}" dt="2023-09-03T19:22:27.750" v="4576" actId="1076"/>
          <ac:spMkLst>
            <pc:docMk/>
            <pc:sldMk cId="929367616" sldId="256"/>
            <ac:spMk id="4" creationId="{27E158E8-5DE1-4F46-B322-EA2CA45AE446}"/>
          </ac:spMkLst>
        </pc:spChg>
        <pc:spChg chg="add mod">
          <ac:chgData name="Premathilake H. T. M it20265410" userId="f242275b-e3f0-4a99-9266-4605dd9ff9dd" providerId="ADAL" clId="{F5FB1C5E-4C76-4A0C-BD2B-7A3BC33911D5}" dt="2023-09-03T19:23:02.311" v="4583" actId="108"/>
          <ac:spMkLst>
            <pc:docMk/>
            <pc:sldMk cId="929367616" sldId="256"/>
            <ac:spMk id="7" creationId="{EF78A3DE-EE11-9D27-055B-273FF4DB2521}"/>
          </ac:spMkLst>
        </pc:spChg>
      </pc:sldChg>
      <pc:sldChg chg="del ord">
        <pc:chgData name="Premathilake H. T. M it20265410" userId="f242275b-e3f0-4a99-9266-4605dd9ff9dd" providerId="ADAL" clId="{F5FB1C5E-4C76-4A0C-BD2B-7A3BC33911D5}" dt="2023-09-03T10:27:42.066" v="3617" actId="47"/>
        <pc:sldMkLst>
          <pc:docMk/>
          <pc:sldMk cId="3287834590" sldId="260"/>
        </pc:sldMkLst>
      </pc:sldChg>
      <pc:sldChg chg="addSp modSp mod ord">
        <pc:chgData name="Premathilake H. T. M it20265410" userId="f242275b-e3f0-4a99-9266-4605dd9ff9dd" providerId="ADAL" clId="{F5FB1C5E-4C76-4A0C-BD2B-7A3BC33911D5}" dt="2023-09-01T19:56:29.215" v="1254" actId="207"/>
        <pc:sldMkLst>
          <pc:docMk/>
          <pc:sldMk cId="1838503790" sldId="264"/>
        </pc:sldMkLst>
        <pc:spChg chg="add mod">
          <ac:chgData name="Premathilake H. T. M it20265410" userId="f242275b-e3f0-4a99-9266-4605dd9ff9dd" providerId="ADAL" clId="{F5FB1C5E-4C76-4A0C-BD2B-7A3BC33911D5}" dt="2023-09-01T19:56:29.215" v="1254" actId="207"/>
          <ac:spMkLst>
            <pc:docMk/>
            <pc:sldMk cId="1838503790" sldId="264"/>
            <ac:spMk id="2" creationId="{AC30A5B0-B12E-6B98-CCB5-FA6F88C0237F}"/>
          </ac:spMkLst>
        </pc:spChg>
      </pc:sldChg>
      <pc:sldChg chg="modSp mod">
        <pc:chgData name="Premathilake H. T. M it20265410" userId="f242275b-e3f0-4a99-9266-4605dd9ff9dd" providerId="ADAL" clId="{F5FB1C5E-4C76-4A0C-BD2B-7A3BC33911D5}" dt="2023-09-03T12:45:01.444" v="3934" actId="1036"/>
        <pc:sldMkLst>
          <pc:docMk/>
          <pc:sldMk cId="4233398030" sldId="265"/>
        </pc:sldMkLst>
        <pc:picChg chg="mod">
          <ac:chgData name="Premathilake H. T. M it20265410" userId="f242275b-e3f0-4a99-9266-4605dd9ff9dd" providerId="ADAL" clId="{F5FB1C5E-4C76-4A0C-BD2B-7A3BC33911D5}" dt="2023-09-03T12:44:56.669" v="3930" actId="1076"/>
          <ac:picMkLst>
            <pc:docMk/>
            <pc:sldMk cId="4233398030" sldId="265"/>
            <ac:picMk id="3" creationId="{DB86B03C-A34B-4AC8-145F-21167FC02476}"/>
          </ac:picMkLst>
        </pc:picChg>
        <pc:cxnChg chg="mod">
          <ac:chgData name="Premathilake H. T. M it20265410" userId="f242275b-e3f0-4a99-9266-4605dd9ff9dd" providerId="ADAL" clId="{F5FB1C5E-4C76-4A0C-BD2B-7A3BC33911D5}" dt="2023-09-03T12:45:01.444" v="3934" actId="1036"/>
          <ac:cxnSpMkLst>
            <pc:docMk/>
            <pc:sldMk cId="4233398030" sldId="265"/>
            <ac:cxnSpMk id="8" creationId="{B80E1CF7-3ECE-7D75-476B-95B215062426}"/>
          </ac:cxnSpMkLst>
        </pc:cxnChg>
      </pc:sldChg>
      <pc:sldChg chg="addSp delSp modSp del mod">
        <pc:chgData name="Premathilake H. T. M it20265410" userId="f242275b-e3f0-4a99-9266-4605dd9ff9dd" providerId="ADAL" clId="{F5FB1C5E-4C76-4A0C-BD2B-7A3BC33911D5}" dt="2023-09-04T03:41:54.938" v="4927" actId="14100"/>
        <pc:sldMkLst>
          <pc:docMk/>
          <pc:sldMk cId="1558868149" sldId="266"/>
        </pc:sldMkLst>
        <pc:spChg chg="del">
          <ac:chgData name="Premathilake H. T. M it20265410" userId="f242275b-e3f0-4a99-9266-4605dd9ff9dd" providerId="ADAL" clId="{F5FB1C5E-4C76-4A0C-BD2B-7A3BC33911D5}" dt="2023-09-03T10:16:03.746" v="3544" actId="478"/>
          <ac:spMkLst>
            <pc:docMk/>
            <pc:sldMk cId="1558868149" sldId="266"/>
            <ac:spMk id="4" creationId="{5CC29FF7-7E19-2E67-373C-BA47F259953D}"/>
          </ac:spMkLst>
        </pc:spChg>
        <pc:spChg chg="del">
          <ac:chgData name="Premathilake H. T. M it20265410" userId="f242275b-e3f0-4a99-9266-4605dd9ff9dd" providerId="ADAL" clId="{F5FB1C5E-4C76-4A0C-BD2B-7A3BC33911D5}" dt="2023-09-03T10:15:54.582" v="3541" actId="478"/>
          <ac:spMkLst>
            <pc:docMk/>
            <pc:sldMk cId="1558868149" sldId="266"/>
            <ac:spMk id="6" creationId="{326D2B51-AEF6-5D62-AC10-E289736D00BA}"/>
          </ac:spMkLst>
        </pc:spChg>
        <pc:spChg chg="del mod">
          <ac:chgData name="Premathilake H. T. M it20265410" userId="f242275b-e3f0-4a99-9266-4605dd9ff9dd" providerId="ADAL" clId="{F5FB1C5E-4C76-4A0C-BD2B-7A3BC33911D5}" dt="2023-09-04T03:41:54.938" v="4927" actId="14100"/>
          <ac:spMkLst>
            <pc:docMk/>
            <pc:sldMk cId="1558868149" sldId="266"/>
            <ac:spMk id="11" creationId="{A1E09ED5-6474-26A6-F115-F4BB1C5C602F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21" creationId="{ED6449DE-21B1-978D-F688-626722AFA5E6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57" creationId="{2FA9A2A0-8E68-600A-EE57-E9E3A0A4212B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71" creationId="{FC006A8B-5802-0765-F5B8-F736C59777D8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72" creationId="{B933B328-DE8D-E52D-E8B5-A91D13B4E2DB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73" creationId="{DC2996C8-D819-F20C-0831-6ADD045CCECF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74" creationId="{EE2BC36C-78ED-53FA-A426-6C48A8F17587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75" creationId="{0223D1FB-BBF0-4A6F-CD8F-5E770FFC8D65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76" creationId="{12FFDBED-5C39-C7E6-6067-A76FF51B9376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77" creationId="{A1794B90-C6D2-B1D6-E60A-CAF229D3D93D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78" creationId="{84439D7F-20D2-A6FA-5B36-31D8BED21BA9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79" creationId="{BA087571-51E2-B420-376D-A12EA685FC64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80" creationId="{E280A2E9-CC98-330F-B7E9-B4E1FA58B2E0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106" creationId="{02FD78F6-C2C8-6BA2-8ABD-91ABA4B96025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107" creationId="{9675D479-82AD-C545-3E5D-A0D324D2D8ED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117" creationId="{D77D933F-F33F-B951-E161-F5B0098793E4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118" creationId="{9B048FB5-A39D-6815-8E69-23FF2FECFF34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123" creationId="{3BBBC238-ABEB-778A-BD48-6D390194CA4C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127" creationId="{300B02D1-E914-5D38-3935-B3CCA380544E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128" creationId="{933E5AD8-0419-5368-AD1A-63B3AA5AB36F}"/>
          </ac:spMkLst>
        </pc:spChg>
        <pc:spChg chg="del">
          <ac:chgData name="Premathilake H. T. M it20265410" userId="f242275b-e3f0-4a99-9266-4605dd9ff9dd" providerId="ADAL" clId="{F5FB1C5E-4C76-4A0C-BD2B-7A3BC33911D5}" dt="2023-09-03T10:16:25.853" v="3547" actId="478"/>
          <ac:spMkLst>
            <pc:docMk/>
            <pc:sldMk cId="1558868149" sldId="266"/>
            <ac:spMk id="129" creationId="{4E9FE4B8-03EA-A81D-1A78-849699659FD1}"/>
          </ac:spMkLst>
        </pc:spChg>
        <pc:picChg chg="del mod ord">
          <ac:chgData name="Premathilake H. T. M it20265410" userId="f242275b-e3f0-4a99-9266-4605dd9ff9dd" providerId="ADAL" clId="{F5FB1C5E-4C76-4A0C-BD2B-7A3BC33911D5}" dt="2023-09-03T10:16:00.322" v="3542" actId="478"/>
          <ac:picMkLst>
            <pc:docMk/>
            <pc:sldMk cId="1558868149" sldId="266"/>
            <ac:picMk id="2" creationId="{DD5359F4-FDA1-926F-A31D-C855A67B4F70}"/>
          </ac:picMkLst>
        </pc:picChg>
        <pc:picChg chg="del">
          <ac:chgData name="Premathilake H. T. M it20265410" userId="f242275b-e3f0-4a99-9266-4605dd9ff9dd" providerId="ADAL" clId="{F5FB1C5E-4C76-4A0C-BD2B-7A3BC33911D5}" dt="2023-09-03T10:16:01.897" v="3543" actId="478"/>
          <ac:picMkLst>
            <pc:docMk/>
            <pc:sldMk cId="1558868149" sldId="266"/>
            <ac:picMk id="3" creationId="{1FDB2BD1-468A-B58C-BE2F-18F6E9024D29}"/>
          </ac:picMkLst>
        </pc:picChg>
        <pc:picChg chg="del">
          <ac:chgData name="Premathilake H. T. M it20265410" userId="f242275b-e3f0-4a99-9266-4605dd9ff9dd" providerId="ADAL" clId="{F5FB1C5E-4C76-4A0C-BD2B-7A3BC33911D5}" dt="2023-09-03T10:16:25.853" v="3547" actId="478"/>
          <ac:picMkLst>
            <pc:docMk/>
            <pc:sldMk cId="1558868149" sldId="266"/>
            <ac:picMk id="37" creationId="{9B0DE159-7521-CDC9-1C3D-CA7326DE5B27}"/>
          </ac:picMkLst>
        </pc:picChg>
        <pc:picChg chg="del">
          <ac:chgData name="Premathilake H. T. M it20265410" userId="f242275b-e3f0-4a99-9266-4605dd9ff9dd" providerId="ADAL" clId="{F5FB1C5E-4C76-4A0C-BD2B-7A3BC33911D5}" dt="2023-09-03T10:16:25.853" v="3547" actId="478"/>
          <ac:picMkLst>
            <pc:docMk/>
            <pc:sldMk cId="1558868149" sldId="266"/>
            <ac:picMk id="43" creationId="{B57008DA-43C8-C90C-54C4-01BFCECA9126}"/>
          </ac:picMkLst>
        </pc:picChg>
        <pc:picChg chg="del">
          <ac:chgData name="Premathilake H. T. M it20265410" userId="f242275b-e3f0-4a99-9266-4605dd9ff9dd" providerId="ADAL" clId="{F5FB1C5E-4C76-4A0C-BD2B-7A3BC33911D5}" dt="2023-09-03T10:16:25.853" v="3547" actId="478"/>
          <ac:picMkLst>
            <pc:docMk/>
            <pc:sldMk cId="1558868149" sldId="266"/>
            <ac:picMk id="53" creationId="{B58A1AEF-6568-8D1C-6B7E-D499F426A4A4}"/>
          </ac:picMkLst>
        </pc:picChg>
        <pc:picChg chg="del">
          <ac:chgData name="Premathilake H. T. M it20265410" userId="f242275b-e3f0-4a99-9266-4605dd9ff9dd" providerId="ADAL" clId="{F5FB1C5E-4C76-4A0C-BD2B-7A3BC33911D5}" dt="2023-09-03T10:16:25.853" v="3547" actId="478"/>
          <ac:picMkLst>
            <pc:docMk/>
            <pc:sldMk cId="1558868149" sldId="266"/>
            <ac:picMk id="83" creationId="{76A4A2D9-0DBA-4D8E-67CD-26560343FF7F}"/>
          </ac:picMkLst>
        </pc:picChg>
        <pc:picChg chg="del">
          <ac:chgData name="Premathilake H. T. M it20265410" userId="f242275b-e3f0-4a99-9266-4605dd9ff9dd" providerId="ADAL" clId="{F5FB1C5E-4C76-4A0C-BD2B-7A3BC33911D5}" dt="2023-09-03T10:16:25.853" v="3547" actId="478"/>
          <ac:picMkLst>
            <pc:docMk/>
            <pc:sldMk cId="1558868149" sldId="266"/>
            <ac:picMk id="84" creationId="{7E120671-DD2A-698D-7A5E-27F999B404F9}"/>
          </ac:picMkLst>
        </pc:picChg>
        <pc:picChg chg="del mod">
          <ac:chgData name="Premathilake H. T. M it20265410" userId="f242275b-e3f0-4a99-9266-4605dd9ff9dd" providerId="ADAL" clId="{F5FB1C5E-4C76-4A0C-BD2B-7A3BC33911D5}" dt="2023-09-04T03:41:48.254" v="4926" actId="14100"/>
          <ac:picMkLst>
            <pc:docMk/>
            <pc:sldMk cId="1558868149" sldId="266"/>
            <ac:picMk id="96" creationId="{117953BE-8C1A-B25B-5C81-F2C820DC7655}"/>
          </ac:picMkLst>
        </pc:picChg>
        <pc:picChg chg="add del mod">
          <ac:chgData name="Premathilake H. T. M it20265410" userId="f242275b-e3f0-4a99-9266-4605dd9ff9dd" providerId="ADAL" clId="{F5FB1C5E-4C76-4A0C-BD2B-7A3BC33911D5}" dt="2023-09-03T10:16:25.853" v="3547" actId="478"/>
          <ac:picMkLst>
            <pc:docMk/>
            <pc:sldMk cId="1558868149" sldId="266"/>
            <ac:picMk id="97" creationId="{9F6ACE9B-6725-3680-FFBF-F291A3830FCB}"/>
          </ac:picMkLst>
        </pc:picChg>
        <pc:picChg chg="del">
          <ac:chgData name="Premathilake H. T. M it20265410" userId="f242275b-e3f0-4a99-9266-4605dd9ff9dd" providerId="ADAL" clId="{F5FB1C5E-4C76-4A0C-BD2B-7A3BC33911D5}" dt="2023-09-03T10:16:25.853" v="3547" actId="478"/>
          <ac:picMkLst>
            <pc:docMk/>
            <pc:sldMk cId="1558868149" sldId="266"/>
            <ac:picMk id="98" creationId="{76B43B6C-9D46-5CF8-B950-FDF427244E46}"/>
          </ac:picMkLst>
        </pc:picChg>
        <pc:picChg chg="del">
          <ac:chgData name="Premathilake H. T. M it20265410" userId="f242275b-e3f0-4a99-9266-4605dd9ff9dd" providerId="ADAL" clId="{F5FB1C5E-4C76-4A0C-BD2B-7A3BC33911D5}" dt="2023-09-03T10:16:25.853" v="3547" actId="478"/>
          <ac:picMkLst>
            <pc:docMk/>
            <pc:sldMk cId="1558868149" sldId="266"/>
            <ac:picMk id="99" creationId="{6462E2E4-383D-8734-C9BA-F51BB73DDB2B}"/>
          </ac:picMkLst>
        </pc:picChg>
        <pc:picChg chg="del">
          <ac:chgData name="Premathilake H. T. M it20265410" userId="f242275b-e3f0-4a99-9266-4605dd9ff9dd" providerId="ADAL" clId="{F5FB1C5E-4C76-4A0C-BD2B-7A3BC33911D5}" dt="2023-09-03T10:16:25.853" v="3547" actId="478"/>
          <ac:picMkLst>
            <pc:docMk/>
            <pc:sldMk cId="1558868149" sldId="266"/>
            <ac:picMk id="109" creationId="{F6352D61-CF25-1398-91B3-B79BC8AF7314}"/>
          </ac:picMkLst>
        </pc:picChg>
        <pc:cxnChg chg="del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18" creationId="{BF782805-67FD-F293-52B2-A7BE53656154}"/>
          </ac:cxnSpMkLst>
        </pc:cxnChg>
        <pc:cxnChg chg="del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20" creationId="{5E1CFA93-BFD3-30E8-0AF7-BD99CABD09A1}"/>
          </ac:cxnSpMkLst>
        </pc:cxnChg>
        <pc:cxnChg chg="del mod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22" creationId="{54B89D95-1BCA-258E-8BEB-720B4C28BC08}"/>
          </ac:cxnSpMkLst>
        </pc:cxnChg>
        <pc:cxnChg chg="del mod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35" creationId="{1B145011-1893-0A73-05B5-2DD8A1A8A4DC}"/>
          </ac:cxnSpMkLst>
        </pc:cxnChg>
        <pc:cxnChg chg="del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38" creationId="{C8A078EE-0AD5-E7AB-C801-0EDC615F617B}"/>
          </ac:cxnSpMkLst>
        </pc:cxnChg>
        <pc:cxnChg chg="del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39" creationId="{1AD211CC-AEE6-EDB0-7894-B509CFE3EFCA}"/>
          </ac:cxnSpMkLst>
        </pc:cxnChg>
        <pc:cxnChg chg="del mod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41" creationId="{907628F6-C9E3-F858-5765-D64E59BD3DA6}"/>
          </ac:cxnSpMkLst>
        </pc:cxnChg>
        <pc:cxnChg chg="del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42" creationId="{9EC9F415-CAE1-046B-9B4D-928ADEB366FB}"/>
          </ac:cxnSpMkLst>
        </pc:cxnChg>
        <pc:cxnChg chg="del mod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44" creationId="{2F97682B-0E81-A5A0-DE8F-438BCDCF888B}"/>
          </ac:cxnSpMkLst>
        </pc:cxnChg>
        <pc:cxnChg chg="del mod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46" creationId="{CF17B6AF-9706-5552-85E4-26459E7295EC}"/>
          </ac:cxnSpMkLst>
        </pc:cxnChg>
        <pc:cxnChg chg="del mod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58" creationId="{1E22988E-7984-AD8F-1BE7-1B6982411E88}"/>
          </ac:cxnSpMkLst>
        </pc:cxnChg>
        <pc:cxnChg chg="del mod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61" creationId="{BDF698E4-B4B4-CF9F-3A44-8B57B9376743}"/>
          </ac:cxnSpMkLst>
        </pc:cxnChg>
        <pc:cxnChg chg="del mod">
          <ac:chgData name="Premathilake H. T. M it20265410" userId="f242275b-e3f0-4a99-9266-4605dd9ff9dd" providerId="ADAL" clId="{F5FB1C5E-4C76-4A0C-BD2B-7A3BC33911D5}" dt="2023-09-03T10:16:25.853" v="3547" actId="478"/>
          <ac:cxnSpMkLst>
            <pc:docMk/>
            <pc:sldMk cId="1558868149" sldId="266"/>
            <ac:cxnSpMk id="101" creationId="{F1150040-3A3F-54B8-17EE-5B22D039EC02}"/>
          </ac:cxnSpMkLst>
        </pc:cxnChg>
      </pc:sldChg>
      <pc:sldChg chg="modSp mod">
        <pc:chgData name="Premathilake H. T. M it20265410" userId="f242275b-e3f0-4a99-9266-4605dd9ff9dd" providerId="ADAL" clId="{F5FB1C5E-4C76-4A0C-BD2B-7A3BC33911D5}" dt="2023-09-02T11:43:52.180" v="2352" actId="1037"/>
        <pc:sldMkLst>
          <pc:docMk/>
          <pc:sldMk cId="95445225" sldId="268"/>
        </pc:sldMkLst>
        <pc:spChg chg="mod">
          <ac:chgData name="Premathilake H. T. M it20265410" userId="f242275b-e3f0-4a99-9266-4605dd9ff9dd" providerId="ADAL" clId="{F5FB1C5E-4C76-4A0C-BD2B-7A3BC33911D5}" dt="2023-09-01T19:02:06.724" v="1143" actId="255"/>
          <ac:spMkLst>
            <pc:docMk/>
            <pc:sldMk cId="95445225" sldId="268"/>
            <ac:spMk id="2" creationId="{E16BFFFE-1836-EE19-EF75-F2729F7BDCF3}"/>
          </ac:spMkLst>
        </pc:spChg>
        <pc:picChg chg="mod">
          <ac:chgData name="Premathilake H. T. M it20265410" userId="f242275b-e3f0-4a99-9266-4605dd9ff9dd" providerId="ADAL" clId="{F5FB1C5E-4C76-4A0C-BD2B-7A3BC33911D5}" dt="2023-09-02T11:43:52.180" v="2352" actId="1037"/>
          <ac:picMkLst>
            <pc:docMk/>
            <pc:sldMk cId="95445225" sldId="268"/>
            <ac:picMk id="6" creationId="{4F351E32-D541-0F32-7A44-CE46732D368A}"/>
          </ac:picMkLst>
        </pc:picChg>
      </pc:sldChg>
      <pc:sldChg chg="modSp mod">
        <pc:chgData name="Premathilake H. T. M it20265410" userId="f242275b-e3f0-4a99-9266-4605dd9ff9dd" providerId="ADAL" clId="{F5FB1C5E-4C76-4A0C-BD2B-7A3BC33911D5}" dt="2023-09-03T19:19:48.312" v="4531" actId="1076"/>
        <pc:sldMkLst>
          <pc:docMk/>
          <pc:sldMk cId="1074272618" sldId="272"/>
        </pc:sldMkLst>
        <pc:spChg chg="mod">
          <ac:chgData name="Premathilake H. T. M it20265410" userId="f242275b-e3f0-4a99-9266-4605dd9ff9dd" providerId="ADAL" clId="{F5FB1C5E-4C76-4A0C-BD2B-7A3BC33911D5}" dt="2023-09-03T19:19:48.312" v="4531" actId="1076"/>
          <ac:spMkLst>
            <pc:docMk/>
            <pc:sldMk cId="1074272618" sldId="272"/>
            <ac:spMk id="2" creationId="{C56A1694-E40C-23D4-AEE4-29A58B527F07}"/>
          </ac:spMkLst>
        </pc:spChg>
      </pc:sldChg>
      <pc:sldChg chg="modSp mod">
        <pc:chgData name="Premathilake H. T. M it20265410" userId="f242275b-e3f0-4a99-9266-4605dd9ff9dd" providerId="ADAL" clId="{F5FB1C5E-4C76-4A0C-BD2B-7A3BC33911D5}" dt="2023-09-02T11:44:37.896" v="2369" actId="20577"/>
        <pc:sldMkLst>
          <pc:docMk/>
          <pc:sldMk cId="3705697845" sldId="286"/>
        </pc:sldMkLst>
        <pc:spChg chg="mod">
          <ac:chgData name="Premathilake H. T. M it20265410" userId="f242275b-e3f0-4a99-9266-4605dd9ff9dd" providerId="ADAL" clId="{F5FB1C5E-4C76-4A0C-BD2B-7A3BC33911D5}" dt="2023-09-01T19:02:14.699" v="1144" actId="255"/>
          <ac:spMkLst>
            <pc:docMk/>
            <pc:sldMk cId="3705697845" sldId="286"/>
            <ac:spMk id="2" creationId="{4EFA597D-C6E4-43EE-876D-69EBBB7388A6}"/>
          </ac:spMkLst>
        </pc:spChg>
        <pc:spChg chg="mod">
          <ac:chgData name="Premathilake H. T. M it20265410" userId="f242275b-e3f0-4a99-9266-4605dd9ff9dd" providerId="ADAL" clId="{F5FB1C5E-4C76-4A0C-BD2B-7A3BC33911D5}" dt="2023-09-02T11:44:37.896" v="2369" actId="20577"/>
          <ac:spMkLst>
            <pc:docMk/>
            <pc:sldMk cId="3705697845" sldId="286"/>
            <ac:spMk id="4" creationId="{D99E6EED-AC5F-C5DA-6722-5CB8C51FCE52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19:00:31.758" v="1130" actId="47"/>
        <pc:sldMkLst>
          <pc:docMk/>
          <pc:sldMk cId="170568754" sldId="289"/>
        </pc:sldMkLst>
      </pc:sldChg>
      <pc:sldChg chg="modSp mod">
        <pc:chgData name="Premathilake H. T. M it20265410" userId="f242275b-e3f0-4a99-9266-4605dd9ff9dd" providerId="ADAL" clId="{F5FB1C5E-4C76-4A0C-BD2B-7A3BC33911D5}" dt="2023-09-01T19:02:22.060" v="1145" actId="255"/>
        <pc:sldMkLst>
          <pc:docMk/>
          <pc:sldMk cId="536392220" sldId="292"/>
        </pc:sldMkLst>
        <pc:spChg chg="mod">
          <ac:chgData name="Premathilake H. T. M it20265410" userId="f242275b-e3f0-4a99-9266-4605dd9ff9dd" providerId="ADAL" clId="{F5FB1C5E-4C76-4A0C-BD2B-7A3BC33911D5}" dt="2023-09-01T19:02:22.060" v="1145" actId="255"/>
          <ac:spMkLst>
            <pc:docMk/>
            <pc:sldMk cId="536392220" sldId="292"/>
            <ac:spMk id="2" creationId="{99C9236C-8EBA-C8CC-7FCE-8E3047ACE74A}"/>
          </ac:spMkLst>
        </pc:spChg>
      </pc:sldChg>
      <pc:sldChg chg="modSp ord">
        <pc:chgData name="Premathilake H. T. M it20265410" userId="f242275b-e3f0-4a99-9266-4605dd9ff9dd" providerId="ADAL" clId="{F5FB1C5E-4C76-4A0C-BD2B-7A3BC33911D5}" dt="2023-09-02T11:51:52.830" v="2389" actId="20577"/>
        <pc:sldMkLst>
          <pc:docMk/>
          <pc:sldMk cId="4119766830" sldId="304"/>
        </pc:sldMkLst>
        <pc:graphicFrameChg chg="mod">
          <ac:chgData name="Premathilake H. T. M it20265410" userId="f242275b-e3f0-4a99-9266-4605dd9ff9dd" providerId="ADAL" clId="{F5FB1C5E-4C76-4A0C-BD2B-7A3BC33911D5}" dt="2023-09-02T11:51:52.830" v="2389" actId="20577"/>
          <ac:graphicFrameMkLst>
            <pc:docMk/>
            <pc:sldMk cId="4119766830" sldId="304"/>
            <ac:graphicFrameMk id="6" creationId="{C8B976A3-30C7-6382-71AD-1D80AEF0F30A}"/>
          </ac:graphicFrameMkLst>
        </pc:graphicFrameChg>
      </pc:sldChg>
      <pc:sldChg chg="ord">
        <pc:chgData name="Premathilake H. T. M it20265410" userId="f242275b-e3f0-4a99-9266-4605dd9ff9dd" providerId="ADAL" clId="{F5FB1C5E-4C76-4A0C-BD2B-7A3BC33911D5}" dt="2023-09-01T19:06:09.500" v="1182"/>
        <pc:sldMkLst>
          <pc:docMk/>
          <pc:sldMk cId="2866828572" sldId="307"/>
        </pc:sldMkLst>
      </pc:sldChg>
      <pc:sldChg chg="del">
        <pc:chgData name="Premathilake H. T. M it20265410" userId="f242275b-e3f0-4a99-9266-4605dd9ff9dd" providerId="ADAL" clId="{F5FB1C5E-4C76-4A0C-BD2B-7A3BC33911D5}" dt="2023-09-01T18:58:39.541" v="1097" actId="47"/>
        <pc:sldMkLst>
          <pc:docMk/>
          <pc:sldMk cId="696155539" sldId="313"/>
        </pc:sldMkLst>
      </pc:sldChg>
      <pc:sldChg chg="modSp mod">
        <pc:chgData name="Premathilake H. T. M it20265410" userId="f242275b-e3f0-4a99-9266-4605dd9ff9dd" providerId="ADAL" clId="{F5FB1C5E-4C76-4A0C-BD2B-7A3BC33911D5}" dt="2023-09-01T18:01:24.440" v="521" actId="14100"/>
        <pc:sldMkLst>
          <pc:docMk/>
          <pc:sldMk cId="1138134972" sldId="322"/>
        </pc:sldMkLst>
        <pc:picChg chg="mod">
          <ac:chgData name="Premathilake H. T. M it20265410" userId="f242275b-e3f0-4a99-9266-4605dd9ff9dd" providerId="ADAL" clId="{F5FB1C5E-4C76-4A0C-BD2B-7A3BC33911D5}" dt="2023-09-01T18:01:24.440" v="521" actId="14100"/>
          <ac:picMkLst>
            <pc:docMk/>
            <pc:sldMk cId="1138134972" sldId="322"/>
            <ac:picMk id="4" creationId="{3C0B164A-1EDD-511E-BB7A-4EED4E1228B7}"/>
          </ac:picMkLst>
        </pc:picChg>
      </pc:sldChg>
      <pc:sldChg chg="delSp modSp mod">
        <pc:chgData name="Premathilake H. T. M it20265410" userId="f242275b-e3f0-4a99-9266-4605dd9ff9dd" providerId="ADAL" clId="{F5FB1C5E-4C76-4A0C-BD2B-7A3BC33911D5}" dt="2023-09-01T20:20:56.118" v="1357" actId="20577"/>
        <pc:sldMkLst>
          <pc:docMk/>
          <pc:sldMk cId="2974212754" sldId="334"/>
        </pc:sldMkLst>
        <pc:spChg chg="del">
          <ac:chgData name="Premathilake H. T. M it20265410" userId="f242275b-e3f0-4a99-9266-4605dd9ff9dd" providerId="ADAL" clId="{F5FB1C5E-4C76-4A0C-BD2B-7A3BC33911D5}" dt="2023-09-01T20:20:51.006" v="1350" actId="478"/>
          <ac:spMkLst>
            <pc:docMk/>
            <pc:sldMk cId="2974212754" sldId="334"/>
            <ac:spMk id="4" creationId="{347594F6-FACE-838A-2121-01D677F9EBEE}"/>
          </ac:spMkLst>
        </pc:spChg>
        <pc:spChg chg="mod">
          <ac:chgData name="Premathilake H. T. M it20265410" userId="f242275b-e3f0-4a99-9266-4605dd9ff9dd" providerId="ADAL" clId="{F5FB1C5E-4C76-4A0C-BD2B-7A3BC33911D5}" dt="2023-09-01T20:20:56.118" v="1357" actId="20577"/>
          <ac:spMkLst>
            <pc:docMk/>
            <pc:sldMk cId="2974212754" sldId="334"/>
            <ac:spMk id="6" creationId="{D1EBEA86-0EBD-902D-3B1C-44EFB9C6FDEB}"/>
          </ac:spMkLst>
        </pc:spChg>
      </pc:sldChg>
      <pc:sldChg chg="modSp mod">
        <pc:chgData name="Premathilake H. T. M it20265410" userId="f242275b-e3f0-4a99-9266-4605dd9ff9dd" providerId="ADAL" clId="{F5FB1C5E-4C76-4A0C-BD2B-7A3BC33911D5}" dt="2023-09-04T03:41:18.587" v="4925" actId="20577"/>
        <pc:sldMkLst>
          <pc:docMk/>
          <pc:sldMk cId="134398450" sldId="337"/>
        </pc:sldMkLst>
        <pc:spChg chg="mod">
          <ac:chgData name="Premathilake H. T. M it20265410" userId="f242275b-e3f0-4a99-9266-4605dd9ff9dd" providerId="ADAL" clId="{F5FB1C5E-4C76-4A0C-BD2B-7A3BC33911D5}" dt="2023-09-04T03:41:18.587" v="4925" actId="20577"/>
          <ac:spMkLst>
            <pc:docMk/>
            <pc:sldMk cId="134398450" sldId="337"/>
            <ac:spMk id="7" creationId="{17CB0CF3-AA18-733D-93A7-69355EECBF7F}"/>
          </ac:spMkLst>
        </pc:spChg>
      </pc:sldChg>
      <pc:sldChg chg="modSp mod">
        <pc:chgData name="Premathilake H. T. M it20265410" userId="f242275b-e3f0-4a99-9266-4605dd9ff9dd" providerId="ADAL" clId="{F5FB1C5E-4C76-4A0C-BD2B-7A3BC33911D5}" dt="2023-09-03T19:07:19.807" v="4501" actId="108"/>
        <pc:sldMkLst>
          <pc:docMk/>
          <pc:sldMk cId="1054176868" sldId="340"/>
        </pc:sldMkLst>
        <pc:spChg chg="mod">
          <ac:chgData name="Premathilake H. T. M it20265410" userId="f242275b-e3f0-4a99-9266-4605dd9ff9dd" providerId="ADAL" clId="{F5FB1C5E-4C76-4A0C-BD2B-7A3BC33911D5}" dt="2023-09-03T19:07:19.807" v="4501" actId="108"/>
          <ac:spMkLst>
            <pc:docMk/>
            <pc:sldMk cId="1054176868" sldId="340"/>
            <ac:spMk id="2" creationId="{14534626-EA77-A87C-B7A4-6F0CE6493BE6}"/>
          </ac:spMkLst>
        </pc:spChg>
      </pc:sldChg>
      <pc:sldChg chg="modSp mod ord">
        <pc:chgData name="Premathilake H. T. M it20265410" userId="f242275b-e3f0-4a99-9266-4605dd9ff9dd" providerId="ADAL" clId="{F5FB1C5E-4C76-4A0C-BD2B-7A3BC33911D5}" dt="2023-09-04T02:22:16.011" v="4867"/>
        <pc:sldMkLst>
          <pc:docMk/>
          <pc:sldMk cId="993598282" sldId="355"/>
        </pc:sldMkLst>
        <pc:spChg chg="mod">
          <ac:chgData name="Premathilake H. T. M it20265410" userId="f242275b-e3f0-4a99-9266-4605dd9ff9dd" providerId="ADAL" clId="{F5FB1C5E-4C76-4A0C-BD2B-7A3BC33911D5}" dt="2023-09-01T19:56:41.884" v="1256" actId="13926"/>
          <ac:spMkLst>
            <pc:docMk/>
            <pc:sldMk cId="993598282" sldId="355"/>
            <ac:spMk id="2" creationId="{F5D47B2B-2424-999B-D0BD-E3C3105F9143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18:51:42.478" v="1079" actId="47"/>
        <pc:sldMkLst>
          <pc:docMk/>
          <pc:sldMk cId="1721888178" sldId="382"/>
        </pc:sldMkLst>
      </pc:sldChg>
      <pc:sldChg chg="addSp delSp modSp mod">
        <pc:chgData name="Premathilake H. T. M it20265410" userId="f242275b-e3f0-4a99-9266-4605dd9ff9dd" providerId="ADAL" clId="{F5FB1C5E-4C76-4A0C-BD2B-7A3BC33911D5}" dt="2023-09-02T12:32:33.861" v="2573"/>
        <pc:sldMkLst>
          <pc:docMk/>
          <pc:sldMk cId="3771494622" sldId="385"/>
        </pc:sldMkLst>
        <pc:spChg chg="mod">
          <ac:chgData name="Premathilake H. T. M it20265410" userId="f242275b-e3f0-4a99-9266-4605dd9ff9dd" providerId="ADAL" clId="{F5FB1C5E-4C76-4A0C-BD2B-7A3BC33911D5}" dt="2023-09-01T17:16:16.316" v="377"/>
          <ac:spMkLst>
            <pc:docMk/>
            <pc:sldMk cId="3771494622" sldId="385"/>
            <ac:spMk id="8" creationId="{636D3C2D-EB1C-23EC-6B81-7266B1DA42CF}"/>
          </ac:spMkLst>
        </pc:spChg>
        <pc:spChg chg="mod">
          <ac:chgData name="Premathilake H. T. M it20265410" userId="f242275b-e3f0-4a99-9266-4605dd9ff9dd" providerId="ADAL" clId="{F5FB1C5E-4C76-4A0C-BD2B-7A3BC33911D5}" dt="2023-09-02T12:29:17.148" v="2514" actId="20577"/>
          <ac:spMkLst>
            <pc:docMk/>
            <pc:sldMk cId="3771494622" sldId="385"/>
            <ac:spMk id="9" creationId="{D1A93854-6E6F-F703-9B0F-E1A992263012}"/>
          </ac:spMkLst>
        </pc:spChg>
        <pc:grpChg chg="del mod">
          <ac:chgData name="Premathilake H. T. M it20265410" userId="f242275b-e3f0-4a99-9266-4605dd9ff9dd" providerId="ADAL" clId="{F5FB1C5E-4C76-4A0C-BD2B-7A3BC33911D5}" dt="2023-09-02T12:30:18.954" v="2528"/>
          <ac:grpSpMkLst>
            <pc:docMk/>
            <pc:sldMk cId="3771494622" sldId="385"/>
            <ac:grpSpMk id="7" creationId="{BB226392-93F8-07C8-6282-06C63364E193}"/>
          </ac:grpSpMkLst>
        </pc:grpChg>
        <pc:grpChg chg="del mod">
          <ac:chgData name="Premathilake H. T. M it20265410" userId="f242275b-e3f0-4a99-9266-4605dd9ff9dd" providerId="ADAL" clId="{F5FB1C5E-4C76-4A0C-BD2B-7A3BC33911D5}" dt="2023-09-02T12:29:59.450" v="2523"/>
          <ac:grpSpMkLst>
            <pc:docMk/>
            <pc:sldMk cId="3771494622" sldId="385"/>
            <ac:grpSpMk id="13" creationId="{E6EA0E93-54B5-8CD4-D1BE-96300E30FFD1}"/>
          </ac:grpSpMkLst>
        </pc:grpChg>
        <pc:grpChg chg="del mod">
          <ac:chgData name="Premathilake H. T. M it20265410" userId="f242275b-e3f0-4a99-9266-4605dd9ff9dd" providerId="ADAL" clId="{F5FB1C5E-4C76-4A0C-BD2B-7A3BC33911D5}" dt="2023-09-02T12:30:04.659" v="2525"/>
          <ac:grpSpMkLst>
            <pc:docMk/>
            <pc:sldMk cId="3771494622" sldId="385"/>
            <ac:grpSpMk id="15" creationId="{BFC9A055-3EF9-3210-9A03-683C1A052ECD}"/>
          </ac:grpSpMkLst>
        </pc:grpChg>
        <pc:grpChg chg="del mod">
          <ac:chgData name="Premathilake H. T. M it20265410" userId="f242275b-e3f0-4a99-9266-4605dd9ff9dd" providerId="ADAL" clId="{F5FB1C5E-4C76-4A0C-BD2B-7A3BC33911D5}" dt="2023-09-02T12:32:33.857" v="2566"/>
          <ac:grpSpMkLst>
            <pc:docMk/>
            <pc:sldMk cId="3771494622" sldId="385"/>
            <ac:grpSpMk id="17" creationId="{2C9A80E1-135B-EFAE-EEE3-9C0E53C4E546}"/>
          </ac:grpSpMkLst>
        </pc:grpChg>
        <pc:grpChg chg="del mod">
          <ac:chgData name="Premathilake H. T. M it20265410" userId="f242275b-e3f0-4a99-9266-4605dd9ff9dd" providerId="ADAL" clId="{F5FB1C5E-4C76-4A0C-BD2B-7A3BC33911D5}" dt="2023-09-02T12:30:36.472" v="2533"/>
          <ac:grpSpMkLst>
            <pc:docMk/>
            <pc:sldMk cId="3771494622" sldId="385"/>
            <ac:grpSpMk id="20" creationId="{B15F4195-9AA5-2174-1910-032FF7C8A60D}"/>
          </ac:grpSpMkLst>
        </pc:grpChg>
        <pc:grpChg chg="del mod">
          <ac:chgData name="Premathilake H. T. M it20265410" userId="f242275b-e3f0-4a99-9266-4605dd9ff9dd" providerId="ADAL" clId="{F5FB1C5E-4C76-4A0C-BD2B-7A3BC33911D5}" dt="2023-09-02T12:30:36.472" v="2533"/>
          <ac:grpSpMkLst>
            <pc:docMk/>
            <pc:sldMk cId="3771494622" sldId="385"/>
            <ac:grpSpMk id="23" creationId="{459277DC-324D-B02F-B443-3EB6127CA7CB}"/>
          </ac:grpSpMkLst>
        </pc:grpChg>
        <pc:grpChg chg="del mod">
          <ac:chgData name="Premathilake H. T. M it20265410" userId="f242275b-e3f0-4a99-9266-4605dd9ff9dd" providerId="ADAL" clId="{F5FB1C5E-4C76-4A0C-BD2B-7A3BC33911D5}" dt="2023-09-02T12:32:33.853" v="2563"/>
          <ac:grpSpMkLst>
            <pc:docMk/>
            <pc:sldMk cId="3771494622" sldId="385"/>
            <ac:grpSpMk id="25" creationId="{C88EB444-E834-4F85-9B2F-E395C3CBEB7F}"/>
          </ac:grpSpMkLst>
        </pc:grpChg>
        <pc:grpChg chg="del mod">
          <ac:chgData name="Premathilake H. T. M it20265410" userId="f242275b-e3f0-4a99-9266-4605dd9ff9dd" providerId="ADAL" clId="{F5FB1C5E-4C76-4A0C-BD2B-7A3BC33911D5}" dt="2023-09-02T12:32:33.858" v="2567"/>
          <ac:grpSpMkLst>
            <pc:docMk/>
            <pc:sldMk cId="3771494622" sldId="385"/>
            <ac:grpSpMk id="32" creationId="{7845C464-2F49-1B86-94BB-5729A570247A}"/>
          </ac:grpSpMkLst>
        </pc:grpChg>
        <pc:grpChg chg="del mod">
          <ac:chgData name="Premathilake H. T. M it20265410" userId="f242275b-e3f0-4a99-9266-4605dd9ff9dd" providerId="ADAL" clId="{F5FB1C5E-4C76-4A0C-BD2B-7A3BC33911D5}" dt="2023-09-02T12:32:29.965" v="2555"/>
          <ac:grpSpMkLst>
            <pc:docMk/>
            <pc:sldMk cId="3771494622" sldId="385"/>
            <ac:grpSpMk id="38" creationId="{E26D4D8F-EA95-1264-CF01-777245029D68}"/>
          </ac:grpSpMkLst>
        </pc:grpChg>
        <pc:grpChg chg="del mod">
          <ac:chgData name="Premathilake H. T. M it20265410" userId="f242275b-e3f0-4a99-9266-4605dd9ff9dd" providerId="ADAL" clId="{F5FB1C5E-4C76-4A0C-BD2B-7A3BC33911D5}" dt="2023-09-02T12:32:29.969" v="2558"/>
          <ac:grpSpMkLst>
            <pc:docMk/>
            <pc:sldMk cId="3771494622" sldId="385"/>
            <ac:grpSpMk id="41" creationId="{6194B95A-4E95-1DA0-4C0F-DCCE0E45E414}"/>
          </ac:grpSpMkLst>
        </pc:grpChg>
        <pc:picChg chg="mod">
          <ac:chgData name="Premathilake H. T. M it20265410" userId="f242275b-e3f0-4a99-9266-4605dd9ff9dd" providerId="ADAL" clId="{F5FB1C5E-4C76-4A0C-BD2B-7A3BC33911D5}" dt="2023-09-02T12:28:10.438" v="2510" actId="1035"/>
          <ac:picMkLst>
            <pc:docMk/>
            <pc:sldMk cId="3771494622" sldId="385"/>
            <ac:picMk id="5" creationId="{3391C534-BCA5-1411-90BE-C33663B2057F}"/>
          </ac:picMkLst>
        </pc:picChg>
        <pc:inkChg chg="add del mod">
          <ac:chgData name="Premathilake H. T. M it20265410" userId="f242275b-e3f0-4a99-9266-4605dd9ff9dd" providerId="ADAL" clId="{F5FB1C5E-4C76-4A0C-BD2B-7A3BC33911D5}" dt="2023-09-02T12:32:29.970" v="2559"/>
          <ac:inkMkLst>
            <pc:docMk/>
            <pc:sldMk cId="3771494622" sldId="385"/>
            <ac:inkMk id="2" creationId="{3406A908-5DD1-C83F-838A-26BEA40D6D21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9.964" v="2554"/>
          <ac:inkMkLst>
            <pc:docMk/>
            <pc:sldMk cId="3771494622" sldId="385"/>
            <ac:inkMk id="3" creationId="{3253C1AF-D14C-2454-3E0E-B2F0606192D0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9.968" v="2557"/>
          <ac:inkMkLst>
            <pc:docMk/>
            <pc:sldMk cId="3771494622" sldId="385"/>
            <ac:inkMk id="6" creationId="{F5F11A40-8505-338B-6004-9694931F4BFD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33.860" v="2572"/>
          <ac:inkMkLst>
            <pc:docMk/>
            <pc:sldMk cId="3771494622" sldId="385"/>
            <ac:inkMk id="10" creationId="{F7733AB0-9313-6E32-3255-C6546407CBDF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33.857" v="2566"/>
          <ac:inkMkLst>
            <pc:docMk/>
            <pc:sldMk cId="3771494622" sldId="385"/>
            <ac:inkMk id="11" creationId="{644AFC44-8D1E-8887-AD70-EEAA87E7380E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33.859" v="2571"/>
          <ac:inkMkLst>
            <pc:docMk/>
            <pc:sldMk cId="3771494622" sldId="385"/>
            <ac:inkMk id="14" creationId="{019B203D-1486-956F-BDE6-AA6326C8B03A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33.856" v="2565"/>
          <ac:inkMkLst>
            <pc:docMk/>
            <pc:sldMk cId="3771494622" sldId="385"/>
            <ac:inkMk id="16" creationId="{D788BB44-CC22-86C2-5391-C1172D44A773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33.859" v="2570"/>
          <ac:inkMkLst>
            <pc:docMk/>
            <pc:sldMk cId="3771494622" sldId="385"/>
            <ac:inkMk id="18" creationId="{78D07219-4841-4DAA-13DC-59F5FC7B6EA0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9.966" v="2556"/>
          <ac:inkMkLst>
            <pc:docMk/>
            <pc:sldMk cId="3771494622" sldId="385"/>
            <ac:inkMk id="19" creationId="{30549A00-6526-DEB3-5579-BAD8A1C69C32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33.853" v="2563"/>
          <ac:inkMkLst>
            <pc:docMk/>
            <pc:sldMk cId="3771494622" sldId="385"/>
            <ac:inkMk id="21" creationId="{735E25D6-6A98-449C-82C3-93CC07D83815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30.034" v="2562"/>
          <ac:inkMkLst>
            <pc:docMk/>
            <pc:sldMk cId="3771494622" sldId="385"/>
            <ac:inkMk id="22" creationId="{437509D1-7260-6473-E0B9-D83984928299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9.963" v="2553"/>
          <ac:inkMkLst>
            <pc:docMk/>
            <pc:sldMk cId="3771494622" sldId="385"/>
            <ac:inkMk id="24" creationId="{644C796D-AC73-D889-E47E-9CA275C82216}"/>
          </ac:inkMkLst>
        </pc:inkChg>
        <pc:inkChg chg="add">
          <ac:chgData name="Premathilake H. T. M it20265410" userId="f242275b-e3f0-4a99-9266-4605dd9ff9dd" providerId="ADAL" clId="{F5FB1C5E-4C76-4A0C-BD2B-7A3BC33911D5}" dt="2023-09-02T12:31:21.474" v="2534" actId="9405"/>
          <ac:inkMkLst>
            <pc:docMk/>
            <pc:sldMk cId="3771494622" sldId="385"/>
            <ac:inkMk id="26" creationId="{BD1858A1-5C4B-F925-1C06-735D152556EC}"/>
          </ac:inkMkLst>
        </pc:inkChg>
        <pc:inkChg chg="add del">
          <ac:chgData name="Premathilake H. T. M it20265410" userId="f242275b-e3f0-4a99-9266-4605dd9ff9dd" providerId="ADAL" clId="{F5FB1C5E-4C76-4A0C-BD2B-7A3BC33911D5}" dt="2023-09-02T12:32:33.858" v="2568"/>
          <ac:inkMkLst>
            <pc:docMk/>
            <pc:sldMk cId="3771494622" sldId="385"/>
            <ac:inkMk id="27" creationId="{2C23ABAA-7E75-A510-6A91-4C6DF2767FF2}"/>
          </ac:inkMkLst>
        </pc:inkChg>
        <pc:inkChg chg="add del">
          <ac:chgData name="Premathilake H. T. M it20265410" userId="f242275b-e3f0-4a99-9266-4605dd9ff9dd" providerId="ADAL" clId="{F5FB1C5E-4C76-4A0C-BD2B-7A3BC33911D5}" dt="2023-09-02T12:32:33.861" v="2573"/>
          <ac:inkMkLst>
            <pc:docMk/>
            <pc:sldMk cId="3771494622" sldId="385"/>
            <ac:inkMk id="28" creationId="{A1C2F57F-E8CF-15CA-39F4-DE3BF1465F26}"/>
          </ac:inkMkLst>
        </pc:inkChg>
        <pc:inkChg chg="add del">
          <ac:chgData name="Premathilake H. T. M it20265410" userId="f242275b-e3f0-4a99-9266-4605dd9ff9dd" providerId="ADAL" clId="{F5FB1C5E-4C76-4A0C-BD2B-7A3BC33911D5}" dt="2023-09-02T12:32:33.854" v="2564"/>
          <ac:inkMkLst>
            <pc:docMk/>
            <pc:sldMk cId="3771494622" sldId="385"/>
            <ac:inkMk id="29" creationId="{151CE09F-53FE-4206-36CD-B55E311091BC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33.859" v="2569"/>
          <ac:inkMkLst>
            <pc:docMk/>
            <pc:sldMk cId="3771494622" sldId="385"/>
            <ac:inkMk id="30" creationId="{702F6D03-1030-E84A-5879-53E7AEB6591E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33.858" v="2567"/>
          <ac:inkMkLst>
            <pc:docMk/>
            <pc:sldMk cId="3771494622" sldId="385"/>
            <ac:inkMk id="31" creationId="{FF982C2E-E207-9BFA-27F7-C9A32A7F0E59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7.345" v="2550"/>
          <ac:inkMkLst>
            <pc:docMk/>
            <pc:sldMk cId="3771494622" sldId="385"/>
            <ac:inkMk id="33" creationId="{3BA7CDFF-8DEC-2E37-99CE-DEB0048571BB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9.971" v="2560"/>
          <ac:inkMkLst>
            <pc:docMk/>
            <pc:sldMk cId="3771494622" sldId="385"/>
            <ac:inkMk id="34" creationId="{272515D0-BEC7-F830-D1DD-AB7A1835BA6E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9.962" v="2552"/>
          <ac:inkMkLst>
            <pc:docMk/>
            <pc:sldMk cId="3771494622" sldId="385"/>
            <ac:inkMk id="35" creationId="{1831090C-5FD9-CD57-97E6-69A53697B889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9.965" v="2555"/>
          <ac:inkMkLst>
            <pc:docMk/>
            <pc:sldMk cId="3771494622" sldId="385"/>
            <ac:inkMk id="36" creationId="{14147D8D-348E-A59F-7811-11CAAF21D08E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7.346" v="2551"/>
          <ac:inkMkLst>
            <pc:docMk/>
            <pc:sldMk cId="3771494622" sldId="385"/>
            <ac:inkMk id="37" creationId="{B5723E15-5EA9-04B0-5F24-3ADE60E3BB9F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9.969" v="2558"/>
          <ac:inkMkLst>
            <pc:docMk/>
            <pc:sldMk cId="3771494622" sldId="385"/>
            <ac:inkMk id="39" creationId="{D8C6EE96-3272-3ACF-7CFA-9847D3951491}"/>
          </ac:inkMkLst>
        </pc:inkChg>
        <pc:inkChg chg="add del mod">
          <ac:chgData name="Premathilake H. T. M it20265410" userId="f242275b-e3f0-4a99-9266-4605dd9ff9dd" providerId="ADAL" clId="{F5FB1C5E-4C76-4A0C-BD2B-7A3BC33911D5}" dt="2023-09-02T12:32:29.971" v="2561"/>
          <ac:inkMkLst>
            <pc:docMk/>
            <pc:sldMk cId="3771494622" sldId="385"/>
            <ac:inkMk id="40" creationId="{8921E87C-62F3-8819-313C-F75FC4A34E87}"/>
          </ac:inkMkLst>
        </pc:inkChg>
      </pc:sldChg>
      <pc:sldChg chg="del ord">
        <pc:chgData name="Premathilake H. T. M it20265410" userId="f242275b-e3f0-4a99-9266-4605dd9ff9dd" providerId="ADAL" clId="{F5FB1C5E-4C76-4A0C-BD2B-7A3BC33911D5}" dt="2023-09-01T17:43:40.348" v="391" actId="47"/>
        <pc:sldMkLst>
          <pc:docMk/>
          <pc:sldMk cId="440201932" sldId="391"/>
        </pc:sldMkLst>
      </pc:sldChg>
      <pc:sldChg chg="addSp delSp modSp mod">
        <pc:chgData name="Premathilake H. T. M it20265410" userId="f242275b-e3f0-4a99-9266-4605dd9ff9dd" providerId="ADAL" clId="{F5FB1C5E-4C76-4A0C-BD2B-7A3BC33911D5}" dt="2023-09-03T18:46:01.767" v="4240" actId="13926"/>
        <pc:sldMkLst>
          <pc:docMk/>
          <pc:sldMk cId="94984148" sldId="397"/>
        </pc:sldMkLst>
        <pc:spChg chg="mod">
          <ac:chgData name="Premathilake H. T. M it20265410" userId="f242275b-e3f0-4a99-9266-4605dd9ff9dd" providerId="ADAL" clId="{F5FB1C5E-4C76-4A0C-BD2B-7A3BC33911D5}" dt="2023-09-03T18:46:01.767" v="4240" actId="13926"/>
          <ac:spMkLst>
            <pc:docMk/>
            <pc:sldMk cId="94984148" sldId="397"/>
            <ac:spMk id="2" creationId="{E9DE20B3-FE62-3DB8-FA80-7D4604403570}"/>
          </ac:spMkLst>
        </pc:spChg>
        <pc:spChg chg="mod">
          <ac:chgData name="Premathilake H. T. M it20265410" userId="f242275b-e3f0-4a99-9266-4605dd9ff9dd" providerId="ADAL" clId="{F5FB1C5E-4C76-4A0C-BD2B-7A3BC33911D5}" dt="2023-09-02T12:36:32.838" v="2632" actId="13926"/>
          <ac:spMkLst>
            <pc:docMk/>
            <pc:sldMk cId="94984148" sldId="397"/>
            <ac:spMk id="3" creationId="{2026354D-F60E-A6CE-6264-277FB3D13C10}"/>
          </ac:spMkLst>
        </pc:spChg>
        <pc:inkChg chg="add del">
          <ac:chgData name="Premathilake H. T. M it20265410" userId="f242275b-e3f0-4a99-9266-4605dd9ff9dd" providerId="ADAL" clId="{F5FB1C5E-4C76-4A0C-BD2B-7A3BC33911D5}" dt="2023-09-02T12:35:44.043" v="2575"/>
          <ac:inkMkLst>
            <pc:docMk/>
            <pc:sldMk cId="94984148" sldId="397"/>
            <ac:inkMk id="8" creationId="{70ABAF16-C205-4481-A1C3-5A4A5EB334F7}"/>
          </ac:inkMkLst>
        </pc:inkChg>
      </pc:sldChg>
      <pc:sldChg chg="del">
        <pc:chgData name="Premathilake H. T. M it20265410" userId="f242275b-e3f0-4a99-9266-4605dd9ff9dd" providerId="ADAL" clId="{F5FB1C5E-4C76-4A0C-BD2B-7A3BC33911D5}" dt="2023-09-01T17:44:53.614" v="403" actId="47"/>
        <pc:sldMkLst>
          <pc:docMk/>
          <pc:sldMk cId="299903255" sldId="400"/>
        </pc:sldMkLst>
      </pc:sldChg>
      <pc:sldChg chg="modSp">
        <pc:chgData name="Premathilake H. T. M it20265410" userId="f242275b-e3f0-4a99-9266-4605dd9ff9dd" providerId="ADAL" clId="{F5FB1C5E-4C76-4A0C-BD2B-7A3BC33911D5}" dt="2023-09-02T12:49:40.988" v="2846" actId="20577"/>
        <pc:sldMkLst>
          <pc:docMk/>
          <pc:sldMk cId="2945299996" sldId="415"/>
        </pc:sldMkLst>
        <pc:graphicFrameChg chg="mod">
          <ac:chgData name="Premathilake H. T. M it20265410" userId="f242275b-e3f0-4a99-9266-4605dd9ff9dd" providerId="ADAL" clId="{F5FB1C5E-4C76-4A0C-BD2B-7A3BC33911D5}" dt="2023-09-02T12:49:40.988" v="2846" actId="20577"/>
          <ac:graphicFrameMkLst>
            <pc:docMk/>
            <pc:sldMk cId="2945299996" sldId="415"/>
            <ac:graphicFrameMk id="7" creationId="{D8341AEB-6BFB-81CC-2E94-A09C66519D8A}"/>
          </ac:graphicFrameMkLst>
        </pc:graphicFrameChg>
      </pc:sldChg>
      <pc:sldChg chg="modSp">
        <pc:chgData name="Premathilake H. T. M it20265410" userId="f242275b-e3f0-4a99-9266-4605dd9ff9dd" providerId="ADAL" clId="{F5FB1C5E-4C76-4A0C-BD2B-7A3BC33911D5}" dt="2023-09-02T12:50:08.722" v="2865" actId="20577"/>
        <pc:sldMkLst>
          <pc:docMk/>
          <pc:sldMk cId="277910300" sldId="418"/>
        </pc:sldMkLst>
        <pc:graphicFrameChg chg="mod">
          <ac:chgData name="Premathilake H. T. M it20265410" userId="f242275b-e3f0-4a99-9266-4605dd9ff9dd" providerId="ADAL" clId="{F5FB1C5E-4C76-4A0C-BD2B-7A3BC33911D5}" dt="2023-09-02T12:50:08.722" v="2865" actId="20577"/>
          <ac:graphicFrameMkLst>
            <pc:docMk/>
            <pc:sldMk cId="277910300" sldId="418"/>
            <ac:graphicFrameMk id="18" creationId="{907B4777-DF98-8442-C05B-ECC74BF0E362}"/>
          </ac:graphicFrameMkLst>
        </pc:graphicFrameChg>
      </pc:sldChg>
      <pc:sldChg chg="addSp delSp modSp mod ord">
        <pc:chgData name="Premathilake H. T. M it20265410" userId="f242275b-e3f0-4a99-9266-4605dd9ff9dd" providerId="ADAL" clId="{F5FB1C5E-4C76-4A0C-BD2B-7A3BC33911D5}" dt="2023-09-02T12:55:10.278" v="2889" actId="1076"/>
        <pc:sldMkLst>
          <pc:docMk/>
          <pc:sldMk cId="37802988" sldId="421"/>
        </pc:sldMkLst>
        <pc:spChg chg="mod">
          <ac:chgData name="Premathilake H. T. M it20265410" userId="f242275b-e3f0-4a99-9266-4605dd9ff9dd" providerId="ADAL" clId="{F5FB1C5E-4C76-4A0C-BD2B-7A3BC33911D5}" dt="2023-09-02T12:24:14.503" v="2508" actId="207"/>
          <ac:spMkLst>
            <pc:docMk/>
            <pc:sldMk cId="37802988" sldId="421"/>
            <ac:spMk id="2" creationId="{45E6F939-F52A-7261-4C9C-5F23BD3CCB98}"/>
          </ac:spMkLst>
        </pc:spChg>
        <pc:spChg chg="mod">
          <ac:chgData name="Premathilake H. T. M it20265410" userId="f242275b-e3f0-4a99-9266-4605dd9ff9dd" providerId="ADAL" clId="{F5FB1C5E-4C76-4A0C-BD2B-7A3BC33911D5}" dt="2023-09-01T18:47:30.696" v="1030" actId="20577"/>
          <ac:spMkLst>
            <pc:docMk/>
            <pc:sldMk cId="37802988" sldId="421"/>
            <ac:spMk id="5" creationId="{A703E25F-3726-1153-826C-60C8AC034EF6}"/>
          </ac:spMkLst>
        </pc:spChg>
        <pc:spChg chg="add del mod">
          <ac:chgData name="Premathilake H. T. M it20265410" userId="f242275b-e3f0-4a99-9266-4605dd9ff9dd" providerId="ADAL" clId="{F5FB1C5E-4C76-4A0C-BD2B-7A3BC33911D5}" dt="2023-09-02T12:52:12.959" v="2872" actId="478"/>
          <ac:spMkLst>
            <pc:docMk/>
            <pc:sldMk cId="37802988" sldId="421"/>
            <ac:spMk id="10" creationId="{8D2430EA-33A5-4B9C-E29F-899525ED4887}"/>
          </ac:spMkLst>
        </pc:spChg>
        <pc:spChg chg="add del mod">
          <ac:chgData name="Premathilake H. T. M it20265410" userId="f242275b-e3f0-4a99-9266-4605dd9ff9dd" providerId="ADAL" clId="{F5FB1C5E-4C76-4A0C-BD2B-7A3BC33911D5}" dt="2023-09-02T12:52:15.899" v="2874" actId="478"/>
          <ac:spMkLst>
            <pc:docMk/>
            <pc:sldMk cId="37802988" sldId="421"/>
            <ac:spMk id="11" creationId="{76542307-AF9E-BFAB-C2AA-C4E106BF4531}"/>
          </ac:spMkLst>
        </pc:spChg>
        <pc:spChg chg="add del mod">
          <ac:chgData name="Premathilake H. T. M it20265410" userId="f242275b-e3f0-4a99-9266-4605dd9ff9dd" providerId="ADAL" clId="{F5FB1C5E-4C76-4A0C-BD2B-7A3BC33911D5}" dt="2023-09-02T12:52:45.827" v="2876" actId="478"/>
          <ac:spMkLst>
            <pc:docMk/>
            <pc:sldMk cId="37802988" sldId="421"/>
            <ac:spMk id="12" creationId="{E9A645C1-3614-757A-D742-8317FA1E8EF7}"/>
          </ac:spMkLst>
        </pc:spChg>
        <pc:spChg chg="add del mod">
          <ac:chgData name="Premathilake H. T. M it20265410" userId="f242275b-e3f0-4a99-9266-4605dd9ff9dd" providerId="ADAL" clId="{F5FB1C5E-4C76-4A0C-BD2B-7A3BC33911D5}" dt="2023-09-02T12:52:49.160" v="2878" actId="478"/>
          <ac:spMkLst>
            <pc:docMk/>
            <pc:sldMk cId="37802988" sldId="421"/>
            <ac:spMk id="13" creationId="{A191985D-C583-1A2B-3FF1-BEBE3435B05A}"/>
          </ac:spMkLst>
        </pc:spChg>
        <pc:spChg chg="mod">
          <ac:chgData name="Premathilake H. T. M it20265410" userId="f242275b-e3f0-4a99-9266-4605dd9ff9dd" providerId="ADAL" clId="{F5FB1C5E-4C76-4A0C-BD2B-7A3BC33911D5}" dt="2023-09-02T12:55:04.863" v="2888"/>
          <ac:spMkLst>
            <pc:docMk/>
            <pc:sldMk cId="37802988" sldId="421"/>
            <ac:spMk id="15" creationId="{9E4F5ADD-9EE2-68FA-4724-8F7333B83B6E}"/>
          </ac:spMkLst>
        </pc:spChg>
        <pc:spChg chg="mod">
          <ac:chgData name="Premathilake H. T. M it20265410" userId="f242275b-e3f0-4a99-9266-4605dd9ff9dd" providerId="ADAL" clId="{F5FB1C5E-4C76-4A0C-BD2B-7A3BC33911D5}" dt="2023-09-02T12:55:04.863" v="2888"/>
          <ac:spMkLst>
            <pc:docMk/>
            <pc:sldMk cId="37802988" sldId="421"/>
            <ac:spMk id="16" creationId="{1971E4FF-7C38-73F1-61E8-4C0EA1330EB8}"/>
          </ac:spMkLst>
        </pc:spChg>
        <pc:spChg chg="del topLvl">
          <ac:chgData name="Premathilake H. T. M it20265410" userId="f242275b-e3f0-4a99-9266-4605dd9ff9dd" providerId="ADAL" clId="{F5FB1C5E-4C76-4A0C-BD2B-7A3BC33911D5}" dt="2023-09-02T12:52:03.779" v="2870" actId="478"/>
          <ac:spMkLst>
            <pc:docMk/>
            <pc:sldMk cId="37802988" sldId="421"/>
            <ac:spMk id="1095" creationId="{C4F6F051-E710-6A79-213C-60B9B2F100C8}"/>
          </ac:spMkLst>
        </pc:spChg>
        <pc:spChg chg="del topLvl">
          <ac:chgData name="Premathilake H. T. M it20265410" userId="f242275b-e3f0-4a99-9266-4605dd9ff9dd" providerId="ADAL" clId="{F5FB1C5E-4C76-4A0C-BD2B-7A3BC33911D5}" dt="2023-09-02T12:52:02.543" v="2869" actId="478"/>
          <ac:spMkLst>
            <pc:docMk/>
            <pc:sldMk cId="37802988" sldId="421"/>
            <ac:spMk id="1096" creationId="{6A2E2E2E-F2EF-82EA-F6AC-1D2CBCEE122A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01" creationId="{FA962569-165F-4494-5AC1-484CFAD5E243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02" creationId="{04C44AF0-3487-6FA7-BF42-050852D4FE9B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04" creationId="{72F52DCF-B9DE-AD57-6DFD-A40A7D276A57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05" creationId="{68FBA32B-AD01-6A44-5EB5-D5CCD05D0552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07" creationId="{5E35B8D0-CA56-E497-2605-F54894D76275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08" creationId="{2015BF62-DB1C-F2DE-E4FE-8F7EC7A362D2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16" creationId="{6169A25D-5298-BD21-05BD-F4A4AD7E18E7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17" creationId="{22A2C928-93D1-5957-5B39-DDBCC87C37B5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19" creationId="{97F88E35-AC18-FF7E-6AF4-66F7672FD201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20" creationId="{F52AB8D8-7622-3D1E-9D4B-439B56FAE525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22" creationId="{7FC95541-A6D4-E6DC-DD52-ECFCDCBDD1D7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23" creationId="{7B06188A-7677-08F0-867A-7EF2D90B677A}"/>
          </ac:spMkLst>
        </pc:spChg>
        <pc:spChg chg="mod">
          <ac:chgData name="Premathilake H. T. M it20265410" userId="f242275b-e3f0-4a99-9266-4605dd9ff9dd" providerId="ADAL" clId="{F5FB1C5E-4C76-4A0C-BD2B-7A3BC33911D5}" dt="2023-09-02T12:24:11.693" v="2507" actId="207"/>
          <ac:spMkLst>
            <pc:docMk/>
            <pc:sldMk cId="37802988" sldId="421"/>
            <ac:spMk id="1128" creationId="{25B31802-3EEE-C6D0-436D-9D4BC8E6E573}"/>
          </ac:spMkLst>
        </pc:spChg>
        <pc:spChg chg="mod">
          <ac:chgData name="Premathilake H. T. M it20265410" userId="f242275b-e3f0-4a99-9266-4605dd9ff9dd" providerId="ADAL" clId="{F5FB1C5E-4C76-4A0C-BD2B-7A3BC33911D5}" dt="2023-09-02T12:47:04.693" v="2807" actId="20577"/>
          <ac:spMkLst>
            <pc:docMk/>
            <pc:sldMk cId="37802988" sldId="421"/>
            <ac:spMk id="1129" creationId="{C97BFD11-B7FC-0053-B8CC-68593BD6464D}"/>
          </ac:spMkLst>
        </pc:spChg>
        <pc:grpChg chg="del mod">
          <ac:chgData name="Premathilake H. T. M it20265410" userId="f242275b-e3f0-4a99-9266-4605dd9ff9dd" providerId="ADAL" clId="{F5FB1C5E-4C76-4A0C-BD2B-7A3BC33911D5}" dt="2023-08-31T19:45:12.196" v="267"/>
          <ac:grpSpMkLst>
            <pc:docMk/>
            <pc:sldMk cId="37802988" sldId="421"/>
            <ac:grpSpMk id="13" creationId="{F3B34A60-8E82-F5BC-57EB-A5E63B0C50A1}"/>
          </ac:grpSpMkLst>
        </pc:grpChg>
        <pc:grpChg chg="add mod">
          <ac:chgData name="Premathilake H. T. M it20265410" userId="f242275b-e3f0-4a99-9266-4605dd9ff9dd" providerId="ADAL" clId="{F5FB1C5E-4C76-4A0C-BD2B-7A3BC33911D5}" dt="2023-09-02T12:55:10.278" v="2889" actId="1076"/>
          <ac:grpSpMkLst>
            <pc:docMk/>
            <pc:sldMk cId="37802988" sldId="421"/>
            <ac:grpSpMk id="14" creationId="{0C2C4399-3901-7698-B5A4-30388E0DF639}"/>
          </ac:grpSpMkLst>
        </pc:grpChg>
        <pc:grpChg chg="del">
          <ac:chgData name="Premathilake H. T. M it20265410" userId="f242275b-e3f0-4a99-9266-4605dd9ff9dd" providerId="ADAL" clId="{F5FB1C5E-4C76-4A0C-BD2B-7A3BC33911D5}" dt="2023-09-02T12:52:02.543" v="2869" actId="478"/>
          <ac:grpSpMkLst>
            <pc:docMk/>
            <pc:sldMk cId="37802988" sldId="421"/>
            <ac:grpSpMk id="1094" creationId="{BADED7DC-40A1-F55F-B122-0B92409C0D5C}"/>
          </ac:grpSpMkLst>
        </pc:grpChg>
        <pc:grpChg chg="mod">
          <ac:chgData name="Premathilake H. T. M it20265410" userId="f242275b-e3f0-4a99-9266-4605dd9ff9dd" providerId="ADAL" clId="{F5FB1C5E-4C76-4A0C-BD2B-7A3BC33911D5}" dt="2023-09-02T12:24:11.693" v="2507" actId="207"/>
          <ac:grpSpMkLst>
            <pc:docMk/>
            <pc:sldMk cId="37802988" sldId="421"/>
            <ac:grpSpMk id="1100" creationId="{7780C48D-A3A1-A001-C02A-A0AE326D45F5}"/>
          </ac:grpSpMkLst>
        </pc:grpChg>
        <pc:grpChg chg="mod">
          <ac:chgData name="Premathilake H. T. M it20265410" userId="f242275b-e3f0-4a99-9266-4605dd9ff9dd" providerId="ADAL" clId="{F5FB1C5E-4C76-4A0C-BD2B-7A3BC33911D5}" dt="2023-09-02T12:24:11.693" v="2507" actId="207"/>
          <ac:grpSpMkLst>
            <pc:docMk/>
            <pc:sldMk cId="37802988" sldId="421"/>
            <ac:grpSpMk id="1103" creationId="{E7F0AEFF-7B51-8020-0589-01201C432BF2}"/>
          </ac:grpSpMkLst>
        </pc:grpChg>
        <pc:grpChg chg="mod">
          <ac:chgData name="Premathilake H. T. M it20265410" userId="f242275b-e3f0-4a99-9266-4605dd9ff9dd" providerId="ADAL" clId="{F5FB1C5E-4C76-4A0C-BD2B-7A3BC33911D5}" dt="2023-09-02T12:24:11.693" v="2507" actId="207"/>
          <ac:grpSpMkLst>
            <pc:docMk/>
            <pc:sldMk cId="37802988" sldId="421"/>
            <ac:grpSpMk id="1106" creationId="{B7E6EE68-A9DE-6E76-9B90-17F321561230}"/>
          </ac:grpSpMkLst>
        </pc:grpChg>
        <pc:grpChg chg="mod">
          <ac:chgData name="Premathilake H. T. M it20265410" userId="f242275b-e3f0-4a99-9266-4605dd9ff9dd" providerId="ADAL" clId="{F5FB1C5E-4C76-4A0C-BD2B-7A3BC33911D5}" dt="2023-09-02T12:24:11.693" v="2507" actId="207"/>
          <ac:grpSpMkLst>
            <pc:docMk/>
            <pc:sldMk cId="37802988" sldId="421"/>
            <ac:grpSpMk id="1115" creationId="{05A225E0-EB9B-9797-B0C0-5E5832B08005}"/>
          </ac:grpSpMkLst>
        </pc:grpChg>
        <pc:grpChg chg="mod">
          <ac:chgData name="Premathilake H. T. M it20265410" userId="f242275b-e3f0-4a99-9266-4605dd9ff9dd" providerId="ADAL" clId="{F5FB1C5E-4C76-4A0C-BD2B-7A3BC33911D5}" dt="2023-09-02T12:24:11.693" v="2507" actId="207"/>
          <ac:grpSpMkLst>
            <pc:docMk/>
            <pc:sldMk cId="37802988" sldId="421"/>
            <ac:grpSpMk id="1118" creationId="{CFDF3871-7773-82A8-4C69-24A44D942FF1}"/>
          </ac:grpSpMkLst>
        </pc:grpChg>
        <pc:grpChg chg="mod">
          <ac:chgData name="Premathilake H. T. M it20265410" userId="f242275b-e3f0-4a99-9266-4605dd9ff9dd" providerId="ADAL" clId="{F5FB1C5E-4C76-4A0C-BD2B-7A3BC33911D5}" dt="2023-09-02T12:24:11.693" v="2507" actId="207"/>
          <ac:grpSpMkLst>
            <pc:docMk/>
            <pc:sldMk cId="37802988" sldId="421"/>
            <ac:grpSpMk id="1121" creationId="{6DD02C81-F527-22B2-38A6-28FAB4DFF616}"/>
          </ac:grpSpMkLst>
        </pc:grpChg>
        <pc:grpChg chg="mod">
          <ac:chgData name="Premathilake H. T. M it20265410" userId="f242275b-e3f0-4a99-9266-4605dd9ff9dd" providerId="ADAL" clId="{F5FB1C5E-4C76-4A0C-BD2B-7A3BC33911D5}" dt="2023-09-02T12:24:11.693" v="2507" actId="207"/>
          <ac:grpSpMkLst>
            <pc:docMk/>
            <pc:sldMk cId="37802988" sldId="421"/>
            <ac:grpSpMk id="1127" creationId="{1BEACECD-0BC0-FEED-2557-30F58A581816}"/>
          </ac:grpSpMkLst>
        </pc:grpChg>
        <pc:inkChg chg="add del">
          <ac:chgData name="Premathilake H. T. M it20265410" userId="f242275b-e3f0-4a99-9266-4605dd9ff9dd" providerId="ADAL" clId="{F5FB1C5E-4C76-4A0C-BD2B-7A3BC33911D5}" dt="2023-08-31T19:45:11.709" v="266"/>
          <ac:inkMkLst>
            <pc:docMk/>
            <pc:sldMk cId="37802988" sldId="421"/>
            <ac:inkMk id="10" creationId="{07068219-DB0D-3877-9AD6-2E28493894E7}"/>
          </ac:inkMkLst>
        </pc:inkChg>
        <pc:inkChg chg="add del mod">
          <ac:chgData name="Premathilake H. T. M it20265410" userId="f242275b-e3f0-4a99-9266-4605dd9ff9dd" providerId="ADAL" clId="{F5FB1C5E-4C76-4A0C-BD2B-7A3BC33911D5}" dt="2023-08-31T19:45:12.196" v="267"/>
          <ac:inkMkLst>
            <pc:docMk/>
            <pc:sldMk cId="37802988" sldId="421"/>
            <ac:inkMk id="11" creationId="{3CD419A7-C4A5-8806-7B15-D0B9BFBAE4CF}"/>
          </ac:inkMkLst>
        </pc:inkChg>
        <pc:inkChg chg="add del mod">
          <ac:chgData name="Premathilake H. T. M it20265410" userId="f242275b-e3f0-4a99-9266-4605dd9ff9dd" providerId="ADAL" clId="{F5FB1C5E-4C76-4A0C-BD2B-7A3BC33911D5}" dt="2023-08-31T19:45:13.872" v="268"/>
          <ac:inkMkLst>
            <pc:docMk/>
            <pc:sldMk cId="37802988" sldId="421"/>
            <ac:inkMk id="12" creationId="{8B39FF06-E7F9-6C7B-F733-DE6B09EA5E05}"/>
          </ac:inkMkLst>
        </pc:inkChg>
        <pc:cxnChg chg="mod">
          <ac:chgData name="Premathilake H. T. M it20265410" userId="f242275b-e3f0-4a99-9266-4605dd9ff9dd" providerId="ADAL" clId="{F5FB1C5E-4C76-4A0C-BD2B-7A3BC33911D5}" dt="2023-09-02T12:52:02.543" v="2869" actId="478"/>
          <ac:cxnSpMkLst>
            <pc:docMk/>
            <pc:sldMk cId="37802988" sldId="421"/>
            <ac:cxnSpMk id="1165" creationId="{C8D8A7BC-8E10-FB02-0A28-492DD390AAD0}"/>
          </ac:cxnSpMkLst>
        </pc:cxnChg>
      </pc:sldChg>
      <pc:sldChg chg="del">
        <pc:chgData name="Premathilake H. T. M it20265410" userId="f242275b-e3f0-4a99-9266-4605dd9ff9dd" providerId="ADAL" clId="{F5FB1C5E-4C76-4A0C-BD2B-7A3BC33911D5}" dt="2023-09-01T18:53:15.014" v="1093" actId="47"/>
        <pc:sldMkLst>
          <pc:docMk/>
          <pc:sldMk cId="3036529414" sldId="424"/>
        </pc:sldMkLst>
      </pc:sldChg>
      <pc:sldChg chg="modSp mod">
        <pc:chgData name="Premathilake H. T. M it20265410" userId="f242275b-e3f0-4a99-9266-4605dd9ff9dd" providerId="ADAL" clId="{F5FB1C5E-4C76-4A0C-BD2B-7A3BC33911D5}" dt="2023-09-03T16:26:35.396" v="4160" actId="1076"/>
        <pc:sldMkLst>
          <pc:docMk/>
          <pc:sldMk cId="836383750" sldId="433"/>
        </pc:sldMkLst>
        <pc:spChg chg="mod">
          <ac:chgData name="Premathilake H. T. M it20265410" userId="f242275b-e3f0-4a99-9266-4605dd9ff9dd" providerId="ADAL" clId="{F5FB1C5E-4C76-4A0C-BD2B-7A3BC33911D5}" dt="2023-09-01T20:05:16.170" v="1260" actId="14100"/>
          <ac:spMkLst>
            <pc:docMk/>
            <pc:sldMk cId="836383750" sldId="433"/>
            <ac:spMk id="9" creationId="{ADDA4FFF-DD1B-6303-8850-44EDE8892C72}"/>
          </ac:spMkLst>
        </pc:spChg>
        <pc:spChg chg="mod">
          <ac:chgData name="Premathilake H. T. M it20265410" userId="f242275b-e3f0-4a99-9266-4605dd9ff9dd" providerId="ADAL" clId="{F5FB1C5E-4C76-4A0C-BD2B-7A3BC33911D5}" dt="2023-09-03T16:26:35.396" v="4160" actId="1076"/>
          <ac:spMkLst>
            <pc:docMk/>
            <pc:sldMk cId="836383750" sldId="433"/>
            <ac:spMk id="10" creationId="{0E7EE890-0273-0975-0C99-D64699DDCF41}"/>
          </ac:spMkLst>
        </pc:spChg>
      </pc:sldChg>
      <pc:sldChg chg="ord">
        <pc:chgData name="Premathilake H. T. M it20265410" userId="f242275b-e3f0-4a99-9266-4605dd9ff9dd" providerId="ADAL" clId="{F5FB1C5E-4C76-4A0C-BD2B-7A3BC33911D5}" dt="2023-09-01T20:07:59.925" v="1309"/>
        <pc:sldMkLst>
          <pc:docMk/>
          <pc:sldMk cId="4156974494" sldId="451"/>
        </pc:sldMkLst>
      </pc:sldChg>
      <pc:sldChg chg="modSp mod">
        <pc:chgData name="Premathilake H. T. M it20265410" userId="f242275b-e3f0-4a99-9266-4605dd9ff9dd" providerId="ADAL" clId="{F5FB1C5E-4C76-4A0C-BD2B-7A3BC33911D5}" dt="2023-09-03T16:32:15.758" v="4207" actId="1076"/>
        <pc:sldMkLst>
          <pc:docMk/>
          <pc:sldMk cId="2169814360" sldId="454"/>
        </pc:sldMkLst>
        <pc:graphicFrameChg chg="mod">
          <ac:chgData name="Premathilake H. T. M it20265410" userId="f242275b-e3f0-4a99-9266-4605dd9ff9dd" providerId="ADAL" clId="{F5FB1C5E-4C76-4A0C-BD2B-7A3BC33911D5}" dt="2023-09-03T16:32:15.758" v="4207" actId="1076"/>
          <ac:graphicFrameMkLst>
            <pc:docMk/>
            <pc:sldMk cId="2169814360" sldId="454"/>
            <ac:graphicFrameMk id="843" creationId="{F58A292E-8786-97A1-6968-4989891BB4E3}"/>
          </ac:graphicFrameMkLst>
        </pc:graphicFrameChg>
        <pc:picChg chg="ord">
          <ac:chgData name="Premathilake H. T. M it20265410" userId="f242275b-e3f0-4a99-9266-4605dd9ff9dd" providerId="ADAL" clId="{F5FB1C5E-4C76-4A0C-BD2B-7A3BC33911D5}" dt="2023-09-03T16:32:09.198" v="4205" actId="167"/>
          <ac:picMkLst>
            <pc:docMk/>
            <pc:sldMk cId="2169814360" sldId="454"/>
            <ac:picMk id="36" creationId="{7A9215D6-0937-1835-3D4B-3B5352A419FC}"/>
          </ac:picMkLst>
        </pc:picChg>
      </pc:sldChg>
      <pc:sldChg chg="addSp delSp modSp mod ord">
        <pc:chgData name="Premathilake H. T. M it20265410" userId="f242275b-e3f0-4a99-9266-4605dd9ff9dd" providerId="ADAL" clId="{F5FB1C5E-4C76-4A0C-BD2B-7A3BC33911D5}" dt="2023-09-03T08:41:05.404" v="3533" actId="108"/>
        <pc:sldMkLst>
          <pc:docMk/>
          <pc:sldMk cId="2836854196" sldId="463"/>
        </pc:sldMkLst>
        <pc:spChg chg="mod">
          <ac:chgData name="Premathilake H. T. M it20265410" userId="f242275b-e3f0-4a99-9266-4605dd9ff9dd" providerId="ADAL" clId="{F5FB1C5E-4C76-4A0C-BD2B-7A3BC33911D5}" dt="2023-09-03T08:41:05.404" v="3533" actId="108"/>
          <ac:spMkLst>
            <pc:docMk/>
            <pc:sldMk cId="2836854196" sldId="463"/>
            <ac:spMk id="8" creationId="{86F74ABE-AB51-C942-DD4C-D0340B7FE83F}"/>
          </ac:spMkLst>
        </pc:spChg>
        <pc:picChg chg="del">
          <ac:chgData name="Premathilake H. T. M it20265410" userId="f242275b-e3f0-4a99-9266-4605dd9ff9dd" providerId="ADAL" clId="{F5FB1C5E-4C76-4A0C-BD2B-7A3BC33911D5}" dt="2023-09-02T09:34:23.163" v="1717" actId="21"/>
          <ac:picMkLst>
            <pc:docMk/>
            <pc:sldMk cId="2836854196" sldId="463"/>
            <ac:picMk id="2" creationId="{E43C957A-A908-7328-5356-4AA4B55D9878}"/>
          </ac:picMkLst>
        </pc:picChg>
        <pc:picChg chg="add mod modCrop">
          <ac:chgData name="Premathilake H. T. M it20265410" userId="f242275b-e3f0-4a99-9266-4605dd9ff9dd" providerId="ADAL" clId="{F5FB1C5E-4C76-4A0C-BD2B-7A3BC33911D5}" dt="2023-09-02T12:51:07.740" v="2868" actId="208"/>
          <ac:picMkLst>
            <pc:docMk/>
            <pc:sldMk cId="2836854196" sldId="463"/>
            <ac:picMk id="5" creationId="{CB5F50B5-976F-A033-18F1-3648D5234F9D}"/>
          </ac:picMkLst>
        </pc:picChg>
      </pc:sldChg>
      <pc:sldChg chg="modSp">
        <pc:chgData name="Premathilake H. T. M it20265410" userId="f242275b-e3f0-4a99-9266-4605dd9ff9dd" providerId="ADAL" clId="{F5FB1C5E-4C76-4A0C-BD2B-7A3BC33911D5}" dt="2023-09-01T18:29:19.456" v="669" actId="20578"/>
        <pc:sldMkLst>
          <pc:docMk/>
          <pc:sldMk cId="3895951674" sldId="470"/>
        </pc:sldMkLst>
        <pc:spChg chg="mod">
          <ac:chgData name="Premathilake H. T. M it20265410" userId="f242275b-e3f0-4a99-9266-4605dd9ff9dd" providerId="ADAL" clId="{F5FB1C5E-4C76-4A0C-BD2B-7A3BC33911D5}" dt="2023-09-01T18:29:19.456" v="669" actId="20578"/>
          <ac:spMkLst>
            <pc:docMk/>
            <pc:sldMk cId="3895951674" sldId="470"/>
            <ac:spMk id="2" creationId="{15462FE2-BC43-3629-F861-270397A4F2CD}"/>
          </ac:spMkLst>
        </pc:spChg>
      </pc:sldChg>
      <pc:sldChg chg="modSp mod">
        <pc:chgData name="Premathilake H. T. M it20265410" userId="f242275b-e3f0-4a99-9266-4605dd9ff9dd" providerId="ADAL" clId="{F5FB1C5E-4C76-4A0C-BD2B-7A3BC33911D5}" dt="2023-09-01T19:10:23.749" v="1207" actId="20577"/>
        <pc:sldMkLst>
          <pc:docMk/>
          <pc:sldMk cId="866094594" sldId="485"/>
        </pc:sldMkLst>
        <pc:spChg chg="mod">
          <ac:chgData name="Premathilake H. T. M it20265410" userId="f242275b-e3f0-4a99-9266-4605dd9ff9dd" providerId="ADAL" clId="{F5FB1C5E-4C76-4A0C-BD2B-7A3BC33911D5}" dt="2023-09-01T19:10:23.749" v="1207" actId="20577"/>
          <ac:spMkLst>
            <pc:docMk/>
            <pc:sldMk cId="866094594" sldId="485"/>
            <ac:spMk id="2" creationId="{E9DE20B3-FE62-3DB8-FA80-7D4604403570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19:09:50.921" v="1197" actId="47"/>
        <pc:sldMkLst>
          <pc:docMk/>
          <pc:sldMk cId="1047830798" sldId="487"/>
        </pc:sldMkLst>
      </pc:sldChg>
      <pc:sldChg chg="del">
        <pc:chgData name="Premathilake H. T. M it20265410" userId="f242275b-e3f0-4a99-9266-4605dd9ff9dd" providerId="ADAL" clId="{F5FB1C5E-4C76-4A0C-BD2B-7A3BC33911D5}" dt="2023-09-01T19:10:48.383" v="1208" actId="47"/>
        <pc:sldMkLst>
          <pc:docMk/>
          <pc:sldMk cId="984757809" sldId="488"/>
        </pc:sldMkLst>
      </pc:sldChg>
      <pc:sldChg chg="del">
        <pc:chgData name="Premathilake H. T. M it20265410" userId="f242275b-e3f0-4a99-9266-4605dd9ff9dd" providerId="ADAL" clId="{F5FB1C5E-4C76-4A0C-BD2B-7A3BC33911D5}" dt="2023-09-01T18:58:09.304" v="1095" actId="47"/>
        <pc:sldMkLst>
          <pc:docMk/>
          <pc:sldMk cId="2908551157" sldId="509"/>
        </pc:sldMkLst>
      </pc:sldChg>
      <pc:sldChg chg="del">
        <pc:chgData name="Premathilake H. T. M it20265410" userId="f242275b-e3f0-4a99-9266-4605dd9ff9dd" providerId="ADAL" clId="{F5FB1C5E-4C76-4A0C-BD2B-7A3BC33911D5}" dt="2023-09-01T20:05:43.342" v="1267" actId="47"/>
        <pc:sldMkLst>
          <pc:docMk/>
          <pc:sldMk cId="1542000386" sldId="510"/>
        </pc:sldMkLst>
      </pc:sldChg>
      <pc:sldChg chg="addSp delSp modSp mod ord">
        <pc:chgData name="Premathilake H. T. M it20265410" userId="f242275b-e3f0-4a99-9266-4605dd9ff9dd" providerId="ADAL" clId="{F5FB1C5E-4C76-4A0C-BD2B-7A3BC33911D5}" dt="2023-09-03T11:17:12.669" v="3763" actId="1035"/>
        <pc:sldMkLst>
          <pc:docMk/>
          <pc:sldMk cId="2394584731" sldId="514"/>
        </pc:sldMkLst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2" creationId="{4F6E1121-6190-0BD0-F5CB-D0AF79398EE2}"/>
          </ac:spMkLst>
        </pc:spChg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3" creationId="{22EB6F3A-21B8-D255-D796-D0D946286005}"/>
          </ac:spMkLst>
        </pc:spChg>
        <pc:spChg chg="mod">
          <ac:chgData name="Premathilake H. T. M it20265410" userId="f242275b-e3f0-4a99-9266-4605dd9ff9dd" providerId="ADAL" clId="{F5FB1C5E-4C76-4A0C-BD2B-7A3BC33911D5}" dt="2023-09-01T19:14:16.544" v="1227"/>
          <ac:spMkLst>
            <pc:docMk/>
            <pc:sldMk cId="2394584731" sldId="514"/>
            <ac:spMk id="5" creationId="{64EBBF34-E1F3-8691-8C7A-BFBF9B2260C1}"/>
          </ac:spMkLst>
        </pc:spChg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7" creationId="{C49082DB-E096-C678-F486-7F1B6DDB4BEE}"/>
          </ac:spMkLst>
        </pc:spChg>
        <pc:spChg chg="mod">
          <ac:chgData name="Premathilake H. T. M it20265410" userId="f242275b-e3f0-4a99-9266-4605dd9ff9dd" providerId="ADAL" clId="{F5FB1C5E-4C76-4A0C-BD2B-7A3BC33911D5}" dt="2023-09-03T11:10:53.366" v="3696" actId="207"/>
          <ac:spMkLst>
            <pc:docMk/>
            <pc:sldMk cId="2394584731" sldId="514"/>
            <ac:spMk id="8" creationId="{FD8EA2D6-2A99-3FB3-0BC0-00ECC3C43032}"/>
          </ac:spMkLst>
        </pc:spChg>
        <pc:spChg chg="mod">
          <ac:chgData name="Premathilake H. T. M it20265410" userId="f242275b-e3f0-4a99-9266-4605dd9ff9dd" providerId="ADAL" clId="{F5FB1C5E-4C76-4A0C-BD2B-7A3BC33911D5}" dt="2023-09-03T11:14:44.843" v="3723" actId="14100"/>
          <ac:spMkLst>
            <pc:docMk/>
            <pc:sldMk cId="2394584731" sldId="514"/>
            <ac:spMk id="11" creationId="{3ABBD0D9-F561-59A1-1C67-082B23521762}"/>
          </ac:spMkLst>
        </pc:spChg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14" creationId="{6CAFECF4-5B79-4AF8-0ACD-3308E505891F}"/>
          </ac:spMkLst>
        </pc:spChg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17" creationId="{494DDD93-D6EC-333A-3112-38E9CD82DD86}"/>
          </ac:spMkLst>
        </pc:spChg>
        <pc:spChg chg="add del mod">
          <ac:chgData name="Premathilake H. T. M it20265410" userId="f242275b-e3f0-4a99-9266-4605dd9ff9dd" providerId="ADAL" clId="{F5FB1C5E-4C76-4A0C-BD2B-7A3BC33911D5}" dt="2023-09-03T11:15:09.771" v="3728"/>
          <ac:spMkLst>
            <pc:docMk/>
            <pc:sldMk cId="2394584731" sldId="514"/>
            <ac:spMk id="19" creationId="{1E7DA202-AB43-8F93-5AEE-2A8831AA9718}"/>
          </ac:spMkLst>
        </pc:spChg>
        <pc:spChg chg="mod">
          <ac:chgData name="Premathilake H. T. M it20265410" userId="f242275b-e3f0-4a99-9266-4605dd9ff9dd" providerId="ADAL" clId="{F5FB1C5E-4C76-4A0C-BD2B-7A3BC33911D5}" dt="2023-09-03T11:14:28.571" v="3719" actId="14100"/>
          <ac:spMkLst>
            <pc:docMk/>
            <pc:sldMk cId="2394584731" sldId="514"/>
            <ac:spMk id="21" creationId="{C24BDE89-5E66-95F3-6B76-A0C0AF8C0FBB}"/>
          </ac:spMkLst>
        </pc:spChg>
        <pc:spChg chg="add mod">
          <ac:chgData name="Premathilake H. T. M it20265410" userId="f242275b-e3f0-4a99-9266-4605dd9ff9dd" providerId="ADAL" clId="{F5FB1C5E-4C76-4A0C-BD2B-7A3BC33911D5}" dt="2023-09-03T11:16:59.620" v="3757" actId="14100"/>
          <ac:spMkLst>
            <pc:docMk/>
            <pc:sldMk cId="2394584731" sldId="514"/>
            <ac:spMk id="26" creationId="{8E14EF22-710F-D579-53A4-1618DC24001C}"/>
          </ac:spMkLst>
        </pc:spChg>
        <pc:spChg chg="add mod ord">
          <ac:chgData name="Premathilake H. T. M it20265410" userId="f242275b-e3f0-4a99-9266-4605dd9ff9dd" providerId="ADAL" clId="{F5FB1C5E-4C76-4A0C-BD2B-7A3BC33911D5}" dt="2023-09-03T11:14:56.543" v="3726" actId="167"/>
          <ac:spMkLst>
            <pc:docMk/>
            <pc:sldMk cId="2394584731" sldId="514"/>
            <ac:spMk id="33" creationId="{AB23BB3B-DF18-00A4-A971-93D3DCFEBC53}"/>
          </ac:spMkLst>
        </pc:spChg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34" creationId="{9FD2007E-99AD-4577-C875-0D977F830B4C}"/>
          </ac:spMkLst>
        </pc:spChg>
        <pc:spChg chg="mod">
          <ac:chgData name="Premathilake H. T. M it20265410" userId="f242275b-e3f0-4a99-9266-4605dd9ff9dd" providerId="ADAL" clId="{F5FB1C5E-4C76-4A0C-BD2B-7A3BC33911D5}" dt="2023-09-03T11:08:05" v="3683" actId="122"/>
          <ac:spMkLst>
            <pc:docMk/>
            <pc:sldMk cId="2394584731" sldId="514"/>
            <ac:spMk id="49" creationId="{0988CE41-20B7-9727-26F3-E6D942F88DFB}"/>
          </ac:spMkLst>
        </pc:spChg>
        <pc:spChg chg="mod">
          <ac:chgData name="Premathilake H. T. M it20265410" userId="f242275b-e3f0-4a99-9266-4605dd9ff9dd" providerId="ADAL" clId="{F5FB1C5E-4C76-4A0C-BD2B-7A3BC33911D5}" dt="2023-09-03T11:08:05" v="3683" actId="122"/>
          <ac:spMkLst>
            <pc:docMk/>
            <pc:sldMk cId="2394584731" sldId="514"/>
            <ac:spMk id="50" creationId="{6E7E1ECE-B74A-71E3-BAB8-07056D201701}"/>
          </ac:spMkLst>
        </pc:spChg>
        <pc:spChg chg="mod">
          <ac:chgData name="Premathilake H. T. M it20265410" userId="f242275b-e3f0-4a99-9266-4605dd9ff9dd" providerId="ADAL" clId="{F5FB1C5E-4C76-4A0C-BD2B-7A3BC33911D5}" dt="2023-09-03T10:54:18.416" v="3641" actId="20577"/>
          <ac:spMkLst>
            <pc:docMk/>
            <pc:sldMk cId="2394584731" sldId="514"/>
            <ac:spMk id="71" creationId="{99F6A088-C81E-6CBA-E6E1-763F86B03DAB}"/>
          </ac:spMkLst>
        </pc:spChg>
        <pc:spChg chg="mod">
          <ac:chgData name="Premathilake H. T. M it20265410" userId="f242275b-e3f0-4a99-9266-4605dd9ff9dd" providerId="ADAL" clId="{F5FB1C5E-4C76-4A0C-BD2B-7A3BC33911D5}" dt="2023-09-03T11:08:05" v="3683" actId="122"/>
          <ac:spMkLst>
            <pc:docMk/>
            <pc:sldMk cId="2394584731" sldId="514"/>
            <ac:spMk id="73" creationId="{AFD41656-21AB-5EDB-78C3-B2E22AA0116F}"/>
          </ac:spMkLst>
        </pc:spChg>
        <pc:spChg chg="mod">
          <ac:chgData name="Premathilake H. T. M it20265410" userId="f242275b-e3f0-4a99-9266-4605dd9ff9dd" providerId="ADAL" clId="{F5FB1C5E-4C76-4A0C-BD2B-7A3BC33911D5}" dt="2023-09-03T11:08:05" v="3683" actId="122"/>
          <ac:spMkLst>
            <pc:docMk/>
            <pc:sldMk cId="2394584731" sldId="514"/>
            <ac:spMk id="74" creationId="{5EA1E35D-9E14-6251-E662-660E48AC37A9}"/>
          </ac:spMkLst>
        </pc:spChg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86" creationId="{A793E0BD-B766-8A10-4A9F-D959B2EEBAC8}"/>
          </ac:spMkLst>
        </pc:spChg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90" creationId="{2B5FFE49-CCA7-73B3-E419-1CA48062E9D9}"/>
          </ac:spMkLst>
        </pc:spChg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93" creationId="{97559876-E18E-B816-FA8A-D9AB2E1FA2B9}"/>
          </ac:spMkLst>
        </pc:spChg>
        <pc:spChg chg="mod">
          <ac:chgData name="Premathilake H. T. M it20265410" userId="f242275b-e3f0-4a99-9266-4605dd9ff9dd" providerId="ADAL" clId="{F5FB1C5E-4C76-4A0C-BD2B-7A3BC33911D5}" dt="2023-09-03T11:10:50.340" v="3695" actId="207"/>
          <ac:spMkLst>
            <pc:docMk/>
            <pc:sldMk cId="2394584731" sldId="514"/>
            <ac:spMk id="97" creationId="{CBBAA799-4A42-70A6-215B-2FA51D8C197A}"/>
          </ac:spMkLst>
        </pc:spChg>
        <pc:spChg chg="mod">
          <ac:chgData name="Premathilake H. T. M it20265410" userId="f242275b-e3f0-4a99-9266-4605dd9ff9dd" providerId="ADAL" clId="{F5FB1C5E-4C76-4A0C-BD2B-7A3BC33911D5}" dt="2023-09-03T11:08:05" v="3683" actId="122"/>
          <ac:spMkLst>
            <pc:docMk/>
            <pc:sldMk cId="2394584731" sldId="514"/>
            <ac:spMk id="101" creationId="{5C82E6DA-8A7C-4036-5C12-09FDB645E6BD}"/>
          </ac:spMkLst>
        </pc:spChg>
        <pc:spChg chg="mod">
          <ac:chgData name="Premathilake H. T. M it20265410" userId="f242275b-e3f0-4a99-9266-4605dd9ff9dd" providerId="ADAL" clId="{F5FB1C5E-4C76-4A0C-BD2B-7A3BC33911D5}" dt="2023-09-03T11:08:05" v="3683" actId="122"/>
          <ac:spMkLst>
            <pc:docMk/>
            <pc:sldMk cId="2394584731" sldId="514"/>
            <ac:spMk id="102" creationId="{93369943-BED3-4DF5-9823-BDA86A6BDAD7}"/>
          </ac:spMkLst>
        </pc:spChg>
        <pc:grpChg chg="mod">
          <ac:chgData name="Premathilake H. T. M it20265410" userId="f242275b-e3f0-4a99-9266-4605dd9ff9dd" providerId="ADAL" clId="{F5FB1C5E-4C76-4A0C-BD2B-7A3BC33911D5}" dt="2023-09-03T11:08:23.218" v="3685" actId="14100"/>
          <ac:grpSpMkLst>
            <pc:docMk/>
            <pc:sldMk cId="2394584731" sldId="514"/>
            <ac:grpSpMk id="48" creationId="{F4563F08-AEDB-F51B-3528-412AF869EEFF}"/>
          </ac:grpSpMkLst>
        </pc:grpChg>
        <pc:grpChg chg="mod">
          <ac:chgData name="Premathilake H. T. M it20265410" userId="f242275b-e3f0-4a99-9266-4605dd9ff9dd" providerId="ADAL" clId="{F5FB1C5E-4C76-4A0C-BD2B-7A3BC33911D5}" dt="2023-09-03T11:08:23.218" v="3685" actId="14100"/>
          <ac:grpSpMkLst>
            <pc:docMk/>
            <pc:sldMk cId="2394584731" sldId="514"/>
            <ac:grpSpMk id="72" creationId="{DA49F424-89FC-EF7C-8FA7-DB8CC30FF7BB}"/>
          </ac:grpSpMkLst>
        </pc:grpChg>
        <pc:grpChg chg="mod">
          <ac:chgData name="Premathilake H. T. M it20265410" userId="f242275b-e3f0-4a99-9266-4605dd9ff9dd" providerId="ADAL" clId="{F5FB1C5E-4C76-4A0C-BD2B-7A3BC33911D5}" dt="2023-09-03T11:08:23.218" v="3685" actId="14100"/>
          <ac:grpSpMkLst>
            <pc:docMk/>
            <pc:sldMk cId="2394584731" sldId="514"/>
            <ac:grpSpMk id="100" creationId="{A0124D7A-DEE1-6BA4-86A5-0B4B154FFF7D}"/>
          </ac:grpSpMkLst>
        </pc:grpChg>
        <pc:picChg chg="mod ord">
          <ac:chgData name="Premathilake H. T. M it20265410" userId="f242275b-e3f0-4a99-9266-4605dd9ff9dd" providerId="ADAL" clId="{F5FB1C5E-4C76-4A0C-BD2B-7A3BC33911D5}" dt="2023-09-03T11:17:12.669" v="3763" actId="1035"/>
          <ac:picMkLst>
            <pc:docMk/>
            <pc:sldMk cId="2394584731" sldId="514"/>
            <ac:picMk id="4" creationId="{F0F77C89-2580-5043-0CC4-EC0662CF7660}"/>
          </ac:picMkLst>
        </pc:picChg>
      </pc:sldChg>
      <pc:sldChg chg="del">
        <pc:chgData name="Premathilake H. T. M it20265410" userId="f242275b-e3f0-4a99-9266-4605dd9ff9dd" providerId="ADAL" clId="{F5FB1C5E-4C76-4A0C-BD2B-7A3BC33911D5}" dt="2023-09-01T20:05:33.908" v="1261" actId="47"/>
        <pc:sldMkLst>
          <pc:docMk/>
          <pc:sldMk cId="698098303" sldId="517"/>
        </pc:sldMkLst>
      </pc:sldChg>
      <pc:sldChg chg="modSp mod">
        <pc:chgData name="Premathilake H. T. M it20265410" userId="f242275b-e3f0-4a99-9266-4605dd9ff9dd" providerId="ADAL" clId="{F5FB1C5E-4C76-4A0C-BD2B-7A3BC33911D5}" dt="2023-09-01T20:05:40.227" v="1266" actId="20577"/>
        <pc:sldMkLst>
          <pc:docMk/>
          <pc:sldMk cId="4088453017" sldId="518"/>
        </pc:sldMkLst>
        <pc:spChg chg="mod">
          <ac:chgData name="Premathilake H. T. M it20265410" userId="f242275b-e3f0-4a99-9266-4605dd9ff9dd" providerId="ADAL" clId="{F5FB1C5E-4C76-4A0C-BD2B-7A3BC33911D5}" dt="2023-09-01T20:05:40.227" v="1266" actId="20577"/>
          <ac:spMkLst>
            <pc:docMk/>
            <pc:sldMk cId="4088453017" sldId="518"/>
            <ac:spMk id="2" creationId="{4EFA597D-C6E4-43EE-876D-69EBBB7388A6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20:04:25.972" v="1258" actId="47"/>
        <pc:sldMkLst>
          <pc:docMk/>
          <pc:sldMk cId="3918877352" sldId="520"/>
        </pc:sldMkLst>
      </pc:sldChg>
      <pc:sldChg chg="addSp delSp modSp mod">
        <pc:chgData name="Premathilake H. T. M it20265410" userId="f242275b-e3f0-4a99-9266-4605dd9ff9dd" providerId="ADAL" clId="{F5FB1C5E-4C76-4A0C-BD2B-7A3BC33911D5}" dt="2023-09-03T12:43:19.870" v="3919" actId="1035"/>
        <pc:sldMkLst>
          <pc:docMk/>
          <pc:sldMk cId="3189593666" sldId="525"/>
        </pc:sldMkLst>
        <pc:spChg chg="mod">
          <ac:chgData name="Premathilake H. T. M it20265410" userId="f242275b-e3f0-4a99-9266-4605dd9ff9dd" providerId="ADAL" clId="{F5FB1C5E-4C76-4A0C-BD2B-7A3BC33911D5}" dt="2023-09-03T12:43:19.870" v="3919" actId="1035"/>
          <ac:spMkLst>
            <pc:docMk/>
            <pc:sldMk cId="3189593666" sldId="525"/>
            <ac:spMk id="2" creationId="{457A1D85-75DD-C610-45AE-065A71FC7688}"/>
          </ac:spMkLst>
        </pc:spChg>
        <pc:picChg chg="add mod modCrop">
          <ac:chgData name="Premathilake H. T. M it20265410" userId="f242275b-e3f0-4a99-9266-4605dd9ff9dd" providerId="ADAL" clId="{F5FB1C5E-4C76-4A0C-BD2B-7A3BC33911D5}" dt="2023-09-03T12:43:12.796" v="3913" actId="1036"/>
          <ac:picMkLst>
            <pc:docMk/>
            <pc:sldMk cId="3189593666" sldId="525"/>
            <ac:picMk id="6" creationId="{5F0AA8DA-421E-D4B7-4CA2-D954E30DC1C7}"/>
          </ac:picMkLst>
        </pc:picChg>
        <pc:picChg chg="del">
          <ac:chgData name="Premathilake H. T. M it20265410" userId="f242275b-e3f0-4a99-9266-4605dd9ff9dd" providerId="ADAL" clId="{F5FB1C5E-4C76-4A0C-BD2B-7A3BC33911D5}" dt="2023-09-03T08:23:41.794" v="3482" actId="478"/>
          <ac:picMkLst>
            <pc:docMk/>
            <pc:sldMk cId="3189593666" sldId="525"/>
            <ac:picMk id="7" creationId="{D4729CB4-1D4B-1E9D-27DF-F5E389018058}"/>
          </ac:picMkLst>
        </pc:picChg>
      </pc:sldChg>
      <pc:sldChg chg="addSp delSp modSp mod">
        <pc:chgData name="Premathilake H. T. M it20265410" userId="f242275b-e3f0-4a99-9266-4605dd9ff9dd" providerId="ADAL" clId="{F5FB1C5E-4C76-4A0C-BD2B-7A3BC33911D5}" dt="2023-09-01T18:48:46.465" v="1043" actId="20577"/>
        <pc:sldMkLst>
          <pc:docMk/>
          <pc:sldMk cId="2801571847" sldId="527"/>
        </pc:sldMkLst>
        <pc:spChg chg="add del mod">
          <ac:chgData name="Premathilake H. T. M it20265410" userId="f242275b-e3f0-4a99-9266-4605dd9ff9dd" providerId="ADAL" clId="{F5FB1C5E-4C76-4A0C-BD2B-7A3BC33911D5}" dt="2023-09-01T18:44:14.787" v="982"/>
          <ac:spMkLst>
            <pc:docMk/>
            <pc:sldMk cId="2801571847" sldId="527"/>
            <ac:spMk id="2" creationId="{26CB9F77-3049-40AA-307F-B75A36570AB2}"/>
          </ac:spMkLst>
        </pc:spChg>
        <pc:spChg chg="mod">
          <ac:chgData name="Premathilake H. T. M it20265410" userId="f242275b-e3f0-4a99-9266-4605dd9ff9dd" providerId="ADAL" clId="{F5FB1C5E-4C76-4A0C-BD2B-7A3BC33911D5}" dt="2023-09-01T18:48:46.465" v="1043" actId="20577"/>
          <ac:spMkLst>
            <pc:docMk/>
            <pc:sldMk cId="2801571847" sldId="527"/>
            <ac:spMk id="8" creationId="{79AEB256-0720-A38E-19B7-B7C5E0A4B4D5}"/>
          </ac:spMkLst>
        </pc:spChg>
      </pc:sldChg>
      <pc:sldChg chg="modSp">
        <pc:chgData name="Premathilake H. T. M it20265410" userId="f242275b-e3f0-4a99-9266-4605dd9ff9dd" providerId="ADAL" clId="{F5FB1C5E-4C76-4A0C-BD2B-7A3BC33911D5}" dt="2023-09-02T12:53:48.472" v="2887" actId="20577"/>
        <pc:sldMkLst>
          <pc:docMk/>
          <pc:sldMk cId="3325564260" sldId="528"/>
        </pc:sldMkLst>
        <pc:graphicFrameChg chg="mod">
          <ac:chgData name="Premathilake H. T. M it20265410" userId="f242275b-e3f0-4a99-9266-4605dd9ff9dd" providerId="ADAL" clId="{F5FB1C5E-4C76-4A0C-BD2B-7A3BC33911D5}" dt="2023-09-02T12:53:48.472" v="2887" actId="20577"/>
          <ac:graphicFrameMkLst>
            <pc:docMk/>
            <pc:sldMk cId="3325564260" sldId="528"/>
            <ac:graphicFrameMk id="4" creationId="{5BDF8941-0B2F-BD04-17D9-26E7E5E1B60F}"/>
          </ac:graphicFrameMkLst>
        </pc:graphicFrameChg>
      </pc:sldChg>
      <pc:sldChg chg="modSp mod">
        <pc:chgData name="Premathilake H. T. M it20265410" userId="f242275b-e3f0-4a99-9266-4605dd9ff9dd" providerId="ADAL" clId="{F5FB1C5E-4C76-4A0C-BD2B-7A3BC33911D5}" dt="2023-09-03T18:47:17.708" v="4254" actId="20577"/>
        <pc:sldMkLst>
          <pc:docMk/>
          <pc:sldMk cId="3162350525" sldId="530"/>
        </pc:sldMkLst>
        <pc:spChg chg="mod">
          <ac:chgData name="Premathilake H. T. M it20265410" userId="f242275b-e3f0-4a99-9266-4605dd9ff9dd" providerId="ADAL" clId="{F5FB1C5E-4C76-4A0C-BD2B-7A3BC33911D5}" dt="2023-09-03T18:47:17.708" v="4254" actId="20577"/>
          <ac:spMkLst>
            <pc:docMk/>
            <pc:sldMk cId="3162350525" sldId="530"/>
            <ac:spMk id="4" creationId="{202ACE7C-F645-FD48-7258-9F3BBD863131}"/>
          </ac:spMkLst>
        </pc:spChg>
      </pc:sldChg>
      <pc:sldChg chg="addSp delSp modSp mod ord">
        <pc:chgData name="Premathilake H. T. M it20265410" userId="f242275b-e3f0-4a99-9266-4605dd9ff9dd" providerId="ADAL" clId="{F5FB1C5E-4C76-4A0C-BD2B-7A3BC33911D5}" dt="2023-09-03T13:24:11.723" v="3953" actId="20577"/>
        <pc:sldMkLst>
          <pc:docMk/>
          <pc:sldMk cId="1388865457" sldId="534"/>
        </pc:sldMkLst>
        <pc:spChg chg="mod">
          <ac:chgData name="Premathilake H. T. M it20265410" userId="f242275b-e3f0-4a99-9266-4605dd9ff9dd" providerId="ADAL" clId="{F5FB1C5E-4C76-4A0C-BD2B-7A3BC33911D5}" dt="2023-09-03T13:24:11.723" v="3953" actId="20577"/>
          <ac:spMkLst>
            <pc:docMk/>
            <pc:sldMk cId="1388865457" sldId="534"/>
            <ac:spMk id="2" creationId="{99F83199-0290-2BD2-237C-70DB45B47057}"/>
          </ac:spMkLst>
        </pc:spChg>
        <pc:grpChg chg="del mod">
          <ac:chgData name="Premathilake H. T. M it20265410" userId="f242275b-e3f0-4a99-9266-4605dd9ff9dd" providerId="ADAL" clId="{F5FB1C5E-4C76-4A0C-BD2B-7A3BC33911D5}" dt="2023-09-03T05:39:01.856" v="3435"/>
          <ac:grpSpMkLst>
            <pc:docMk/>
            <pc:sldMk cId="1388865457" sldId="534"/>
            <ac:grpSpMk id="18" creationId="{5D38E3A5-3F66-987C-50D2-59AA9769D6E8}"/>
          </ac:grpSpMkLst>
        </pc:grpChg>
        <pc:grpChg chg="del mod">
          <ac:chgData name="Premathilake H. T. M it20265410" userId="f242275b-e3f0-4a99-9266-4605dd9ff9dd" providerId="ADAL" clId="{F5FB1C5E-4C76-4A0C-BD2B-7A3BC33911D5}" dt="2023-09-03T05:38:59.230" v="3414"/>
          <ac:grpSpMkLst>
            <pc:docMk/>
            <pc:sldMk cId="1388865457" sldId="534"/>
            <ac:grpSpMk id="19" creationId="{08806332-318C-7FA2-D644-2A5FED73F37E}"/>
          </ac:grpSpMkLst>
        </pc:grpChg>
        <pc:grpChg chg="del mod">
          <ac:chgData name="Premathilake H. T. M it20265410" userId="f242275b-e3f0-4a99-9266-4605dd9ff9dd" providerId="ADAL" clId="{F5FB1C5E-4C76-4A0C-BD2B-7A3BC33911D5}" dt="2023-09-03T05:39:08.374" v="3448"/>
          <ac:grpSpMkLst>
            <pc:docMk/>
            <pc:sldMk cId="1388865457" sldId="534"/>
            <ac:grpSpMk id="30" creationId="{AE601BA5-BD6B-4FF4-C2A2-89F5C74C1852}"/>
          </ac:grpSpMkLst>
        </pc:grpChg>
        <pc:grpChg chg="del mod">
          <ac:chgData name="Premathilake H. T. M it20265410" userId="f242275b-e3f0-4a99-9266-4605dd9ff9dd" providerId="ADAL" clId="{F5FB1C5E-4C76-4A0C-BD2B-7A3BC33911D5}" dt="2023-09-03T05:38:42.643" v="3412"/>
          <ac:grpSpMkLst>
            <pc:docMk/>
            <pc:sldMk cId="1388865457" sldId="534"/>
            <ac:grpSpMk id="35" creationId="{B7047DB2-F673-9F65-113E-A55231CFB352}"/>
          </ac:grpSpMkLst>
        </pc:grpChg>
        <pc:grpChg chg="del mod">
          <ac:chgData name="Premathilake H. T. M it20265410" userId="f242275b-e3f0-4a99-9266-4605dd9ff9dd" providerId="ADAL" clId="{F5FB1C5E-4C76-4A0C-BD2B-7A3BC33911D5}" dt="2023-09-03T05:38:42.643" v="3412"/>
          <ac:grpSpMkLst>
            <pc:docMk/>
            <pc:sldMk cId="1388865457" sldId="534"/>
            <ac:grpSpMk id="43" creationId="{C71D79B3-3C9F-3D1E-5601-02DDAA89FAED}"/>
          </ac:grpSpMkLst>
        </pc:grpChg>
        <pc:grpChg chg="del mod">
          <ac:chgData name="Premathilake H. T. M it20265410" userId="f242275b-e3f0-4a99-9266-4605dd9ff9dd" providerId="ADAL" clId="{F5FB1C5E-4C76-4A0C-BD2B-7A3BC33911D5}" dt="2023-09-03T05:38:42.643" v="3412"/>
          <ac:grpSpMkLst>
            <pc:docMk/>
            <pc:sldMk cId="1388865457" sldId="534"/>
            <ac:grpSpMk id="44" creationId="{6704FC86-80C4-978D-4C6E-700A85F2F3D2}"/>
          </ac:grpSpMkLst>
        </pc:grpChg>
        <pc:grpChg chg="del mod">
          <ac:chgData name="Premathilake H. T. M it20265410" userId="f242275b-e3f0-4a99-9266-4605dd9ff9dd" providerId="ADAL" clId="{F5FB1C5E-4C76-4A0C-BD2B-7A3BC33911D5}" dt="2023-09-03T05:39:08.365" v="3442"/>
          <ac:grpSpMkLst>
            <pc:docMk/>
            <pc:sldMk cId="1388865457" sldId="534"/>
            <ac:grpSpMk id="46" creationId="{5ED5E1AF-EBEE-8A3D-CACE-C16F46BA0D95}"/>
          </ac:grpSpMkLst>
        </pc:grpChg>
        <pc:picChg chg="add del mod modCrop">
          <ac:chgData name="Premathilake H. T. M it20265410" userId="f242275b-e3f0-4a99-9266-4605dd9ff9dd" providerId="ADAL" clId="{F5FB1C5E-4C76-4A0C-BD2B-7A3BC33911D5}" dt="2023-09-03T12:30:08.195" v="3901" actId="478"/>
          <ac:picMkLst>
            <pc:docMk/>
            <pc:sldMk cId="1388865457" sldId="534"/>
            <ac:picMk id="7" creationId="{9025A392-965A-B3F5-AF74-4B2A0229BB36}"/>
          </ac:picMkLst>
        </pc:picChg>
        <pc:picChg chg="add mod modCrop">
          <ac:chgData name="Premathilake H. T. M it20265410" userId="f242275b-e3f0-4a99-9266-4605dd9ff9dd" providerId="ADAL" clId="{F5FB1C5E-4C76-4A0C-BD2B-7A3BC33911D5}" dt="2023-09-03T12:30:33.180" v="3905" actId="732"/>
          <ac:picMkLst>
            <pc:docMk/>
            <pc:sldMk cId="1388865457" sldId="534"/>
            <ac:picMk id="8" creationId="{620943AA-72DA-A3BD-E305-A3A61BA17215}"/>
          </ac:picMkLst>
        </pc:picChg>
        <pc:picChg chg="del mod">
          <ac:chgData name="Premathilake H. T. M it20265410" userId="f242275b-e3f0-4a99-9266-4605dd9ff9dd" providerId="ADAL" clId="{F5FB1C5E-4C76-4A0C-BD2B-7A3BC33911D5}" dt="2023-09-02T19:39:50.108" v="3339" actId="478"/>
          <ac:picMkLst>
            <pc:docMk/>
            <pc:sldMk cId="1388865457" sldId="534"/>
            <ac:picMk id="15" creationId="{8A3528B1-6FEE-AF8B-BAB1-17058CF83B9E}"/>
          </ac:picMkLst>
        </pc:picChg>
        <pc:inkChg chg="add del">
          <ac:chgData name="Premathilake H. T. M it20265410" userId="f242275b-e3f0-4a99-9266-4605dd9ff9dd" providerId="ADAL" clId="{F5FB1C5E-4C76-4A0C-BD2B-7A3BC33911D5}" dt="2023-09-03T05:38:59.239" v="3421"/>
          <ac:inkMkLst>
            <pc:docMk/>
            <pc:sldMk cId="1388865457" sldId="534"/>
            <ac:inkMk id="3" creationId="{46672569-E372-DA71-294E-D56FDC007B8A}"/>
          </ac:inkMkLst>
        </pc:inkChg>
        <pc:inkChg chg="add del">
          <ac:chgData name="Premathilake H. T. M it20265410" userId="f242275b-e3f0-4a99-9266-4605dd9ff9dd" providerId="ADAL" clId="{F5FB1C5E-4C76-4A0C-BD2B-7A3BC33911D5}" dt="2023-09-03T05:38:59.238" v="3420"/>
          <ac:inkMkLst>
            <pc:docMk/>
            <pc:sldMk cId="1388865457" sldId="534"/>
            <ac:inkMk id="8" creationId="{5ACC034D-9183-1BEA-43D9-B874C4F8989B}"/>
          </ac:inkMkLst>
        </pc:inkChg>
        <pc:inkChg chg="add del">
          <ac:chgData name="Premathilake H. T. M it20265410" userId="f242275b-e3f0-4a99-9266-4605dd9ff9dd" providerId="ADAL" clId="{F5FB1C5E-4C76-4A0C-BD2B-7A3BC33911D5}" dt="2023-09-03T05:38:59.237" v="3419"/>
          <ac:inkMkLst>
            <pc:docMk/>
            <pc:sldMk cId="1388865457" sldId="534"/>
            <ac:inkMk id="9" creationId="{016D60CE-D2B6-E3A9-7AB0-52C0164DECD8}"/>
          </ac:inkMkLst>
        </pc:inkChg>
        <pc:inkChg chg="add del">
          <ac:chgData name="Premathilake H. T. M it20265410" userId="f242275b-e3f0-4a99-9266-4605dd9ff9dd" providerId="ADAL" clId="{F5FB1C5E-4C76-4A0C-BD2B-7A3BC33911D5}" dt="2023-09-03T05:38:59.236" v="3418"/>
          <ac:inkMkLst>
            <pc:docMk/>
            <pc:sldMk cId="1388865457" sldId="534"/>
            <ac:inkMk id="10" creationId="{BE10D52B-9F2B-18A5-0C16-6E34376073DB}"/>
          </ac:inkMkLst>
        </pc:inkChg>
        <pc:inkChg chg="add del">
          <ac:chgData name="Premathilake H. T. M it20265410" userId="f242275b-e3f0-4a99-9266-4605dd9ff9dd" providerId="ADAL" clId="{F5FB1C5E-4C76-4A0C-BD2B-7A3BC33911D5}" dt="2023-09-03T05:38:59.234" v="3417"/>
          <ac:inkMkLst>
            <pc:docMk/>
            <pc:sldMk cId="1388865457" sldId="534"/>
            <ac:inkMk id="11" creationId="{3E9C9B51-7D67-77A1-84DC-335A26D56D46}"/>
          </ac:inkMkLst>
        </pc:inkChg>
        <pc:inkChg chg="add del">
          <ac:chgData name="Premathilake H. T. M it20265410" userId="f242275b-e3f0-4a99-9266-4605dd9ff9dd" providerId="ADAL" clId="{F5FB1C5E-4C76-4A0C-BD2B-7A3BC33911D5}" dt="2023-09-03T05:38:59.233" v="3416"/>
          <ac:inkMkLst>
            <pc:docMk/>
            <pc:sldMk cId="1388865457" sldId="534"/>
            <ac:inkMk id="12" creationId="{DE5D24AB-274A-D369-27E5-C9A0BC3FB457}"/>
          </ac:inkMkLst>
        </pc:inkChg>
        <pc:inkChg chg="add del">
          <ac:chgData name="Premathilake H. T. M it20265410" userId="f242275b-e3f0-4a99-9266-4605dd9ff9dd" providerId="ADAL" clId="{F5FB1C5E-4C76-4A0C-BD2B-7A3BC33911D5}" dt="2023-09-03T05:39:01.858" v="3437"/>
          <ac:inkMkLst>
            <pc:docMk/>
            <pc:sldMk cId="1388865457" sldId="534"/>
            <ac:inkMk id="13" creationId="{F05780D4-BE3B-DDEE-0E34-AAF7FFD39AA4}"/>
          </ac:inkMkLst>
        </pc:inkChg>
        <pc:inkChg chg="add del mod">
          <ac:chgData name="Premathilake H. T. M it20265410" userId="f242275b-e3f0-4a99-9266-4605dd9ff9dd" providerId="ADAL" clId="{F5FB1C5E-4C76-4A0C-BD2B-7A3BC33911D5}" dt="2023-09-03T05:38:59.231" v="3415"/>
          <ac:inkMkLst>
            <pc:docMk/>
            <pc:sldMk cId="1388865457" sldId="534"/>
            <ac:inkMk id="14" creationId="{72B2805B-0573-00DE-D071-7C27AC4A4071}"/>
          </ac:inkMkLst>
        </pc:inkChg>
        <pc:inkChg chg="add del mod">
          <ac:chgData name="Premathilake H. T. M it20265410" userId="f242275b-e3f0-4a99-9266-4605dd9ff9dd" providerId="ADAL" clId="{F5FB1C5E-4C76-4A0C-BD2B-7A3BC33911D5}" dt="2023-09-03T05:38:59.230" v="3414"/>
          <ac:inkMkLst>
            <pc:docMk/>
            <pc:sldMk cId="1388865457" sldId="534"/>
            <ac:inkMk id="15" creationId="{FAB34295-CCA7-8826-648E-6D01D2D32DA8}"/>
          </ac:inkMkLst>
        </pc:inkChg>
        <pc:inkChg chg="add del mod">
          <ac:chgData name="Premathilake H. T. M it20265410" userId="f242275b-e3f0-4a99-9266-4605dd9ff9dd" providerId="ADAL" clId="{F5FB1C5E-4C76-4A0C-BD2B-7A3BC33911D5}" dt="2023-09-03T05:38:59.225" v="3413"/>
          <ac:inkMkLst>
            <pc:docMk/>
            <pc:sldMk cId="1388865457" sldId="534"/>
            <ac:inkMk id="16" creationId="{F3691754-2B21-9A21-4E9D-795414291D24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56" v="3435"/>
          <ac:inkMkLst>
            <pc:docMk/>
            <pc:sldMk cId="1388865457" sldId="534"/>
            <ac:inkMk id="17" creationId="{13676F66-A9FE-3DF9-B4F4-8C9E0E1C8CC9}"/>
          </ac:inkMkLst>
        </pc:inkChg>
        <pc:inkChg chg="add del">
          <ac:chgData name="Premathilake H. T. M it20265410" userId="f242275b-e3f0-4a99-9266-4605dd9ff9dd" providerId="ADAL" clId="{F5FB1C5E-4C76-4A0C-BD2B-7A3BC33911D5}" dt="2023-09-03T05:39:01.850" v="3434"/>
          <ac:inkMkLst>
            <pc:docMk/>
            <pc:sldMk cId="1388865457" sldId="534"/>
            <ac:inkMk id="20" creationId="{4070ECDA-C79F-DB2A-74B8-40237956D44E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75" v="3449"/>
          <ac:inkMkLst>
            <pc:docMk/>
            <pc:sldMk cId="1388865457" sldId="534"/>
            <ac:inkMk id="21" creationId="{E2A87758-1019-C309-2611-028D370D2693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74" v="3448"/>
          <ac:inkMkLst>
            <pc:docMk/>
            <pc:sldMk cId="1388865457" sldId="534"/>
            <ac:inkMk id="22" creationId="{47EA2505-15F1-97C6-66B3-298AD30DFFE6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72" v="3447"/>
          <ac:inkMkLst>
            <pc:docMk/>
            <pc:sldMk cId="1388865457" sldId="534"/>
            <ac:inkMk id="23" creationId="{1DE90F07-6F93-186A-4BBE-7343AC95CA93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71" v="3446"/>
          <ac:inkMkLst>
            <pc:docMk/>
            <pc:sldMk cId="1388865457" sldId="534"/>
            <ac:inkMk id="24" creationId="{70051CDA-8AA5-D578-9190-F65CBC353CB7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69" v="3445"/>
          <ac:inkMkLst>
            <pc:docMk/>
            <pc:sldMk cId="1388865457" sldId="534"/>
            <ac:inkMk id="25" creationId="{16071B6F-3FDA-7AF8-533A-82DE828BCE56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67" v="3444"/>
          <ac:inkMkLst>
            <pc:docMk/>
            <pc:sldMk cId="1388865457" sldId="534"/>
            <ac:inkMk id="26" creationId="{E92DC89A-FB1C-64E1-5B84-4CEE51018444}"/>
          </ac:inkMkLst>
        </pc:inkChg>
        <pc:inkChg chg="add del">
          <ac:chgData name="Premathilake H. T. M it20265410" userId="f242275b-e3f0-4a99-9266-4605dd9ff9dd" providerId="ADAL" clId="{F5FB1C5E-4C76-4A0C-BD2B-7A3BC33911D5}" dt="2023-09-03T05:39:08.376" v="3451"/>
          <ac:inkMkLst>
            <pc:docMk/>
            <pc:sldMk cId="1388865457" sldId="534"/>
            <ac:inkMk id="27" creationId="{ABAC6980-AA0E-4C03-5C4F-F03F0C4051E3}"/>
          </ac:inkMkLst>
        </pc:inkChg>
        <pc:inkChg chg="add del">
          <ac:chgData name="Premathilake H. T. M it20265410" userId="f242275b-e3f0-4a99-9266-4605dd9ff9dd" providerId="ADAL" clId="{F5FB1C5E-4C76-4A0C-BD2B-7A3BC33911D5}" dt="2023-09-03T05:39:08.375" v="3450"/>
          <ac:inkMkLst>
            <pc:docMk/>
            <pc:sldMk cId="1388865457" sldId="534"/>
            <ac:inkMk id="28" creationId="{9AAB1A81-9E1E-50A0-A8BB-3EE351E65589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66" v="3443"/>
          <ac:inkMkLst>
            <pc:docMk/>
            <pc:sldMk cId="1388865457" sldId="534"/>
            <ac:inkMk id="29" creationId="{33683B1F-6AF2-9BDE-EF70-B87936DC9145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45" v="3433"/>
          <ac:inkMkLst>
            <pc:docMk/>
            <pc:sldMk cId="1388865457" sldId="534"/>
            <ac:inkMk id="31" creationId="{233BA6F0-7325-387C-746D-54C0E8CDEDD4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44" v="3432"/>
          <ac:inkMkLst>
            <pc:docMk/>
            <pc:sldMk cId="1388865457" sldId="534"/>
            <ac:inkMk id="32" creationId="{640D11EC-3BCB-1917-B92C-03216D87CD63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43" v="3431"/>
          <ac:inkMkLst>
            <pc:docMk/>
            <pc:sldMk cId="1388865457" sldId="534"/>
            <ac:inkMk id="33" creationId="{C7364ECE-5195-833C-C50E-882FBE95AE35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41" v="3430"/>
          <ac:inkMkLst>
            <pc:docMk/>
            <pc:sldMk cId="1388865457" sldId="534"/>
            <ac:inkMk id="34" creationId="{F3D77E9F-72F1-EC18-A5C4-0FFC1241237D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39" v="3429"/>
          <ac:inkMkLst>
            <pc:docMk/>
            <pc:sldMk cId="1388865457" sldId="534"/>
            <ac:inkMk id="36" creationId="{65CAFF91-65E9-9EA9-F1D0-BD947A8D4252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38" v="3428"/>
          <ac:inkMkLst>
            <pc:docMk/>
            <pc:sldMk cId="1388865457" sldId="534"/>
            <ac:inkMk id="37" creationId="{B251E59F-4DCA-D4F2-4485-D88866588961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36" v="3427"/>
          <ac:inkMkLst>
            <pc:docMk/>
            <pc:sldMk cId="1388865457" sldId="534"/>
            <ac:inkMk id="38" creationId="{0F18E71B-EAF1-D0AF-F53A-843C51AE7508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36" v="3426"/>
          <ac:inkMkLst>
            <pc:docMk/>
            <pc:sldMk cId="1388865457" sldId="534"/>
            <ac:inkMk id="39" creationId="{EAC333F8-B7DD-B474-C691-5D95761AAC99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34" v="3425"/>
          <ac:inkMkLst>
            <pc:docMk/>
            <pc:sldMk cId="1388865457" sldId="534"/>
            <ac:inkMk id="40" creationId="{099B1035-9C6F-89C4-77C5-4F60F3990E37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33" v="3424"/>
          <ac:inkMkLst>
            <pc:docMk/>
            <pc:sldMk cId="1388865457" sldId="534"/>
            <ac:inkMk id="41" creationId="{49988B18-18DD-4EDF-5A51-E2A12F046C92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32" v="3423"/>
          <ac:inkMkLst>
            <pc:docMk/>
            <pc:sldMk cId="1388865457" sldId="534"/>
            <ac:inkMk id="42" creationId="{E3B26154-5E9E-BE12-CACF-83FE4D8DC8F5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30" v="3422"/>
          <ac:inkMkLst>
            <pc:docMk/>
            <pc:sldMk cId="1388865457" sldId="534"/>
            <ac:inkMk id="45" creationId="{C55D7C03-DF57-E57F-E48F-0A559B14127B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1.857" v="3436"/>
          <ac:inkMkLst>
            <pc:docMk/>
            <pc:sldMk cId="1388865457" sldId="534"/>
            <ac:inkMk id="47" creationId="{5C1038D3-241F-D150-CF5C-E7081134157B}"/>
          </ac:inkMkLst>
        </pc:inkChg>
        <pc:inkChg chg="add del">
          <ac:chgData name="Premathilake H. T. M it20265410" userId="f242275b-e3f0-4a99-9266-4605dd9ff9dd" providerId="ADAL" clId="{F5FB1C5E-4C76-4A0C-BD2B-7A3BC33911D5}" dt="2023-09-03T05:39:01.858" v="3438"/>
          <ac:inkMkLst>
            <pc:docMk/>
            <pc:sldMk cId="1388865457" sldId="534"/>
            <ac:inkMk id="48" creationId="{1E4CC31A-81FB-3670-3211-1FD246C0D2F2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64" v="3440"/>
          <ac:inkMkLst>
            <pc:docMk/>
            <pc:sldMk cId="1388865457" sldId="534"/>
            <ac:inkMk id="49" creationId="{2A2E1F1D-61FB-58D5-8099-A226121D7640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64" v="3441"/>
          <ac:inkMkLst>
            <pc:docMk/>
            <pc:sldMk cId="1388865457" sldId="534"/>
            <ac:inkMk id="50" creationId="{047B1785-BF8F-271C-CB68-FA774B24B1DF}"/>
          </ac:inkMkLst>
        </pc:inkChg>
        <pc:inkChg chg="add del mod">
          <ac:chgData name="Premathilake H. T. M it20265410" userId="f242275b-e3f0-4a99-9266-4605dd9ff9dd" providerId="ADAL" clId="{F5FB1C5E-4C76-4A0C-BD2B-7A3BC33911D5}" dt="2023-09-03T05:39:08.365" v="3442"/>
          <ac:inkMkLst>
            <pc:docMk/>
            <pc:sldMk cId="1388865457" sldId="534"/>
            <ac:inkMk id="51" creationId="{AB7830E6-4BB4-D645-59EE-904040FDD35D}"/>
          </ac:inkMkLst>
        </pc:inkChg>
        <pc:inkChg chg="add del">
          <ac:chgData name="Premathilake H. T. M it20265410" userId="f242275b-e3f0-4a99-9266-4605dd9ff9dd" providerId="ADAL" clId="{F5FB1C5E-4C76-4A0C-BD2B-7A3BC33911D5}" dt="2023-09-03T05:39:02.339" v="3439"/>
          <ac:inkMkLst>
            <pc:docMk/>
            <pc:sldMk cId="1388865457" sldId="534"/>
            <ac:inkMk id="52" creationId="{343047B3-1488-75A9-B1FD-1B12CE76A553}"/>
          </ac:inkMkLst>
        </pc:inkChg>
        <pc:inkChg chg="add del mod">
          <ac:chgData name="Premathilake H. T. M it20265410" userId="f242275b-e3f0-4a99-9266-4605dd9ff9dd" providerId="ADAL" clId="{F5FB1C5E-4C76-4A0C-BD2B-7A3BC33911D5}" dt="2023-09-03T12:30:38.349" v="3906"/>
          <ac:inkMkLst>
            <pc:docMk/>
            <pc:sldMk cId="1388865457" sldId="534"/>
            <ac:inkMk id="53" creationId="{74A3A8FA-8996-E8BB-9BE9-C8D6903753A4}"/>
          </ac:inkMkLst>
        </pc:inkChg>
      </pc:sldChg>
      <pc:sldChg chg="addSp delSp modSp mod">
        <pc:chgData name="Premathilake H. T. M it20265410" userId="f242275b-e3f0-4a99-9266-4605dd9ff9dd" providerId="ADAL" clId="{F5FB1C5E-4C76-4A0C-BD2B-7A3BC33911D5}" dt="2023-09-03T14:21:43.194" v="4089" actId="15"/>
        <pc:sldMkLst>
          <pc:docMk/>
          <pc:sldMk cId="644792934" sldId="536"/>
        </pc:sldMkLst>
        <pc:spChg chg="mod">
          <ac:chgData name="Premathilake H. T. M it20265410" userId="f242275b-e3f0-4a99-9266-4605dd9ff9dd" providerId="ADAL" clId="{F5FB1C5E-4C76-4A0C-BD2B-7A3BC33911D5}" dt="2023-09-03T14:21:43.194" v="4089" actId="15"/>
          <ac:spMkLst>
            <pc:docMk/>
            <pc:sldMk cId="644792934" sldId="536"/>
            <ac:spMk id="2" creationId="{5930C742-04FC-C308-5F42-F254CF41F99F}"/>
          </ac:spMkLst>
        </pc:spChg>
        <pc:spChg chg="mod">
          <ac:chgData name="Premathilake H. T. M it20265410" userId="f242275b-e3f0-4a99-9266-4605dd9ff9dd" providerId="ADAL" clId="{F5FB1C5E-4C76-4A0C-BD2B-7A3BC33911D5}" dt="2023-09-01T18:52:29.328" v="1090"/>
          <ac:spMkLst>
            <pc:docMk/>
            <pc:sldMk cId="644792934" sldId="536"/>
            <ac:spMk id="5" creationId="{B1C17362-8834-8F4C-57FD-09F500B7B511}"/>
          </ac:spMkLst>
        </pc:spChg>
        <pc:grpChg chg="del mod">
          <ac:chgData name="Premathilake H. T. M it20265410" userId="f242275b-e3f0-4a99-9266-4605dd9ff9dd" providerId="ADAL" clId="{F5FB1C5E-4C76-4A0C-BD2B-7A3BC33911D5}" dt="2023-08-30T14:00:53.198" v="4"/>
          <ac:grpSpMkLst>
            <pc:docMk/>
            <pc:sldMk cId="644792934" sldId="536"/>
            <ac:grpSpMk id="12" creationId="{4D05B9E8-05AC-75FD-DA40-7DAEF1D1ED31}"/>
          </ac:grpSpMkLst>
        </pc:grpChg>
        <pc:grpChg chg="del mod">
          <ac:chgData name="Premathilake H. T. M it20265410" userId="f242275b-e3f0-4a99-9266-4605dd9ff9dd" providerId="ADAL" clId="{F5FB1C5E-4C76-4A0C-BD2B-7A3BC33911D5}" dt="2023-08-30T14:03:18.927" v="56"/>
          <ac:grpSpMkLst>
            <pc:docMk/>
            <pc:sldMk cId="644792934" sldId="536"/>
            <ac:grpSpMk id="13" creationId="{9F3987E7-7788-5D7E-6C3A-BA67C3F15137}"/>
          </ac:grpSpMkLst>
        </pc:grpChg>
        <pc:grpChg chg="del mod">
          <ac:chgData name="Premathilake H. T. M it20265410" userId="f242275b-e3f0-4a99-9266-4605dd9ff9dd" providerId="ADAL" clId="{F5FB1C5E-4C76-4A0C-BD2B-7A3BC33911D5}" dt="2023-08-30T14:03:18.919" v="49"/>
          <ac:grpSpMkLst>
            <pc:docMk/>
            <pc:sldMk cId="644792934" sldId="536"/>
            <ac:grpSpMk id="21" creationId="{D65A231D-D792-39DD-7EDD-69668D91D716}"/>
          </ac:grpSpMkLst>
        </pc:grpChg>
        <pc:grpChg chg="del mod">
          <ac:chgData name="Premathilake H. T. M it20265410" userId="f242275b-e3f0-4a99-9266-4605dd9ff9dd" providerId="ADAL" clId="{F5FB1C5E-4C76-4A0C-BD2B-7A3BC33911D5}" dt="2023-08-30T14:03:18.914" v="44"/>
          <ac:grpSpMkLst>
            <pc:docMk/>
            <pc:sldMk cId="644792934" sldId="536"/>
            <ac:grpSpMk id="25" creationId="{3BA006F1-7668-82BD-27F5-4B958934B20A}"/>
          </ac:grpSpMkLst>
        </pc:grpChg>
        <pc:grpChg chg="del mod">
          <ac:chgData name="Premathilake H. T. M it20265410" userId="f242275b-e3f0-4a99-9266-4605dd9ff9dd" providerId="ADAL" clId="{F5FB1C5E-4C76-4A0C-BD2B-7A3BC33911D5}" dt="2023-08-30T14:03:18.895" v="33"/>
          <ac:grpSpMkLst>
            <pc:docMk/>
            <pc:sldMk cId="644792934" sldId="536"/>
            <ac:grpSpMk id="29" creationId="{3FFD5429-2E53-0789-17A1-2303E3E30AFE}"/>
          </ac:grpSpMkLst>
        </pc:grpChg>
        <pc:grpChg chg="del mod">
          <ac:chgData name="Premathilake H. T. M it20265410" userId="f242275b-e3f0-4a99-9266-4605dd9ff9dd" providerId="ADAL" clId="{F5FB1C5E-4C76-4A0C-BD2B-7A3BC33911D5}" dt="2023-08-30T14:03:18.897" v="35"/>
          <ac:grpSpMkLst>
            <pc:docMk/>
            <pc:sldMk cId="644792934" sldId="536"/>
            <ac:grpSpMk id="34" creationId="{D2FB91B9-5014-8CD4-8448-FCAAC2B6BCFF}"/>
          </ac:grpSpMkLst>
        </pc:grpChg>
        <pc:grpChg chg="del mod">
          <ac:chgData name="Premathilake H. T. M it20265410" userId="f242275b-e3f0-4a99-9266-4605dd9ff9dd" providerId="ADAL" clId="{F5FB1C5E-4C76-4A0C-BD2B-7A3BC33911D5}" dt="2023-08-30T14:03:18.924" v="52"/>
          <ac:grpSpMkLst>
            <pc:docMk/>
            <pc:sldMk cId="644792934" sldId="536"/>
            <ac:grpSpMk id="39" creationId="{F7367C98-1565-A33F-E460-5CDEEDEF4DC5}"/>
          </ac:grpSpMkLst>
        </pc:grpChg>
        <pc:grpChg chg="del mod">
          <ac:chgData name="Premathilake H. T. M it20265410" userId="f242275b-e3f0-4a99-9266-4605dd9ff9dd" providerId="ADAL" clId="{F5FB1C5E-4C76-4A0C-BD2B-7A3BC33911D5}" dt="2023-08-30T14:03:18.909" v="39"/>
          <ac:grpSpMkLst>
            <pc:docMk/>
            <pc:sldMk cId="644792934" sldId="536"/>
            <ac:grpSpMk id="40" creationId="{B18F30EF-3F68-9BD2-CC66-DA59A323FB76}"/>
          </ac:grpSpMkLst>
        </pc:grpChg>
        <pc:picChg chg="add del mod">
          <ac:chgData name="Premathilake H. T. M it20265410" userId="f242275b-e3f0-4a99-9266-4605dd9ff9dd" providerId="ADAL" clId="{F5FB1C5E-4C76-4A0C-BD2B-7A3BC33911D5}" dt="2023-09-01T18:50:23.869" v="1051"/>
          <ac:picMkLst>
            <pc:docMk/>
            <pc:sldMk cId="644792934" sldId="536"/>
            <ac:picMk id="2" creationId="{414C1190-CE1C-A566-554E-6EB2BB28D1B0}"/>
          </ac:picMkLst>
        </pc:picChg>
        <pc:picChg chg="del">
          <ac:chgData name="Premathilake H. T. M it20265410" userId="f242275b-e3f0-4a99-9266-4605dd9ff9dd" providerId="ADAL" clId="{F5FB1C5E-4C76-4A0C-BD2B-7A3BC33911D5}" dt="2023-09-01T18:52:31.737" v="1091" actId="478"/>
          <ac:picMkLst>
            <pc:docMk/>
            <pc:sldMk cId="644792934" sldId="536"/>
            <ac:picMk id="8" creationId="{909D1777-AD8B-E3C6-2635-FB953F52F73D}"/>
          </ac:picMkLst>
        </pc:picChg>
        <pc:inkChg chg="add del mod">
          <ac:chgData name="Premathilake H. T. M it20265410" userId="f242275b-e3f0-4a99-9266-4605dd9ff9dd" providerId="ADAL" clId="{F5FB1C5E-4C76-4A0C-BD2B-7A3BC33911D5}" dt="2023-08-30T14:03:18.927" v="56"/>
          <ac:inkMkLst>
            <pc:docMk/>
            <pc:sldMk cId="644792934" sldId="536"/>
            <ac:inkMk id="2" creationId="{553A48BC-B529-5CCC-3370-F1A4766D4F18}"/>
          </ac:inkMkLst>
        </pc:inkChg>
        <pc:inkChg chg="add del mod">
          <ac:chgData name="Premathilake H. T. M it20265410" userId="f242275b-e3f0-4a99-9266-4605dd9ff9dd" providerId="ADAL" clId="{F5FB1C5E-4C76-4A0C-BD2B-7A3BC33911D5}" dt="2023-09-02T13:54:10.694" v="3262"/>
          <ac:inkMkLst>
            <pc:docMk/>
            <pc:sldMk cId="644792934" sldId="536"/>
            <ac:inkMk id="9" creationId="{D86CCC52-0491-0F91-AEAD-0DF820D9CE43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13" v="43"/>
          <ac:inkMkLst>
            <pc:docMk/>
            <pc:sldMk cId="644792934" sldId="536"/>
            <ac:inkMk id="10" creationId="{0AA8E64E-D609-C98B-17C3-0D4C2ACBA0E3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16" v="47"/>
          <ac:inkMkLst>
            <pc:docMk/>
            <pc:sldMk cId="644792934" sldId="536"/>
            <ac:inkMk id="11" creationId="{5530E0B2-B214-09BF-C374-CCF9BA3AB41E}"/>
          </ac:inkMkLst>
        </pc:inkChg>
        <pc:inkChg chg="add del">
          <ac:chgData name="Premathilake H. T. M it20265410" userId="f242275b-e3f0-4a99-9266-4605dd9ff9dd" providerId="ADAL" clId="{F5FB1C5E-4C76-4A0C-BD2B-7A3BC33911D5}" dt="2023-08-30T14:03:18.915" v="46"/>
          <ac:inkMkLst>
            <pc:docMk/>
            <pc:sldMk cId="644792934" sldId="536"/>
            <ac:inkMk id="14" creationId="{B5A227D2-4D2E-2E60-1760-2DB3402A2D4D}"/>
          </ac:inkMkLst>
        </pc:inkChg>
        <pc:inkChg chg="add del">
          <ac:chgData name="Premathilake H. T. M it20265410" userId="f242275b-e3f0-4a99-9266-4605dd9ff9dd" providerId="ADAL" clId="{F5FB1C5E-4C76-4A0C-BD2B-7A3BC33911D5}" dt="2023-08-30T14:03:18.921" v="50"/>
          <ac:inkMkLst>
            <pc:docMk/>
            <pc:sldMk cId="644792934" sldId="536"/>
            <ac:inkMk id="15" creationId="{ACB59077-E0CE-A882-C6E5-221C60E95911}"/>
          </ac:inkMkLst>
        </pc:inkChg>
        <pc:inkChg chg="add del">
          <ac:chgData name="Premathilake H. T. M it20265410" userId="f242275b-e3f0-4a99-9266-4605dd9ff9dd" providerId="ADAL" clId="{F5FB1C5E-4C76-4A0C-BD2B-7A3BC33911D5}" dt="2023-08-30T14:03:18.897" v="34"/>
          <ac:inkMkLst>
            <pc:docMk/>
            <pc:sldMk cId="644792934" sldId="536"/>
            <ac:inkMk id="16" creationId="{3D683BD1-78F7-5CFF-D3DB-179330158B23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03" v="38"/>
          <ac:inkMkLst>
            <pc:docMk/>
            <pc:sldMk cId="644792934" sldId="536"/>
            <ac:inkMk id="17" creationId="{B4A64A88-115A-BDC0-64A3-D4440E86081D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23" v="51"/>
          <ac:inkMkLst>
            <pc:docMk/>
            <pc:sldMk cId="644792934" sldId="536"/>
            <ac:inkMk id="18" creationId="{74A8AD8E-0530-41F8-693A-C24F33C7AED8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18" v="48"/>
          <ac:inkMkLst>
            <pc:docMk/>
            <pc:sldMk cId="644792934" sldId="536"/>
            <ac:inkMk id="19" creationId="{6DB06B49-7CD1-CEF8-6583-AA4716630FB0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19" v="49"/>
          <ac:inkMkLst>
            <pc:docMk/>
            <pc:sldMk cId="644792934" sldId="536"/>
            <ac:inkMk id="20" creationId="{2D877B43-9E0B-A0C1-BC7D-767508233292}"/>
          </ac:inkMkLst>
        </pc:inkChg>
        <pc:inkChg chg="add del">
          <ac:chgData name="Premathilake H. T. M it20265410" userId="f242275b-e3f0-4a99-9266-4605dd9ff9dd" providerId="ADAL" clId="{F5FB1C5E-4C76-4A0C-BD2B-7A3BC33911D5}" dt="2023-08-30T14:03:18.900" v="37"/>
          <ac:inkMkLst>
            <pc:docMk/>
            <pc:sldMk cId="644792934" sldId="536"/>
            <ac:inkMk id="22" creationId="{D6917106-6438-D8F4-9A4E-62633B320125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15" v="45"/>
          <ac:inkMkLst>
            <pc:docMk/>
            <pc:sldMk cId="644792934" sldId="536"/>
            <ac:inkMk id="23" creationId="{2F44F516-B0F2-99FE-DD9C-6D2332C83D52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14" v="44"/>
          <ac:inkMkLst>
            <pc:docMk/>
            <pc:sldMk cId="644792934" sldId="536"/>
            <ac:inkMk id="24" creationId="{977BD920-889D-D9A4-2A8C-75DBE02E5334}"/>
          </ac:inkMkLst>
        </pc:inkChg>
        <pc:inkChg chg="add del">
          <ac:chgData name="Premathilake H. T. M it20265410" userId="f242275b-e3f0-4a99-9266-4605dd9ff9dd" providerId="ADAL" clId="{F5FB1C5E-4C76-4A0C-BD2B-7A3BC33911D5}" dt="2023-08-30T14:03:18.911" v="41"/>
          <ac:inkMkLst>
            <pc:docMk/>
            <pc:sldMk cId="644792934" sldId="536"/>
            <ac:inkMk id="26" creationId="{FA5C26DF-596D-8E01-857C-868B0F1D087B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895" v="33"/>
          <ac:inkMkLst>
            <pc:docMk/>
            <pc:sldMk cId="644792934" sldId="536"/>
            <ac:inkMk id="27" creationId="{1EB385A1-2C10-E60B-D3E1-6E5E96116E7F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12" v="42"/>
          <ac:inkMkLst>
            <pc:docMk/>
            <pc:sldMk cId="644792934" sldId="536"/>
            <ac:inkMk id="28" creationId="{94502CAD-A055-AD85-23EA-FD9910797D43}"/>
          </ac:inkMkLst>
        </pc:inkChg>
        <pc:inkChg chg="add del">
          <ac:chgData name="Premathilake H. T. M it20265410" userId="f242275b-e3f0-4a99-9266-4605dd9ff9dd" providerId="ADAL" clId="{F5FB1C5E-4C76-4A0C-BD2B-7A3BC33911D5}" dt="2023-08-30T14:03:18.910" v="40"/>
          <ac:inkMkLst>
            <pc:docMk/>
            <pc:sldMk cId="644792934" sldId="536"/>
            <ac:inkMk id="30" creationId="{316216F6-5A65-F779-F0EE-FF1247883E5E}"/>
          </ac:inkMkLst>
        </pc:inkChg>
        <pc:inkChg chg="add del">
          <ac:chgData name="Premathilake H. T. M it20265410" userId="f242275b-e3f0-4a99-9266-4605dd9ff9dd" providerId="ADAL" clId="{F5FB1C5E-4C76-4A0C-BD2B-7A3BC33911D5}" dt="2023-08-30T14:03:18.893" v="32"/>
          <ac:inkMkLst>
            <pc:docMk/>
            <pc:sldMk cId="644792934" sldId="536"/>
            <ac:inkMk id="31" creationId="{6F122F48-50B4-0F72-3D05-FA2EBD546A60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28" v="57"/>
          <ac:inkMkLst>
            <pc:docMk/>
            <pc:sldMk cId="644792934" sldId="536"/>
            <ac:inkMk id="32" creationId="{D99EAC51-5A73-24FE-EA68-CA3BF3CD0481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897" v="35"/>
          <ac:inkMkLst>
            <pc:docMk/>
            <pc:sldMk cId="644792934" sldId="536"/>
            <ac:inkMk id="33" creationId="{47FF01F1-D484-0409-8EE6-3C1F9E25A730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25" v="53"/>
          <ac:inkMkLst>
            <pc:docMk/>
            <pc:sldMk cId="644792934" sldId="536"/>
            <ac:inkMk id="35" creationId="{57CAE14B-5798-13D7-5CE6-AEB1503DED0A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09" v="39"/>
          <ac:inkMkLst>
            <pc:docMk/>
            <pc:sldMk cId="644792934" sldId="536"/>
            <ac:inkMk id="36" creationId="{D7B4019D-0C9D-5052-1802-B26269B9AB9A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24" v="52"/>
          <ac:inkMkLst>
            <pc:docMk/>
            <pc:sldMk cId="644792934" sldId="536"/>
            <ac:inkMk id="37" creationId="{4DD469D7-BEB9-AAA9-9653-E804BEC49768}"/>
          </ac:inkMkLst>
        </pc:inkChg>
        <pc:inkChg chg="add del mod">
          <ac:chgData name="Premathilake H. T. M it20265410" userId="f242275b-e3f0-4a99-9266-4605dd9ff9dd" providerId="ADAL" clId="{F5FB1C5E-4C76-4A0C-BD2B-7A3BC33911D5}" dt="2023-08-30T14:03:18.927" v="55"/>
          <ac:inkMkLst>
            <pc:docMk/>
            <pc:sldMk cId="644792934" sldId="536"/>
            <ac:inkMk id="38" creationId="{575B7CD9-E581-0B5C-1D30-B7737BFC8B7D}"/>
          </ac:inkMkLst>
        </pc:inkChg>
        <pc:inkChg chg="add del">
          <ac:chgData name="Premathilake H. T. M it20265410" userId="f242275b-e3f0-4a99-9266-4605dd9ff9dd" providerId="ADAL" clId="{F5FB1C5E-4C76-4A0C-BD2B-7A3BC33911D5}" dt="2023-08-30T14:03:18.926" v="54"/>
          <ac:inkMkLst>
            <pc:docMk/>
            <pc:sldMk cId="644792934" sldId="536"/>
            <ac:inkMk id="41" creationId="{517AED3D-C987-4003-7C7F-83CF8208A310}"/>
          </ac:inkMkLst>
        </pc:inkChg>
      </pc:sldChg>
      <pc:sldChg chg="modSp mod">
        <pc:chgData name="Premathilake H. T. M it20265410" userId="f242275b-e3f0-4a99-9266-4605dd9ff9dd" providerId="ADAL" clId="{F5FB1C5E-4C76-4A0C-BD2B-7A3BC33911D5}" dt="2023-09-03T19:17:04.982" v="4518" actId="1076"/>
        <pc:sldMkLst>
          <pc:docMk/>
          <pc:sldMk cId="869244760" sldId="538"/>
        </pc:sldMkLst>
        <pc:spChg chg="mod">
          <ac:chgData name="Premathilake H. T. M it20265410" userId="f242275b-e3f0-4a99-9266-4605dd9ff9dd" providerId="ADAL" clId="{F5FB1C5E-4C76-4A0C-BD2B-7A3BC33911D5}" dt="2023-09-03T19:17:04.982" v="4518" actId="1076"/>
          <ac:spMkLst>
            <pc:docMk/>
            <pc:sldMk cId="869244760" sldId="538"/>
            <ac:spMk id="4" creationId="{202ACE7C-F645-FD48-7258-9F3BBD863131}"/>
          </ac:spMkLst>
        </pc:spChg>
        <pc:picChg chg="mod">
          <ac:chgData name="Premathilake H. T. M it20265410" userId="f242275b-e3f0-4a99-9266-4605dd9ff9dd" providerId="ADAL" clId="{F5FB1C5E-4C76-4A0C-BD2B-7A3BC33911D5}" dt="2023-09-03T19:17:00.823" v="4517" actId="1076"/>
          <ac:picMkLst>
            <pc:docMk/>
            <pc:sldMk cId="869244760" sldId="538"/>
            <ac:picMk id="5" creationId="{893464A8-1F67-811F-5EB9-2983CCA6C587}"/>
          </ac:picMkLst>
        </pc:picChg>
      </pc:sldChg>
      <pc:sldChg chg="del">
        <pc:chgData name="Premathilake H. T. M it20265410" userId="f242275b-e3f0-4a99-9266-4605dd9ff9dd" providerId="ADAL" clId="{F5FB1C5E-4C76-4A0C-BD2B-7A3BC33911D5}" dt="2023-09-01T19:06:37.500" v="1183" actId="47"/>
        <pc:sldMkLst>
          <pc:docMk/>
          <pc:sldMk cId="9302915" sldId="542"/>
        </pc:sldMkLst>
      </pc:sldChg>
      <pc:sldChg chg="del">
        <pc:chgData name="Premathilake H. T. M it20265410" userId="f242275b-e3f0-4a99-9266-4605dd9ff9dd" providerId="ADAL" clId="{F5FB1C5E-4C76-4A0C-BD2B-7A3BC33911D5}" dt="2023-09-01T19:05:59.369" v="1176" actId="47"/>
        <pc:sldMkLst>
          <pc:docMk/>
          <pc:sldMk cId="4282583753" sldId="545"/>
        </pc:sldMkLst>
      </pc:sldChg>
      <pc:sldChg chg="modSp mod">
        <pc:chgData name="Premathilake H. T. M it20265410" userId="f242275b-e3f0-4a99-9266-4605dd9ff9dd" providerId="ADAL" clId="{F5FB1C5E-4C76-4A0C-BD2B-7A3BC33911D5}" dt="2023-09-01T19:10:14.705" v="1200" actId="20577"/>
        <pc:sldMkLst>
          <pc:docMk/>
          <pc:sldMk cId="3173417674" sldId="546"/>
        </pc:sldMkLst>
        <pc:spChg chg="mod">
          <ac:chgData name="Premathilake H. T. M it20265410" userId="f242275b-e3f0-4a99-9266-4605dd9ff9dd" providerId="ADAL" clId="{F5FB1C5E-4C76-4A0C-BD2B-7A3BC33911D5}" dt="2023-09-01T19:10:14.705" v="1200" actId="20577"/>
          <ac:spMkLst>
            <pc:docMk/>
            <pc:sldMk cId="3173417674" sldId="546"/>
            <ac:spMk id="8" creationId="{636D3C2D-EB1C-23EC-6B81-7266B1DA42CF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18:58:36.159" v="1096" actId="47"/>
        <pc:sldMkLst>
          <pc:docMk/>
          <pc:sldMk cId="3871648942" sldId="547"/>
        </pc:sldMkLst>
      </pc:sldChg>
      <pc:sldChg chg="del">
        <pc:chgData name="Premathilake H. T. M it20265410" userId="f242275b-e3f0-4a99-9266-4605dd9ff9dd" providerId="ADAL" clId="{F5FB1C5E-4C76-4A0C-BD2B-7A3BC33911D5}" dt="2023-09-01T19:03:38.908" v="1166" actId="47"/>
        <pc:sldMkLst>
          <pc:docMk/>
          <pc:sldMk cId="3937479794" sldId="549"/>
        </pc:sldMkLst>
      </pc:sldChg>
      <pc:sldChg chg="addSp modSp mod">
        <pc:chgData name="Premathilake H. T. M it20265410" userId="f242275b-e3f0-4a99-9266-4605dd9ff9dd" providerId="ADAL" clId="{F5FB1C5E-4C76-4A0C-BD2B-7A3BC33911D5}" dt="2023-09-03T19:06:56.180" v="4500" actId="20577"/>
        <pc:sldMkLst>
          <pc:docMk/>
          <pc:sldMk cId="3081994044" sldId="553"/>
        </pc:sldMkLst>
        <pc:spChg chg="add mod">
          <ac:chgData name="Premathilake H. T. M it20265410" userId="f242275b-e3f0-4a99-9266-4605dd9ff9dd" providerId="ADAL" clId="{F5FB1C5E-4C76-4A0C-BD2B-7A3BC33911D5}" dt="2023-09-03T19:06:56.180" v="4500" actId="20577"/>
          <ac:spMkLst>
            <pc:docMk/>
            <pc:sldMk cId="3081994044" sldId="553"/>
            <ac:spMk id="2" creationId="{897FAE12-EAA8-EBC6-6A6D-47F3F45612DC}"/>
          </ac:spMkLst>
        </pc:spChg>
        <pc:picChg chg="mod">
          <ac:chgData name="Premathilake H. T. M it20265410" userId="f242275b-e3f0-4a99-9266-4605dd9ff9dd" providerId="ADAL" clId="{F5FB1C5E-4C76-4A0C-BD2B-7A3BC33911D5}" dt="2023-09-03T19:05:00.958" v="4481" actId="1076"/>
          <ac:picMkLst>
            <pc:docMk/>
            <pc:sldMk cId="3081994044" sldId="553"/>
            <ac:picMk id="18" creationId="{8DBBE108-1FEA-2448-5A6F-B582BA49A19D}"/>
          </ac:picMkLst>
        </pc:picChg>
      </pc:sldChg>
      <pc:sldChg chg="modSp mod">
        <pc:chgData name="Premathilake H. T. M it20265410" userId="f242275b-e3f0-4a99-9266-4605dd9ff9dd" providerId="ADAL" clId="{F5FB1C5E-4C76-4A0C-BD2B-7A3BC33911D5}" dt="2023-09-02T09:04:41.471" v="1711" actId="1076"/>
        <pc:sldMkLst>
          <pc:docMk/>
          <pc:sldMk cId="838266984" sldId="557"/>
        </pc:sldMkLst>
        <pc:picChg chg="mod">
          <ac:chgData name="Premathilake H. T. M it20265410" userId="f242275b-e3f0-4a99-9266-4605dd9ff9dd" providerId="ADAL" clId="{F5FB1C5E-4C76-4A0C-BD2B-7A3BC33911D5}" dt="2023-09-02T09:04:41.471" v="1711" actId="1076"/>
          <ac:picMkLst>
            <pc:docMk/>
            <pc:sldMk cId="838266984" sldId="557"/>
            <ac:picMk id="2" creationId="{803A44E4-32E5-D193-AC97-ACC7C167C144}"/>
          </ac:picMkLst>
        </pc:picChg>
      </pc:sldChg>
      <pc:sldChg chg="modSp mod">
        <pc:chgData name="Premathilake H. T. M it20265410" userId="f242275b-e3f0-4a99-9266-4605dd9ff9dd" providerId="ADAL" clId="{F5FB1C5E-4C76-4A0C-BD2B-7A3BC33911D5}" dt="2023-09-03T16:28:07.478" v="4182" actId="27636"/>
        <pc:sldMkLst>
          <pc:docMk/>
          <pc:sldMk cId="4281076161" sldId="564"/>
        </pc:sldMkLst>
        <pc:spChg chg="mod">
          <ac:chgData name="Premathilake H. T. M it20265410" userId="f242275b-e3f0-4a99-9266-4605dd9ff9dd" providerId="ADAL" clId="{F5FB1C5E-4C76-4A0C-BD2B-7A3BC33911D5}" dt="2023-09-03T16:28:07.478" v="4182" actId="27636"/>
          <ac:spMkLst>
            <pc:docMk/>
            <pc:sldMk cId="4281076161" sldId="564"/>
            <ac:spMk id="7" creationId="{D9BD988E-D4EC-5A36-37F8-1B3A8EDAE6FA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20:06:06.917" v="1269" actId="47"/>
        <pc:sldMkLst>
          <pc:docMk/>
          <pc:sldMk cId="3791197592" sldId="566"/>
        </pc:sldMkLst>
      </pc:sldChg>
      <pc:sldChg chg="addSp delSp modSp mod ord">
        <pc:chgData name="Premathilake H. T. M it20265410" userId="f242275b-e3f0-4a99-9266-4605dd9ff9dd" providerId="ADAL" clId="{F5FB1C5E-4C76-4A0C-BD2B-7A3BC33911D5}" dt="2023-09-03T16:31:10.994" v="4204" actId="167"/>
        <pc:sldMkLst>
          <pc:docMk/>
          <pc:sldMk cId="3775967615" sldId="568"/>
        </pc:sldMkLst>
        <pc:spChg chg="add mod">
          <ac:chgData name="Premathilake H. T. M it20265410" userId="f242275b-e3f0-4a99-9266-4605dd9ff9dd" providerId="ADAL" clId="{F5FB1C5E-4C76-4A0C-BD2B-7A3BC33911D5}" dt="2023-09-03T11:12:34.818" v="3708"/>
          <ac:spMkLst>
            <pc:docMk/>
            <pc:sldMk cId="3775967615" sldId="568"/>
            <ac:spMk id="2" creationId="{B98E40FB-14C8-C3F3-22EE-DA0B006E1A40}"/>
          </ac:spMkLst>
        </pc:spChg>
        <pc:spChg chg="del">
          <ac:chgData name="Premathilake H. T. M it20265410" userId="f242275b-e3f0-4a99-9266-4605dd9ff9dd" providerId="ADAL" clId="{F5FB1C5E-4C76-4A0C-BD2B-7A3BC33911D5}" dt="2023-09-01T20:07:18.882" v="1283" actId="478"/>
          <ac:spMkLst>
            <pc:docMk/>
            <pc:sldMk cId="3775967615" sldId="568"/>
            <ac:spMk id="4" creationId="{971616C1-43A2-F8A7-D50D-8F563BFFB48D}"/>
          </ac:spMkLst>
        </pc:spChg>
        <pc:spChg chg="add mod">
          <ac:chgData name="Premathilake H. T. M it20265410" userId="f242275b-e3f0-4a99-9266-4605dd9ff9dd" providerId="ADAL" clId="{F5FB1C5E-4C76-4A0C-BD2B-7A3BC33911D5}" dt="2023-09-03T11:12:34.818" v="3708"/>
          <ac:spMkLst>
            <pc:docMk/>
            <pc:sldMk cId="3775967615" sldId="568"/>
            <ac:spMk id="4" creationId="{C2320F6F-CBB8-7CF4-2939-62513080D798}"/>
          </ac:spMkLst>
        </pc:spChg>
        <pc:spChg chg="add mod">
          <ac:chgData name="Premathilake H. T. M it20265410" userId="f242275b-e3f0-4a99-9266-4605dd9ff9dd" providerId="ADAL" clId="{F5FB1C5E-4C76-4A0C-BD2B-7A3BC33911D5}" dt="2023-09-03T11:12:34.818" v="3708"/>
          <ac:spMkLst>
            <pc:docMk/>
            <pc:sldMk cId="3775967615" sldId="568"/>
            <ac:spMk id="6" creationId="{F8908A08-9D16-806D-2AD2-5D85541A0531}"/>
          </ac:spMkLst>
        </pc:spChg>
        <pc:spChg chg="add mod">
          <ac:chgData name="Premathilake H. T. M it20265410" userId="f242275b-e3f0-4a99-9266-4605dd9ff9dd" providerId="ADAL" clId="{F5FB1C5E-4C76-4A0C-BD2B-7A3BC33911D5}" dt="2023-09-03T11:12:34.818" v="3708"/>
          <ac:spMkLst>
            <pc:docMk/>
            <pc:sldMk cId="3775967615" sldId="568"/>
            <ac:spMk id="7" creationId="{D2CD55AC-09BF-D647-2E47-83D33AECE6BD}"/>
          </ac:spMkLst>
        </pc:spChg>
        <pc:spChg chg="add mod">
          <ac:chgData name="Premathilake H. T. M it20265410" userId="f242275b-e3f0-4a99-9266-4605dd9ff9dd" providerId="ADAL" clId="{F5FB1C5E-4C76-4A0C-BD2B-7A3BC33911D5}" dt="2023-09-03T16:30:56.376" v="4201" actId="1035"/>
          <ac:spMkLst>
            <pc:docMk/>
            <pc:sldMk cId="3775967615" sldId="568"/>
            <ac:spMk id="8" creationId="{297B709A-50B1-F5F2-E846-913F29B59310}"/>
          </ac:spMkLst>
        </pc:spChg>
        <pc:spChg chg="add mod ord">
          <ac:chgData name="Premathilake H. T. M it20265410" userId="f242275b-e3f0-4a99-9266-4605dd9ff9dd" providerId="ADAL" clId="{F5FB1C5E-4C76-4A0C-BD2B-7A3BC33911D5}" dt="2023-09-03T16:31:10.994" v="4204" actId="167"/>
          <ac:spMkLst>
            <pc:docMk/>
            <pc:sldMk cId="3775967615" sldId="568"/>
            <ac:spMk id="9" creationId="{921D461F-C9E1-41B9-7F3E-518FD6AE551C}"/>
          </ac:spMkLst>
        </pc:spChg>
        <pc:spChg chg="add del mod">
          <ac:chgData name="Premathilake H. T. M it20265410" userId="f242275b-e3f0-4a99-9266-4605dd9ff9dd" providerId="ADAL" clId="{F5FB1C5E-4C76-4A0C-BD2B-7A3BC33911D5}" dt="2023-09-01T20:07:39.114" v="1304" actId="478"/>
          <ac:spMkLst>
            <pc:docMk/>
            <pc:sldMk cId="3775967615" sldId="568"/>
            <ac:spMk id="12" creationId="{0CDF7867-5900-52E4-2EC7-484FBF93185B}"/>
          </ac:spMkLst>
        </pc:spChg>
        <pc:spChg chg="add mod">
          <ac:chgData name="Premathilake H. T. M it20265410" userId="f242275b-e3f0-4a99-9266-4605dd9ff9dd" providerId="ADAL" clId="{F5FB1C5E-4C76-4A0C-BD2B-7A3BC33911D5}" dt="2023-09-01T20:07:43.259" v="1307" actId="20577"/>
          <ac:spMkLst>
            <pc:docMk/>
            <pc:sldMk cId="3775967615" sldId="568"/>
            <ac:spMk id="13" creationId="{4EA7F106-31BD-5F0A-4FDB-F421394ADB7C}"/>
          </ac:spMkLst>
        </pc:spChg>
        <pc:spChg chg="del">
          <ac:chgData name="Premathilake H. T. M it20265410" userId="f242275b-e3f0-4a99-9266-4605dd9ff9dd" providerId="ADAL" clId="{F5FB1C5E-4C76-4A0C-BD2B-7A3BC33911D5}" dt="2023-09-03T11:12:33.983" v="3707" actId="478"/>
          <ac:spMkLst>
            <pc:docMk/>
            <pc:sldMk cId="3775967615" sldId="568"/>
            <ac:spMk id="73" creationId="{5D157658-CBE4-FE82-0005-B672B30C2FD9}"/>
          </ac:spMkLst>
        </pc:spChg>
        <pc:spChg chg="del">
          <ac:chgData name="Premathilake H. T. M it20265410" userId="f242275b-e3f0-4a99-9266-4605dd9ff9dd" providerId="ADAL" clId="{F5FB1C5E-4C76-4A0C-BD2B-7A3BC33911D5}" dt="2023-09-03T11:12:33.983" v="3707" actId="478"/>
          <ac:spMkLst>
            <pc:docMk/>
            <pc:sldMk cId="3775967615" sldId="568"/>
            <ac:spMk id="74" creationId="{FEEAB7E4-D1D6-205D-D04C-83B917A4425A}"/>
          </ac:spMkLst>
        </pc:spChg>
        <pc:spChg chg="del">
          <ac:chgData name="Premathilake H. T. M it20265410" userId="f242275b-e3f0-4a99-9266-4605dd9ff9dd" providerId="ADAL" clId="{F5FB1C5E-4C76-4A0C-BD2B-7A3BC33911D5}" dt="2023-09-03T11:12:33.983" v="3707" actId="478"/>
          <ac:spMkLst>
            <pc:docMk/>
            <pc:sldMk cId="3775967615" sldId="568"/>
            <ac:spMk id="75" creationId="{CDEE99D4-7FFC-B84E-3403-530587E517A0}"/>
          </ac:spMkLst>
        </pc:spChg>
        <pc:spChg chg="del">
          <ac:chgData name="Premathilake H. T. M it20265410" userId="f242275b-e3f0-4a99-9266-4605dd9ff9dd" providerId="ADAL" clId="{F5FB1C5E-4C76-4A0C-BD2B-7A3BC33911D5}" dt="2023-09-03T11:12:33.983" v="3707" actId="478"/>
          <ac:spMkLst>
            <pc:docMk/>
            <pc:sldMk cId="3775967615" sldId="568"/>
            <ac:spMk id="76" creationId="{BD6E6A9A-84A0-82FE-D3F3-29970307F2DC}"/>
          </ac:spMkLst>
        </pc:spChg>
        <pc:spChg chg="mod">
          <ac:chgData name="Premathilake H. T. M it20265410" userId="f242275b-e3f0-4a99-9266-4605dd9ff9dd" providerId="ADAL" clId="{F5FB1C5E-4C76-4A0C-BD2B-7A3BC33911D5}" dt="2023-09-03T16:30:21.353" v="4188"/>
          <ac:spMkLst>
            <pc:docMk/>
            <pc:sldMk cId="3775967615" sldId="568"/>
            <ac:spMk id="167" creationId="{3E45DACC-E208-37C4-F11B-84BEBD5ABA07}"/>
          </ac:spMkLst>
        </pc:spChg>
        <pc:spChg chg="mod">
          <ac:chgData name="Premathilake H. T. M it20265410" userId="f242275b-e3f0-4a99-9266-4605dd9ff9dd" providerId="ADAL" clId="{F5FB1C5E-4C76-4A0C-BD2B-7A3BC33911D5}" dt="2023-09-03T16:29:52.828" v="4187"/>
          <ac:spMkLst>
            <pc:docMk/>
            <pc:sldMk cId="3775967615" sldId="568"/>
            <ac:spMk id="169" creationId="{27B7EE80-B0B3-865D-7E56-8767C83F5DB4}"/>
          </ac:spMkLst>
        </pc:spChg>
        <pc:picChg chg="add mod ord">
          <ac:chgData name="Premathilake H. T. M it20265410" userId="f242275b-e3f0-4a99-9266-4605dd9ff9dd" providerId="ADAL" clId="{F5FB1C5E-4C76-4A0C-BD2B-7A3BC33911D5}" dt="2023-09-01T20:06:54.635" v="1280" actId="167"/>
          <ac:picMkLst>
            <pc:docMk/>
            <pc:sldMk cId="3775967615" sldId="568"/>
            <ac:picMk id="11" creationId="{640E6CD7-B46F-DC64-648A-AF13F6068329}"/>
          </ac:picMkLst>
        </pc:picChg>
        <pc:picChg chg="ord">
          <ac:chgData name="Premathilake H. T. M it20265410" userId="f242275b-e3f0-4a99-9266-4605dd9ff9dd" providerId="ADAL" clId="{F5FB1C5E-4C76-4A0C-BD2B-7A3BC33911D5}" dt="2023-09-03T11:12:29.987" v="3706" actId="167"/>
          <ac:picMkLst>
            <pc:docMk/>
            <pc:sldMk cId="3775967615" sldId="568"/>
            <ac:picMk id="190" creationId="{A18D0047-3D99-58F4-E538-1894C765AD4C}"/>
          </ac:picMkLst>
        </pc:picChg>
      </pc:sldChg>
      <pc:sldChg chg="modSp del mod ord">
        <pc:chgData name="Premathilake H. T. M it20265410" userId="f242275b-e3f0-4a99-9266-4605dd9ff9dd" providerId="ADAL" clId="{F5FB1C5E-4C76-4A0C-BD2B-7A3BC33911D5}" dt="2023-09-03T08:39:51.292" v="3524" actId="47"/>
        <pc:sldMkLst>
          <pc:docMk/>
          <pc:sldMk cId="1760497873" sldId="570"/>
        </pc:sldMkLst>
        <pc:spChg chg="mod">
          <ac:chgData name="Premathilake H. T. M it20265410" userId="f242275b-e3f0-4a99-9266-4605dd9ff9dd" providerId="ADAL" clId="{F5FB1C5E-4C76-4A0C-BD2B-7A3BC33911D5}" dt="2023-09-01T20:08:29.656" v="1314" actId="13926"/>
          <ac:spMkLst>
            <pc:docMk/>
            <pc:sldMk cId="1760497873" sldId="570"/>
            <ac:spMk id="5" creationId="{B1C17362-8834-8F4C-57FD-09F500B7B511}"/>
          </ac:spMkLst>
        </pc:spChg>
      </pc:sldChg>
      <pc:sldChg chg="modSp mod">
        <pc:chgData name="Premathilake H. T. M it20265410" userId="f242275b-e3f0-4a99-9266-4605dd9ff9dd" providerId="ADAL" clId="{F5FB1C5E-4C76-4A0C-BD2B-7A3BC33911D5}" dt="2023-09-01T19:55:58.149" v="1251" actId="13926"/>
        <pc:sldMkLst>
          <pc:docMk/>
          <pc:sldMk cId="93386390" sldId="571"/>
        </pc:sldMkLst>
        <pc:spChg chg="mod">
          <ac:chgData name="Premathilake H. T. M it20265410" userId="f242275b-e3f0-4a99-9266-4605dd9ff9dd" providerId="ADAL" clId="{F5FB1C5E-4C76-4A0C-BD2B-7A3BC33911D5}" dt="2023-09-01T19:55:58.149" v="1251" actId="13926"/>
          <ac:spMkLst>
            <pc:docMk/>
            <pc:sldMk cId="93386390" sldId="571"/>
            <ac:spMk id="5" creationId="{B1C17362-8834-8F4C-57FD-09F500B7B511}"/>
          </ac:spMkLst>
        </pc:spChg>
      </pc:sldChg>
      <pc:sldChg chg="modSp mod">
        <pc:chgData name="Premathilake H. T. M it20265410" userId="f242275b-e3f0-4a99-9266-4605dd9ff9dd" providerId="ADAL" clId="{F5FB1C5E-4C76-4A0C-BD2B-7A3BC33911D5}" dt="2023-09-01T19:56:36.944" v="1255" actId="13926"/>
        <pc:sldMkLst>
          <pc:docMk/>
          <pc:sldMk cId="2510122307" sldId="572"/>
        </pc:sldMkLst>
        <pc:spChg chg="mod">
          <ac:chgData name="Premathilake H. T. M it20265410" userId="f242275b-e3f0-4a99-9266-4605dd9ff9dd" providerId="ADAL" clId="{F5FB1C5E-4C76-4A0C-BD2B-7A3BC33911D5}" dt="2023-09-01T19:56:36.944" v="1255" actId="13926"/>
          <ac:spMkLst>
            <pc:docMk/>
            <pc:sldMk cId="2510122307" sldId="572"/>
            <ac:spMk id="2" creationId="{AE5FA3E2-09C8-D1E6-ED5C-F59F3E6AD7E3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19:12:40.578" v="1215" actId="47"/>
        <pc:sldMkLst>
          <pc:docMk/>
          <pc:sldMk cId="1383329605" sldId="574"/>
        </pc:sldMkLst>
      </pc:sldChg>
      <pc:sldChg chg="delSp mod">
        <pc:chgData name="Premathilake H. T. M it20265410" userId="f242275b-e3f0-4a99-9266-4605dd9ff9dd" providerId="ADAL" clId="{F5FB1C5E-4C76-4A0C-BD2B-7A3BC33911D5}" dt="2023-09-01T20:21:15.794" v="1358" actId="478"/>
        <pc:sldMkLst>
          <pc:docMk/>
          <pc:sldMk cId="3724727447" sldId="575"/>
        </pc:sldMkLst>
        <pc:spChg chg="del">
          <ac:chgData name="Premathilake H. T. M it20265410" userId="f242275b-e3f0-4a99-9266-4605dd9ff9dd" providerId="ADAL" clId="{F5FB1C5E-4C76-4A0C-BD2B-7A3BC33911D5}" dt="2023-09-01T20:21:15.794" v="1358" actId="478"/>
          <ac:spMkLst>
            <pc:docMk/>
            <pc:sldMk cId="3724727447" sldId="575"/>
            <ac:spMk id="6" creationId="{BA6BC580-A797-724B-76AA-DAB618B4E06A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19:15:57.231" v="1229" actId="47"/>
        <pc:sldMkLst>
          <pc:docMk/>
          <pc:sldMk cId="945620655" sldId="576"/>
        </pc:sldMkLst>
      </pc:sldChg>
      <pc:sldChg chg="addSp delSp modSp new del mod">
        <pc:chgData name="Premathilake H. T. M it20265410" userId="f242275b-e3f0-4a99-9266-4605dd9ff9dd" providerId="ADAL" clId="{F5FB1C5E-4C76-4A0C-BD2B-7A3BC33911D5}" dt="2023-09-01T18:52:42.031" v="1092" actId="47"/>
        <pc:sldMkLst>
          <pc:docMk/>
          <pc:sldMk cId="1095504211" sldId="580"/>
        </pc:sldMkLst>
        <pc:spChg chg="del">
          <ac:chgData name="Premathilake H. T. M it20265410" userId="f242275b-e3f0-4a99-9266-4605dd9ff9dd" providerId="ADAL" clId="{F5FB1C5E-4C76-4A0C-BD2B-7A3BC33911D5}" dt="2023-08-30T14:10:16.013" v="66" actId="478"/>
          <ac:spMkLst>
            <pc:docMk/>
            <pc:sldMk cId="1095504211" sldId="580"/>
            <ac:spMk id="2" creationId="{0A691506-2E18-50C1-43CF-9E56AD8D24FF}"/>
          </ac:spMkLst>
        </pc:spChg>
        <pc:spChg chg="mod">
          <ac:chgData name="Premathilake H. T. M it20265410" userId="f242275b-e3f0-4a99-9266-4605dd9ff9dd" providerId="ADAL" clId="{F5FB1C5E-4C76-4A0C-BD2B-7A3BC33911D5}" dt="2023-09-01T18:46:18.806" v="1020" actId="20577"/>
          <ac:spMkLst>
            <pc:docMk/>
            <pc:sldMk cId="1095504211" sldId="580"/>
            <ac:spMk id="3" creationId="{AD04B323-12E1-20AA-BB94-C2CE8C569D78}"/>
          </ac:spMkLst>
        </pc:spChg>
        <pc:grpChg chg="del mod">
          <ac:chgData name="Premathilake H. T. M it20265410" userId="f242275b-e3f0-4a99-9266-4605dd9ff9dd" providerId="ADAL" clId="{F5FB1C5E-4C76-4A0C-BD2B-7A3BC33911D5}" dt="2023-08-31T19:24:40.303" v="148"/>
          <ac:grpSpMkLst>
            <pc:docMk/>
            <pc:sldMk cId="1095504211" sldId="580"/>
            <ac:grpSpMk id="11" creationId="{38555A0B-62EE-91DB-C268-4FC7CDC61578}"/>
          </ac:grpSpMkLst>
        </pc:grpChg>
        <pc:grpChg chg="del mod">
          <ac:chgData name="Premathilake H. T. M it20265410" userId="f242275b-e3f0-4a99-9266-4605dd9ff9dd" providerId="ADAL" clId="{F5FB1C5E-4C76-4A0C-BD2B-7A3BC33911D5}" dt="2023-08-31T19:21:52.581" v="82"/>
          <ac:grpSpMkLst>
            <pc:docMk/>
            <pc:sldMk cId="1095504211" sldId="580"/>
            <ac:grpSpMk id="17" creationId="{52F6FEC9-55B0-EE22-FBC3-CAE15F3E4869}"/>
          </ac:grpSpMkLst>
        </pc:grpChg>
        <pc:grpChg chg="del mod">
          <ac:chgData name="Premathilake H. T. M it20265410" userId="f242275b-e3f0-4a99-9266-4605dd9ff9dd" providerId="ADAL" clId="{F5FB1C5E-4C76-4A0C-BD2B-7A3BC33911D5}" dt="2023-08-31T19:21:57.345" v="87"/>
          <ac:grpSpMkLst>
            <pc:docMk/>
            <pc:sldMk cId="1095504211" sldId="580"/>
            <ac:grpSpMk id="18" creationId="{330C4D09-B102-7907-5633-AFF029D3E512}"/>
          </ac:grpSpMkLst>
        </pc:grpChg>
        <pc:grpChg chg="del mod">
          <ac:chgData name="Premathilake H. T. M it20265410" userId="f242275b-e3f0-4a99-9266-4605dd9ff9dd" providerId="ADAL" clId="{F5FB1C5E-4C76-4A0C-BD2B-7A3BC33911D5}" dt="2023-08-31T19:22:46.314" v="118"/>
          <ac:grpSpMkLst>
            <pc:docMk/>
            <pc:sldMk cId="1095504211" sldId="580"/>
            <ac:grpSpMk id="23" creationId="{91053A85-29FE-93E6-B834-F99F9FDEFA65}"/>
          </ac:grpSpMkLst>
        </pc:grpChg>
        <pc:grpChg chg="del mod">
          <ac:chgData name="Premathilake H. T. M it20265410" userId="f242275b-e3f0-4a99-9266-4605dd9ff9dd" providerId="ADAL" clId="{F5FB1C5E-4C76-4A0C-BD2B-7A3BC33911D5}" dt="2023-08-31T19:22:44.617" v="110"/>
          <ac:grpSpMkLst>
            <pc:docMk/>
            <pc:sldMk cId="1095504211" sldId="580"/>
            <ac:grpSpMk id="32" creationId="{99EDB1E6-91B8-1454-E2A8-116BE52437D8}"/>
          </ac:grpSpMkLst>
        </pc:grpChg>
        <pc:grpChg chg="del mod">
          <ac:chgData name="Premathilake H. T. M it20265410" userId="f242275b-e3f0-4a99-9266-4605dd9ff9dd" providerId="ADAL" clId="{F5FB1C5E-4C76-4A0C-BD2B-7A3BC33911D5}" dt="2023-08-31T19:22:43.541" v="105"/>
          <ac:grpSpMkLst>
            <pc:docMk/>
            <pc:sldMk cId="1095504211" sldId="580"/>
            <ac:grpSpMk id="36" creationId="{D553830C-5FEE-D663-43C7-0FB7F35D64E3}"/>
          </ac:grpSpMkLst>
        </pc:grpChg>
        <pc:grpChg chg="del mod">
          <ac:chgData name="Premathilake H. T. M it20265410" userId="f242275b-e3f0-4a99-9266-4605dd9ff9dd" providerId="ADAL" clId="{F5FB1C5E-4C76-4A0C-BD2B-7A3BC33911D5}" dt="2023-08-31T19:24:40.305" v="153"/>
          <ac:grpSpMkLst>
            <pc:docMk/>
            <pc:sldMk cId="1095504211" sldId="580"/>
            <ac:grpSpMk id="48" creationId="{52A9857B-C50F-7F6F-2A79-651F49497BC6}"/>
          </ac:grpSpMkLst>
        </pc:grpChg>
        <pc:grpChg chg="del mod">
          <ac:chgData name="Premathilake H. T. M it20265410" userId="f242275b-e3f0-4a99-9266-4605dd9ff9dd" providerId="ADAL" clId="{F5FB1C5E-4C76-4A0C-BD2B-7A3BC33911D5}" dt="2023-08-31T19:53:40.406" v="285"/>
          <ac:grpSpMkLst>
            <pc:docMk/>
            <pc:sldMk cId="1095504211" sldId="580"/>
            <ac:grpSpMk id="53" creationId="{B54BE7B2-884E-3F2A-6B62-D1163CCC579B}"/>
          </ac:grpSpMkLst>
        </pc:grpChg>
        <pc:grpChg chg="del mod">
          <ac:chgData name="Premathilake H. T. M it20265410" userId="f242275b-e3f0-4a99-9266-4605dd9ff9dd" providerId="ADAL" clId="{F5FB1C5E-4C76-4A0C-BD2B-7A3BC33911D5}" dt="2023-08-31T19:53:36.506" v="283"/>
          <ac:grpSpMkLst>
            <pc:docMk/>
            <pc:sldMk cId="1095504211" sldId="580"/>
            <ac:grpSpMk id="59" creationId="{F6BCA318-76F7-FFAD-025B-509F45FC8B07}"/>
          </ac:grpSpMkLst>
        </pc:grpChg>
        <pc:grpChg chg="del mod">
          <ac:chgData name="Premathilake H. T. M it20265410" userId="f242275b-e3f0-4a99-9266-4605dd9ff9dd" providerId="ADAL" clId="{F5FB1C5E-4C76-4A0C-BD2B-7A3BC33911D5}" dt="2023-08-31T19:31:02.416" v="177"/>
          <ac:grpSpMkLst>
            <pc:docMk/>
            <pc:sldMk cId="1095504211" sldId="580"/>
            <ac:grpSpMk id="65" creationId="{337B1E96-8BF0-3418-632E-9B6A1048BF59}"/>
          </ac:grpSpMkLst>
        </pc:grpChg>
        <pc:grpChg chg="del mod">
          <ac:chgData name="Premathilake H. T. M it20265410" userId="f242275b-e3f0-4a99-9266-4605dd9ff9dd" providerId="ADAL" clId="{F5FB1C5E-4C76-4A0C-BD2B-7A3BC33911D5}" dt="2023-08-31T19:31:04.433" v="180"/>
          <ac:grpSpMkLst>
            <pc:docMk/>
            <pc:sldMk cId="1095504211" sldId="580"/>
            <ac:grpSpMk id="72" creationId="{8581F858-BA13-913E-C8B1-0FA57ACF4629}"/>
          </ac:grpSpMkLst>
        </pc:grpChg>
        <pc:grpChg chg="del mod">
          <ac:chgData name="Premathilake H. T. M it20265410" userId="f242275b-e3f0-4a99-9266-4605dd9ff9dd" providerId="ADAL" clId="{F5FB1C5E-4C76-4A0C-BD2B-7A3BC33911D5}" dt="2023-08-31T19:35:40.364" v="234"/>
          <ac:grpSpMkLst>
            <pc:docMk/>
            <pc:sldMk cId="1095504211" sldId="580"/>
            <ac:grpSpMk id="75" creationId="{2DE832E1-6E93-7B48-0F15-3A399420DD5E}"/>
          </ac:grpSpMkLst>
        </pc:grpChg>
        <pc:grpChg chg="del mod">
          <ac:chgData name="Premathilake H. T. M it20265410" userId="f242275b-e3f0-4a99-9266-4605dd9ff9dd" providerId="ADAL" clId="{F5FB1C5E-4C76-4A0C-BD2B-7A3BC33911D5}" dt="2023-08-31T19:36:00.660" v="246"/>
          <ac:grpSpMkLst>
            <pc:docMk/>
            <pc:sldMk cId="1095504211" sldId="580"/>
            <ac:grpSpMk id="85" creationId="{0ED44667-C0BC-124D-39D5-ED46232673F9}"/>
          </ac:grpSpMkLst>
        </pc:grpChg>
        <pc:grpChg chg="del mod">
          <ac:chgData name="Premathilake H. T. M it20265410" userId="f242275b-e3f0-4a99-9266-4605dd9ff9dd" providerId="ADAL" clId="{F5FB1C5E-4C76-4A0C-BD2B-7A3BC33911D5}" dt="2023-08-31T19:53:57.804" v="318"/>
          <ac:grpSpMkLst>
            <pc:docMk/>
            <pc:sldMk cId="1095504211" sldId="580"/>
            <ac:grpSpMk id="92" creationId="{4403D243-312D-83BA-1A08-FF8C3E94FA3F}"/>
          </ac:grpSpMkLst>
        </pc:grpChg>
        <pc:grpChg chg="del mod">
          <ac:chgData name="Premathilake H. T. M it20265410" userId="f242275b-e3f0-4a99-9266-4605dd9ff9dd" providerId="ADAL" clId="{F5FB1C5E-4C76-4A0C-BD2B-7A3BC33911D5}" dt="2023-08-31T19:53:57.806" v="322"/>
          <ac:grpSpMkLst>
            <pc:docMk/>
            <pc:sldMk cId="1095504211" sldId="580"/>
            <ac:grpSpMk id="95" creationId="{E7DF4072-F509-8948-CFBF-DB1455644BE8}"/>
          </ac:grpSpMkLst>
        </pc:grpChg>
        <pc:grpChg chg="del mod">
          <ac:chgData name="Premathilake H. T. M it20265410" userId="f242275b-e3f0-4a99-9266-4605dd9ff9dd" providerId="ADAL" clId="{F5FB1C5E-4C76-4A0C-BD2B-7A3BC33911D5}" dt="2023-08-31T19:36:03.045" v="248"/>
          <ac:grpSpMkLst>
            <pc:docMk/>
            <pc:sldMk cId="1095504211" sldId="580"/>
            <ac:grpSpMk id="98" creationId="{A54B47F1-9749-F159-6503-43B1CE94E3D6}"/>
          </ac:grpSpMkLst>
        </pc:grpChg>
        <pc:grpChg chg="del mod">
          <ac:chgData name="Premathilake H. T. M it20265410" userId="f242275b-e3f0-4a99-9266-4605dd9ff9dd" providerId="ADAL" clId="{F5FB1C5E-4C76-4A0C-BD2B-7A3BC33911D5}" dt="2023-08-31T19:38:07.376" v="253"/>
          <ac:grpSpMkLst>
            <pc:docMk/>
            <pc:sldMk cId="1095504211" sldId="580"/>
            <ac:grpSpMk id="101" creationId="{26CA2C6B-81DB-A119-6AAE-997AF5E28201}"/>
          </ac:grpSpMkLst>
        </pc:grpChg>
        <pc:grpChg chg="del mod">
          <ac:chgData name="Premathilake H. T. M it20265410" userId="f242275b-e3f0-4a99-9266-4605dd9ff9dd" providerId="ADAL" clId="{F5FB1C5E-4C76-4A0C-BD2B-7A3BC33911D5}" dt="2023-08-31T19:53:42.385" v="299"/>
          <ac:grpSpMkLst>
            <pc:docMk/>
            <pc:sldMk cId="1095504211" sldId="580"/>
            <ac:grpSpMk id="104" creationId="{24E2642D-B70B-65A3-78AE-72C76A3BE9D3}"/>
          </ac:grpSpMkLst>
        </pc:grpChg>
        <pc:grpChg chg="del mod">
          <ac:chgData name="Premathilake H. T. M it20265410" userId="f242275b-e3f0-4a99-9266-4605dd9ff9dd" providerId="ADAL" clId="{F5FB1C5E-4C76-4A0C-BD2B-7A3BC33911D5}" dt="2023-08-31T19:53:57.816" v="340"/>
          <ac:grpSpMkLst>
            <pc:docMk/>
            <pc:sldMk cId="1095504211" sldId="580"/>
            <ac:grpSpMk id="110" creationId="{5603378B-6F82-2283-2E79-DA0C82D77450}"/>
          </ac:grpSpMkLst>
        </pc:grpChg>
        <pc:grpChg chg="del mod">
          <ac:chgData name="Premathilake H. T. M it20265410" userId="f242275b-e3f0-4a99-9266-4605dd9ff9dd" providerId="ADAL" clId="{F5FB1C5E-4C76-4A0C-BD2B-7A3BC33911D5}" dt="2023-08-31T19:53:26.380" v="272"/>
          <ac:grpSpMkLst>
            <pc:docMk/>
            <pc:sldMk cId="1095504211" sldId="580"/>
            <ac:grpSpMk id="114" creationId="{31C37595-F02F-DB9F-57C5-F36D495A6D0B}"/>
          </ac:grpSpMkLst>
        </pc:grpChg>
        <pc:grpChg chg="del mod">
          <ac:chgData name="Premathilake H. T. M it20265410" userId="f242275b-e3f0-4a99-9266-4605dd9ff9dd" providerId="ADAL" clId="{F5FB1C5E-4C76-4A0C-BD2B-7A3BC33911D5}" dt="2023-08-31T19:53:57.799" v="311"/>
          <ac:grpSpMkLst>
            <pc:docMk/>
            <pc:sldMk cId="1095504211" sldId="580"/>
            <ac:grpSpMk id="117" creationId="{0263F717-0FC5-BCD2-E1F4-A7123AEF0DEC}"/>
          </ac:grpSpMkLst>
        </pc:grpChg>
        <pc:grpChg chg="del mod">
          <ac:chgData name="Premathilake H. T. M it20265410" userId="f242275b-e3f0-4a99-9266-4605dd9ff9dd" providerId="ADAL" clId="{F5FB1C5E-4C76-4A0C-BD2B-7A3BC33911D5}" dt="2023-08-31T19:32:16.316" v="229"/>
          <ac:grpSpMkLst>
            <pc:docMk/>
            <pc:sldMk cId="1095504211" sldId="580"/>
            <ac:grpSpMk id="121" creationId="{6EEE4B38-40D2-34AC-5668-4E759F914000}"/>
          </ac:grpSpMkLst>
        </pc:grpChg>
        <pc:grpChg chg="del mod">
          <ac:chgData name="Premathilake H. T. M it20265410" userId="f242275b-e3f0-4a99-9266-4605dd9ff9dd" providerId="ADAL" clId="{F5FB1C5E-4C76-4A0C-BD2B-7A3BC33911D5}" dt="2023-08-31T19:53:57.818" v="343"/>
          <ac:grpSpMkLst>
            <pc:docMk/>
            <pc:sldMk cId="1095504211" sldId="580"/>
            <ac:grpSpMk id="124" creationId="{B05B7B60-BD32-9574-7CCE-B406C3F8DF95}"/>
          </ac:grpSpMkLst>
        </pc:grpChg>
        <pc:grpChg chg="del mod">
          <ac:chgData name="Premathilake H. T. M it20265410" userId="f242275b-e3f0-4a99-9266-4605dd9ff9dd" providerId="ADAL" clId="{F5FB1C5E-4C76-4A0C-BD2B-7A3BC33911D5}" dt="2023-08-31T19:35:45.249" v="237"/>
          <ac:grpSpMkLst>
            <pc:docMk/>
            <pc:sldMk cId="1095504211" sldId="580"/>
            <ac:grpSpMk id="129" creationId="{517CDEBC-D53B-41D3-AFB5-B96509966623}"/>
          </ac:grpSpMkLst>
        </pc:grpChg>
        <pc:grpChg chg="del mod">
          <ac:chgData name="Premathilake H. T. M it20265410" userId="f242275b-e3f0-4a99-9266-4605dd9ff9dd" providerId="ADAL" clId="{F5FB1C5E-4C76-4A0C-BD2B-7A3BC33911D5}" dt="2023-08-31T19:35:48.995" v="239"/>
          <ac:grpSpMkLst>
            <pc:docMk/>
            <pc:sldMk cId="1095504211" sldId="580"/>
            <ac:grpSpMk id="132" creationId="{EB25B1F2-FCD1-A768-BA3A-AE77F679F528}"/>
          </ac:grpSpMkLst>
        </pc:grpChg>
        <pc:grpChg chg="del mod">
          <ac:chgData name="Premathilake H. T. M it20265410" userId="f242275b-e3f0-4a99-9266-4605dd9ff9dd" providerId="ADAL" clId="{F5FB1C5E-4C76-4A0C-BD2B-7A3BC33911D5}" dt="2023-08-31T19:35:55.884" v="242"/>
          <ac:grpSpMkLst>
            <pc:docMk/>
            <pc:sldMk cId="1095504211" sldId="580"/>
            <ac:grpSpMk id="134" creationId="{B4C81592-215A-B7C0-A48E-2B6EEBEA403F}"/>
          </ac:grpSpMkLst>
        </pc:grpChg>
        <pc:grpChg chg="del mod">
          <ac:chgData name="Premathilake H. T. M it20265410" userId="f242275b-e3f0-4a99-9266-4605dd9ff9dd" providerId="ADAL" clId="{F5FB1C5E-4C76-4A0C-BD2B-7A3BC33911D5}" dt="2023-08-31T19:53:57.825" v="354"/>
          <ac:grpSpMkLst>
            <pc:docMk/>
            <pc:sldMk cId="1095504211" sldId="580"/>
            <ac:grpSpMk id="137" creationId="{1CC66A24-78D5-9ABC-61F7-1813C78EC56F}"/>
          </ac:grpSpMkLst>
        </pc:grpChg>
        <pc:grpChg chg="del mod">
          <ac:chgData name="Premathilake H. T. M it20265410" userId="f242275b-e3f0-4a99-9266-4605dd9ff9dd" providerId="ADAL" clId="{F5FB1C5E-4C76-4A0C-BD2B-7A3BC33911D5}" dt="2023-08-31T19:53:57.820" v="345"/>
          <ac:grpSpMkLst>
            <pc:docMk/>
            <pc:sldMk cId="1095504211" sldId="580"/>
            <ac:grpSpMk id="141" creationId="{1A3DD13D-5E85-A3F3-67AD-F2407C2DD746}"/>
          </ac:grpSpMkLst>
        </pc:grpChg>
        <pc:grpChg chg="del mod">
          <ac:chgData name="Premathilake H. T. M it20265410" userId="f242275b-e3f0-4a99-9266-4605dd9ff9dd" providerId="ADAL" clId="{F5FB1C5E-4C76-4A0C-BD2B-7A3BC33911D5}" dt="2023-08-31T19:36:50.111" v="251"/>
          <ac:grpSpMkLst>
            <pc:docMk/>
            <pc:sldMk cId="1095504211" sldId="580"/>
            <ac:grpSpMk id="143" creationId="{5EF8A4CA-8E40-4114-AD87-8C72B2D4B607}"/>
          </ac:grpSpMkLst>
        </pc:grpChg>
        <pc:grpChg chg="del mod">
          <ac:chgData name="Premathilake H. T. M it20265410" userId="f242275b-e3f0-4a99-9266-4605dd9ff9dd" providerId="ADAL" clId="{F5FB1C5E-4C76-4A0C-BD2B-7A3BC33911D5}" dt="2023-08-31T19:38:07.376" v="253"/>
          <ac:grpSpMkLst>
            <pc:docMk/>
            <pc:sldMk cId="1095504211" sldId="580"/>
            <ac:grpSpMk id="146" creationId="{F2D63CA5-40D7-FD97-F6A6-6F9B83BBB81E}"/>
          </ac:grpSpMkLst>
        </pc:grpChg>
        <pc:grpChg chg="del mod">
          <ac:chgData name="Premathilake H. T. M it20265410" userId="f242275b-e3f0-4a99-9266-4605dd9ff9dd" providerId="ADAL" clId="{F5FB1C5E-4C76-4A0C-BD2B-7A3BC33911D5}" dt="2023-08-31T19:53:57.825" v="353"/>
          <ac:grpSpMkLst>
            <pc:docMk/>
            <pc:sldMk cId="1095504211" sldId="580"/>
            <ac:grpSpMk id="148" creationId="{812EBC89-84FE-1AA9-EEFC-C293592F849F}"/>
          </ac:grpSpMkLst>
        </pc:grpChg>
        <pc:grpChg chg="del mod">
          <ac:chgData name="Premathilake H. T. M it20265410" userId="f242275b-e3f0-4a99-9266-4605dd9ff9dd" providerId="ADAL" clId="{F5FB1C5E-4C76-4A0C-BD2B-7A3BC33911D5}" dt="2023-08-31T19:53:34.908" v="278"/>
          <ac:grpSpMkLst>
            <pc:docMk/>
            <pc:sldMk cId="1095504211" sldId="580"/>
            <ac:grpSpMk id="156" creationId="{A886B51F-4361-1AAF-5F8A-29E6E77F60CB}"/>
          </ac:grpSpMkLst>
        </pc:grpChg>
        <pc:grpChg chg="del mod">
          <ac:chgData name="Premathilake H. T. M it20265410" userId="f242275b-e3f0-4a99-9266-4605dd9ff9dd" providerId="ADAL" clId="{F5FB1C5E-4C76-4A0C-BD2B-7A3BC33911D5}" dt="2023-08-31T19:53:57.803" v="317"/>
          <ac:grpSpMkLst>
            <pc:docMk/>
            <pc:sldMk cId="1095504211" sldId="580"/>
            <ac:grpSpMk id="160" creationId="{436083CF-13B6-7909-DB43-928A659274EB}"/>
          </ac:grpSpMkLst>
        </pc:grpChg>
        <pc:inkChg chg="add del mod">
          <ac:chgData name="Premathilake H. T. M it20265410" userId="f242275b-e3f0-4a99-9266-4605dd9ff9dd" providerId="ADAL" clId="{F5FB1C5E-4C76-4A0C-BD2B-7A3BC33911D5}" dt="2023-08-31T19:24:40.300" v="142"/>
          <ac:inkMkLst>
            <pc:docMk/>
            <pc:sldMk cId="1095504211" sldId="580"/>
            <ac:inkMk id="2" creationId="{CB748026-550B-A0BC-1590-331ADF2DECC3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295" v="136"/>
          <ac:inkMkLst>
            <pc:docMk/>
            <pc:sldMk cId="1095504211" sldId="580"/>
            <ac:inkMk id="4" creationId="{5665254F-9B64-DADB-DE3C-7CE29B000908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3" v="148"/>
          <ac:inkMkLst>
            <pc:docMk/>
            <pc:sldMk cId="1095504211" sldId="580"/>
            <ac:inkMk id="5" creationId="{CE9E71D8-80CD-7B46-213D-0B3207E97ACA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3" v="147"/>
          <ac:inkMkLst>
            <pc:docMk/>
            <pc:sldMk cId="1095504211" sldId="580"/>
            <ac:inkMk id="6" creationId="{063E3D6E-B321-92AA-30A1-9A6909B73320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1" v="143"/>
          <ac:inkMkLst>
            <pc:docMk/>
            <pc:sldMk cId="1095504211" sldId="580"/>
            <ac:inkMk id="7" creationId="{65BE0DFD-5FCA-3691-586A-E86E6D8E377E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298" v="140"/>
          <ac:inkMkLst>
            <pc:docMk/>
            <pc:sldMk cId="1095504211" sldId="580"/>
            <ac:inkMk id="8" creationId="{1AF31BEE-8940-111B-BCAF-4F4613F305EB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5" v="152"/>
          <ac:inkMkLst>
            <pc:docMk/>
            <pc:sldMk cId="1095504211" sldId="580"/>
            <ac:inkMk id="9" creationId="{AFB288C2-C7AE-4E18-5368-A535DF1293F3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296" v="137"/>
          <ac:inkMkLst>
            <pc:docMk/>
            <pc:sldMk cId="1095504211" sldId="580"/>
            <ac:inkMk id="10" creationId="{ECE740D2-4E7C-96CC-2107-22D3E6BF268D}"/>
          </ac:inkMkLst>
        </pc:inkChg>
        <pc:inkChg chg="add del">
          <ac:chgData name="Premathilake H. T. M it20265410" userId="f242275b-e3f0-4a99-9266-4605dd9ff9dd" providerId="ADAL" clId="{F5FB1C5E-4C76-4A0C-BD2B-7A3BC33911D5}" dt="2023-08-31T19:22:41.475" v="102"/>
          <ac:inkMkLst>
            <pc:docMk/>
            <pc:sldMk cId="1095504211" sldId="580"/>
            <ac:inkMk id="12" creationId="{D0F74663-0CA6-0261-4A1D-A5C53FAA274A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5.206" v="113"/>
          <ac:inkMkLst>
            <pc:docMk/>
            <pc:sldMk cId="1095504211" sldId="580"/>
            <ac:inkMk id="13" creationId="{D62B0792-16F3-75F7-18AC-E3DECB1718E8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5.206" v="112"/>
          <ac:inkMkLst>
            <pc:docMk/>
            <pc:sldMk cId="1095504211" sldId="580"/>
            <ac:inkMk id="14" creationId="{723F1E1C-3D63-7514-FBB4-89B4F9071B25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5.272" v="114"/>
          <ac:inkMkLst>
            <pc:docMk/>
            <pc:sldMk cId="1095504211" sldId="580"/>
            <ac:inkMk id="15" creationId="{F5011AFC-36BF-7089-BB95-ACEF5314C7F9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5.272" v="115"/>
          <ac:inkMkLst>
            <pc:docMk/>
            <pc:sldMk cId="1095504211" sldId="580"/>
            <ac:inkMk id="16" creationId="{71D7A923-8924-B20C-0D08-CF505C5CAE98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6.319" v="120"/>
          <ac:inkMkLst>
            <pc:docMk/>
            <pc:sldMk cId="1095504211" sldId="580"/>
            <ac:inkMk id="19" creationId="{FE2C19EF-107B-EB5A-0AC7-F26F5574C2F0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5.760" v="116"/>
          <ac:inkMkLst>
            <pc:docMk/>
            <pc:sldMk cId="1095504211" sldId="580"/>
            <ac:inkMk id="20" creationId="{D741D3AB-5A8C-C872-A630-C3E424DE8068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5.760" v="117"/>
          <ac:inkMkLst>
            <pc:docMk/>
            <pc:sldMk cId="1095504211" sldId="580"/>
            <ac:inkMk id="21" creationId="{AEC0053B-25D3-C8DA-D2C6-5980D820A0B1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6.314" v="118"/>
          <ac:inkMkLst>
            <pc:docMk/>
            <pc:sldMk cId="1095504211" sldId="580"/>
            <ac:inkMk id="22" creationId="{77722390-790B-8D0A-1A1D-6880813EEB74}"/>
          </ac:inkMkLst>
        </pc:inkChg>
        <pc:inkChg chg="add del">
          <ac:chgData name="Premathilake H. T. M it20265410" userId="f242275b-e3f0-4a99-9266-4605dd9ff9dd" providerId="ADAL" clId="{F5FB1C5E-4C76-4A0C-BD2B-7A3BC33911D5}" dt="2023-08-31T19:22:46.318" v="119"/>
          <ac:inkMkLst>
            <pc:docMk/>
            <pc:sldMk cId="1095504211" sldId="580"/>
            <ac:inkMk id="24" creationId="{C903F5A8-BB3E-20B0-6309-A121524D5444}"/>
          </ac:inkMkLst>
        </pc:inkChg>
        <pc:inkChg chg="add del">
          <ac:chgData name="Premathilake H. T. M it20265410" userId="f242275b-e3f0-4a99-9266-4605dd9ff9dd" providerId="ADAL" clId="{F5FB1C5E-4C76-4A0C-BD2B-7A3BC33911D5}" dt="2023-08-31T19:22:43.540" v="104"/>
          <ac:inkMkLst>
            <pc:docMk/>
            <pc:sldMk cId="1095504211" sldId="580"/>
            <ac:inkMk id="25" creationId="{7D8173FA-4BA4-923C-865E-7E5701B89B9D}"/>
          </ac:inkMkLst>
        </pc:inkChg>
        <pc:inkChg chg="add del">
          <ac:chgData name="Premathilake H. T. M it20265410" userId="f242275b-e3f0-4a99-9266-4605dd9ff9dd" providerId="ADAL" clId="{F5FB1C5E-4C76-4A0C-BD2B-7A3BC33911D5}" dt="2023-08-31T19:22:41.472" v="101"/>
          <ac:inkMkLst>
            <pc:docMk/>
            <pc:sldMk cId="1095504211" sldId="580"/>
            <ac:inkMk id="26" creationId="{09D945B6-D477-1C5A-AC30-EA9AF447558E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4.615" v="108"/>
          <ac:inkMkLst>
            <pc:docMk/>
            <pc:sldMk cId="1095504211" sldId="580"/>
            <ac:inkMk id="27" creationId="{6A6F185E-E0B5-F429-D171-33708C49D9DD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8.604" v="121"/>
          <ac:inkMkLst>
            <pc:docMk/>
            <pc:sldMk cId="1095504211" sldId="580"/>
            <ac:inkMk id="28" creationId="{7CB4C62C-C7D8-CC5D-C63B-82A6306C44B2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3.542" v="106"/>
          <ac:inkMkLst>
            <pc:docMk/>
            <pc:sldMk cId="1095504211" sldId="580"/>
            <ac:inkMk id="29" creationId="{589B9488-D648-DCB3-8502-5103B0914E60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4.616" v="109"/>
          <ac:inkMkLst>
            <pc:docMk/>
            <pc:sldMk cId="1095504211" sldId="580"/>
            <ac:inkMk id="30" creationId="{3D8CEB76-E140-1FE0-0976-3FC6C3575C08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4.617" v="110"/>
          <ac:inkMkLst>
            <pc:docMk/>
            <pc:sldMk cId="1095504211" sldId="580"/>
            <ac:inkMk id="31" creationId="{6838F1AD-9C3E-431A-6071-1797E4C3A942}"/>
          </ac:inkMkLst>
        </pc:inkChg>
        <pc:inkChg chg="add del">
          <ac:chgData name="Premathilake H. T. M it20265410" userId="f242275b-e3f0-4a99-9266-4605dd9ff9dd" providerId="ADAL" clId="{F5FB1C5E-4C76-4A0C-BD2B-7A3BC33911D5}" dt="2023-08-31T19:22:43.538" v="103"/>
          <ac:inkMkLst>
            <pc:docMk/>
            <pc:sldMk cId="1095504211" sldId="580"/>
            <ac:inkMk id="33" creationId="{B814436B-2155-205E-446C-A44F72ED8E8E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3.543" v="107"/>
          <ac:inkMkLst>
            <pc:docMk/>
            <pc:sldMk cId="1095504211" sldId="580"/>
            <ac:inkMk id="34" creationId="{6DA8555E-B853-7682-4485-41B909B02685}"/>
          </ac:inkMkLst>
        </pc:inkChg>
        <pc:inkChg chg="add del mod">
          <ac:chgData name="Premathilake H. T. M it20265410" userId="f242275b-e3f0-4a99-9266-4605dd9ff9dd" providerId="ADAL" clId="{F5FB1C5E-4C76-4A0C-BD2B-7A3BC33911D5}" dt="2023-08-31T19:22:43.541" v="105"/>
          <ac:inkMkLst>
            <pc:docMk/>
            <pc:sldMk cId="1095504211" sldId="580"/>
            <ac:inkMk id="35" creationId="{CA01CCEC-E5BE-92D4-DAA8-A8EFC2B36C6A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4" v="151"/>
          <ac:inkMkLst>
            <pc:docMk/>
            <pc:sldMk cId="1095504211" sldId="580"/>
            <ac:inkMk id="37" creationId="{2FCF6104-AD9E-3DF8-98FF-0B4072B9A8DF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2" v="146"/>
          <ac:inkMkLst>
            <pc:docMk/>
            <pc:sldMk cId="1095504211" sldId="580"/>
            <ac:inkMk id="38" creationId="{0C0B96FF-1A38-5EF2-F7DA-5825CFEA3126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4" v="150"/>
          <ac:inkMkLst>
            <pc:docMk/>
            <pc:sldMk cId="1095504211" sldId="580"/>
            <ac:inkMk id="39" creationId="{E9F2BD13-7F4B-2B7F-85A8-7B32298E195C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296" v="138"/>
          <ac:inkMkLst>
            <pc:docMk/>
            <pc:sldMk cId="1095504211" sldId="580"/>
            <ac:inkMk id="40" creationId="{0ECDCCAD-9BA2-2CA9-3BDD-7DE9532ED699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292" v="135"/>
          <ac:inkMkLst>
            <pc:docMk/>
            <pc:sldMk cId="1095504211" sldId="580"/>
            <ac:inkMk id="41" creationId="{2BDD6C9B-8D75-5919-9561-53D0D7B752E4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5" v="153"/>
          <ac:inkMkLst>
            <pc:docMk/>
            <pc:sldMk cId="1095504211" sldId="580"/>
            <ac:inkMk id="42" creationId="{15153268-B81B-D333-746B-62BC8F9A35DC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1" v="144"/>
          <ac:inkMkLst>
            <pc:docMk/>
            <pc:sldMk cId="1095504211" sldId="580"/>
            <ac:inkMk id="43" creationId="{1B5E0F3C-452C-EB5A-3A4D-0793458E1B58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3" v="149"/>
          <ac:inkMkLst>
            <pc:docMk/>
            <pc:sldMk cId="1095504211" sldId="580"/>
            <ac:inkMk id="44" creationId="{A7D6B687-25D4-3476-C537-EE808923830F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297" v="139"/>
          <ac:inkMkLst>
            <pc:docMk/>
            <pc:sldMk cId="1095504211" sldId="580"/>
            <ac:inkMk id="45" creationId="{641D1A3C-549F-F90D-D1D3-07AE1057CB60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2" v="145"/>
          <ac:inkMkLst>
            <pc:docMk/>
            <pc:sldMk cId="1095504211" sldId="580"/>
            <ac:inkMk id="46" creationId="{E92FD935-26FC-0251-5EE9-FF8F3B8852C7}"/>
          </ac:inkMkLst>
        </pc:inkChg>
        <pc:inkChg chg="add del mod">
          <ac:chgData name="Premathilake H. T. M it20265410" userId="f242275b-e3f0-4a99-9266-4605dd9ff9dd" providerId="ADAL" clId="{F5FB1C5E-4C76-4A0C-BD2B-7A3BC33911D5}" dt="2023-08-31T19:24:40.305" v="154"/>
          <ac:inkMkLst>
            <pc:docMk/>
            <pc:sldMk cId="1095504211" sldId="580"/>
            <ac:inkMk id="47" creationId="{514AAFB1-1173-BD94-FD0F-83238CB1A4EA}"/>
          </ac:inkMkLst>
        </pc:inkChg>
        <pc:inkChg chg="add del">
          <ac:chgData name="Premathilake H. T. M it20265410" userId="f242275b-e3f0-4a99-9266-4605dd9ff9dd" providerId="ADAL" clId="{F5FB1C5E-4C76-4A0C-BD2B-7A3BC33911D5}" dt="2023-08-31T19:24:40.299" v="141"/>
          <ac:inkMkLst>
            <pc:docMk/>
            <pc:sldMk cId="1095504211" sldId="580"/>
            <ac:inkMk id="49" creationId="{A9C877C5-4BB0-91C0-44E9-8EC5A530AD71}"/>
          </ac:inkMkLst>
        </pc:inkChg>
        <pc:inkChg chg="add del">
          <ac:chgData name="Premathilake H. T. M it20265410" userId="f242275b-e3f0-4a99-9266-4605dd9ff9dd" providerId="ADAL" clId="{F5FB1C5E-4C76-4A0C-BD2B-7A3BC33911D5}" dt="2023-08-31T19:53:40.405" v="284"/>
          <ac:inkMkLst>
            <pc:docMk/>
            <pc:sldMk cId="1095504211" sldId="580"/>
            <ac:inkMk id="50" creationId="{DB0418E6-78DE-5842-841D-CCB6C65D2EB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0.407" v="286"/>
          <ac:inkMkLst>
            <pc:docMk/>
            <pc:sldMk cId="1095504211" sldId="580"/>
            <ac:inkMk id="51" creationId="{D58FE392-E05A-3669-C914-D3A14E608849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0.406" v="285"/>
          <ac:inkMkLst>
            <pc:docMk/>
            <pc:sldMk cId="1095504211" sldId="580"/>
            <ac:inkMk id="52" creationId="{7AD9F021-52E6-242B-A215-D1AA505C947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6.344" v="281"/>
          <ac:inkMkLst>
            <pc:docMk/>
            <pc:sldMk cId="1095504211" sldId="580"/>
            <ac:inkMk id="54" creationId="{56452F6F-1ED5-8823-DBE4-08FEEAF02EDF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6.423" v="282"/>
          <ac:inkMkLst>
            <pc:docMk/>
            <pc:sldMk cId="1095504211" sldId="580"/>
            <ac:inkMk id="55" creationId="{2D819FE4-4D9F-84B1-826B-C6BADBFEF18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6.506" v="283"/>
          <ac:inkMkLst>
            <pc:docMk/>
            <pc:sldMk cId="1095504211" sldId="580"/>
            <ac:inkMk id="56" creationId="{142613DF-FCBD-47B7-9FCE-B8E3E6E8576F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3" v="334"/>
          <ac:inkMkLst>
            <pc:docMk/>
            <pc:sldMk cId="1095504211" sldId="580"/>
            <ac:inkMk id="57" creationId="{C66A41F6-CEDA-601A-E878-0110603FC044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6.343" v="280"/>
          <ac:inkMkLst>
            <pc:docMk/>
            <pc:sldMk cId="1095504211" sldId="580"/>
            <ac:inkMk id="58" creationId="{FBDCA57E-C814-E2E3-6201-946E66114C3C}"/>
          </ac:inkMkLst>
        </pc:inkChg>
        <pc:inkChg chg="add del">
          <ac:chgData name="Premathilake H. T. M it20265410" userId="f242275b-e3f0-4a99-9266-4605dd9ff9dd" providerId="ADAL" clId="{F5FB1C5E-4C76-4A0C-BD2B-7A3BC33911D5}" dt="2023-08-31T19:53:42.386" v="302"/>
          <ac:inkMkLst>
            <pc:docMk/>
            <pc:sldMk cId="1095504211" sldId="580"/>
            <ac:inkMk id="60" creationId="{178D2B82-29F6-9467-CB2F-D8F062FABDB5}"/>
          </ac:inkMkLst>
        </pc:inkChg>
        <pc:inkChg chg="add del">
          <ac:chgData name="Premathilake H. T. M it20265410" userId="f242275b-e3f0-4a99-9266-4605dd9ff9dd" providerId="ADAL" clId="{F5FB1C5E-4C76-4A0C-BD2B-7A3BC33911D5}" dt="2023-08-31T19:53:42.386" v="301"/>
          <ac:inkMkLst>
            <pc:docMk/>
            <pc:sldMk cId="1095504211" sldId="580"/>
            <ac:inkMk id="61" creationId="{B0B3E13E-E44E-9728-6A69-3229DBDFF6FA}"/>
          </ac:inkMkLst>
        </pc:inkChg>
        <pc:inkChg chg="add del">
          <ac:chgData name="Premathilake H. T. M it20265410" userId="f242275b-e3f0-4a99-9266-4605dd9ff9dd" providerId="ADAL" clId="{F5FB1C5E-4C76-4A0C-BD2B-7A3BC33911D5}" dt="2023-08-31T19:53:42.377" v="289"/>
          <ac:inkMkLst>
            <pc:docMk/>
            <pc:sldMk cId="1095504211" sldId="580"/>
            <ac:inkMk id="62" creationId="{EAD308A5-8BF2-EC89-6648-2FD3EEFCA5B8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7" v="357"/>
          <ac:inkMkLst>
            <pc:docMk/>
            <pc:sldMk cId="1095504211" sldId="580"/>
            <ac:inkMk id="63" creationId="{6918024B-0FEA-4755-810B-290B45804B11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5" v="319"/>
          <ac:inkMkLst>
            <pc:docMk/>
            <pc:sldMk cId="1095504211" sldId="580"/>
            <ac:inkMk id="64" creationId="{094E8FFB-3B86-B2A4-4FB7-DFA1795C465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8" v="326"/>
          <ac:inkMkLst>
            <pc:docMk/>
            <pc:sldMk cId="1095504211" sldId="580"/>
            <ac:inkMk id="66" creationId="{DE511296-924E-C7D5-6C1D-6C807325331F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4" v="336"/>
          <ac:inkMkLst>
            <pc:docMk/>
            <pc:sldMk cId="1095504211" sldId="580"/>
            <ac:inkMk id="67" creationId="{998BB1F8-BC8C-9489-DEDC-FC210135C81E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4" v="352"/>
          <ac:inkMkLst>
            <pc:docMk/>
            <pc:sldMk cId="1095504211" sldId="580"/>
            <ac:inkMk id="68" creationId="{637F1404-7CD4-C341-ADB6-AB6265F2DB09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5" v="339"/>
          <ac:inkMkLst>
            <pc:docMk/>
            <pc:sldMk cId="1095504211" sldId="580"/>
            <ac:inkMk id="69" creationId="{161065B3-D708-71B4-00A8-368BB355BBDC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798" v="310"/>
          <ac:inkMkLst>
            <pc:docMk/>
            <pc:sldMk cId="1095504211" sldId="580"/>
            <ac:inkMk id="70" creationId="{D14B095B-F187-E493-51BF-A3FDA5B1F5B8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9.082" v="358"/>
          <ac:inkMkLst>
            <pc:docMk/>
            <pc:sldMk cId="1095504211" sldId="580"/>
            <ac:inkMk id="71" creationId="{1170F607-54EF-5890-554F-728B84D3ECBE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8" v="325"/>
          <ac:inkMkLst>
            <pc:docMk/>
            <pc:sldMk cId="1095504211" sldId="580"/>
            <ac:inkMk id="73" creationId="{E4172C03-1F94-8C57-09EE-C00418E191D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9" v="327"/>
          <ac:inkMkLst>
            <pc:docMk/>
            <pc:sldMk cId="1095504211" sldId="580"/>
            <ac:inkMk id="74" creationId="{6A37DF44-F2E3-E3BA-BBED-41B727F94ECA}"/>
          </ac:inkMkLst>
        </pc:inkChg>
        <pc:inkChg chg="add del">
          <ac:chgData name="Premathilake H. T. M it20265410" userId="f242275b-e3f0-4a99-9266-4605dd9ff9dd" providerId="ADAL" clId="{F5FB1C5E-4C76-4A0C-BD2B-7A3BC33911D5}" dt="2023-08-31T19:53:57.803" v="316"/>
          <ac:inkMkLst>
            <pc:docMk/>
            <pc:sldMk cId="1095504211" sldId="580"/>
            <ac:inkMk id="76" creationId="{750EFE94-3E83-048C-7C0D-0BDDAE2458AC}"/>
          </ac:inkMkLst>
        </pc:inkChg>
        <pc:inkChg chg="add del">
          <ac:chgData name="Premathilake H. T. M it20265410" userId="f242275b-e3f0-4a99-9266-4605dd9ff9dd" providerId="ADAL" clId="{F5FB1C5E-4C76-4A0C-BD2B-7A3BC33911D5}" dt="2023-08-31T19:53:42.375" v="287"/>
          <ac:inkMkLst>
            <pc:docMk/>
            <pc:sldMk cId="1095504211" sldId="580"/>
            <ac:inkMk id="77" creationId="{00E8E554-FC97-8600-B29A-3BD80C874F93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8" v="305"/>
          <ac:inkMkLst>
            <pc:docMk/>
            <pc:sldMk cId="1095504211" sldId="580"/>
            <ac:inkMk id="78" creationId="{EC1360E3-9C72-A6CC-7CCC-643854D4D251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1" v="294"/>
          <ac:inkMkLst>
            <pc:docMk/>
            <pc:sldMk cId="1095504211" sldId="580"/>
            <ac:inkMk id="79" creationId="{054F35CA-F1E9-EA9B-A0DA-218589EDF5DF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0" v="293"/>
          <ac:inkMkLst>
            <pc:docMk/>
            <pc:sldMk cId="1095504211" sldId="580"/>
            <ac:inkMk id="80" creationId="{1ECAAC39-DAD8-ECBD-1850-8AEA808B2199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76" v="288"/>
          <ac:inkMkLst>
            <pc:docMk/>
            <pc:sldMk cId="1095504211" sldId="580"/>
            <ac:inkMk id="81" creationId="{F9274A1D-D2E3-4776-5A09-B02EEB0ACD60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3" v="297"/>
          <ac:inkMkLst>
            <pc:docMk/>
            <pc:sldMk cId="1095504211" sldId="580"/>
            <ac:inkMk id="82" creationId="{39CEEEE6-085B-03B6-8CDB-E14D38CD7E3D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7" v="304"/>
          <ac:inkMkLst>
            <pc:docMk/>
            <pc:sldMk cId="1095504211" sldId="580"/>
            <ac:inkMk id="83" creationId="{14EE02DB-F581-80A1-0ED0-E5594F7A4B1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0" v="345"/>
          <ac:inkMkLst>
            <pc:docMk/>
            <pc:sldMk cId="1095504211" sldId="580"/>
            <ac:inkMk id="84" creationId="{3B7E0972-F575-4376-0B1D-CA5239F8A34E}"/>
          </ac:inkMkLst>
        </pc:inkChg>
        <pc:inkChg chg="add del">
          <ac:chgData name="Premathilake H. T. M it20265410" userId="f242275b-e3f0-4a99-9266-4605dd9ff9dd" providerId="ADAL" clId="{F5FB1C5E-4C76-4A0C-BD2B-7A3BC33911D5}" dt="2023-08-31T19:53:42.390" v="308"/>
          <ac:inkMkLst>
            <pc:docMk/>
            <pc:sldMk cId="1095504211" sldId="580"/>
            <ac:inkMk id="86" creationId="{D740406C-8A9D-43CF-C591-6A036634BAAB}"/>
          </ac:inkMkLst>
        </pc:inkChg>
        <pc:inkChg chg="add del">
          <ac:chgData name="Premathilake H. T. M it20265410" userId="f242275b-e3f0-4a99-9266-4605dd9ff9dd" providerId="ADAL" clId="{F5FB1C5E-4C76-4A0C-BD2B-7A3BC33911D5}" dt="2023-08-31T19:53:57.815" v="338"/>
          <ac:inkMkLst>
            <pc:docMk/>
            <pc:sldMk cId="1095504211" sldId="580"/>
            <ac:inkMk id="87" creationId="{B3D3E02D-78AD-5DF4-679A-901A4B27901D}"/>
          </ac:inkMkLst>
        </pc:inkChg>
        <pc:inkChg chg="add del">
          <ac:chgData name="Premathilake H. T. M it20265410" userId="f242275b-e3f0-4a99-9266-4605dd9ff9dd" providerId="ADAL" clId="{F5FB1C5E-4C76-4A0C-BD2B-7A3BC33911D5}" dt="2023-08-31T19:53:57.826" v="355"/>
          <ac:inkMkLst>
            <pc:docMk/>
            <pc:sldMk cId="1095504211" sldId="580"/>
            <ac:inkMk id="88" creationId="{B3977FA8-64AB-7B04-FDB3-A6828A36BCD8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4" v="318"/>
          <ac:inkMkLst>
            <pc:docMk/>
            <pc:sldMk cId="1095504211" sldId="580"/>
            <ac:inkMk id="89" creationId="{B2D622C8-1509-CAAE-EC32-D7E07C59B162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1" v="314"/>
          <ac:inkMkLst>
            <pc:docMk/>
            <pc:sldMk cId="1095504211" sldId="580"/>
            <ac:inkMk id="90" creationId="{0483E42D-55B2-0B8D-6762-6022694DA439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7" v="342"/>
          <ac:inkMkLst>
            <pc:docMk/>
            <pc:sldMk cId="1095504211" sldId="580"/>
            <ac:inkMk id="91" creationId="{C3C633E8-88A4-DDBF-1FA8-97F9DBD1EF62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6" v="322"/>
          <ac:inkMkLst>
            <pc:docMk/>
            <pc:sldMk cId="1095504211" sldId="580"/>
            <ac:inkMk id="93" creationId="{BA8187FA-76F6-ABF8-AECB-483C8F623664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9" v="344"/>
          <ac:inkMkLst>
            <pc:docMk/>
            <pc:sldMk cId="1095504211" sldId="580"/>
            <ac:inkMk id="94" creationId="{036F90CE-12D2-A511-919A-328CDE02409F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2" v="332"/>
          <ac:inkMkLst>
            <pc:docMk/>
            <pc:sldMk cId="1095504211" sldId="580"/>
            <ac:inkMk id="96" creationId="{17C8A684-4C62-9A7B-17E8-2D4898A35974}"/>
          </ac:inkMkLst>
        </pc:inkChg>
        <pc:inkChg chg="add mod">
          <ac:chgData name="Premathilake H. T. M it20265410" userId="f242275b-e3f0-4a99-9266-4605dd9ff9dd" providerId="ADAL" clId="{F5FB1C5E-4C76-4A0C-BD2B-7A3BC33911D5}" dt="2023-08-31T19:53:57.825" v="353"/>
          <ac:inkMkLst>
            <pc:docMk/>
            <pc:sldMk cId="1095504211" sldId="580"/>
            <ac:inkMk id="97" creationId="{B6E25412-AA87-844F-3B83-56E8A0D1A35E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5" v="353"/>
          <ac:inkMkLst>
            <pc:docMk/>
            <pc:sldMk cId="1095504211" sldId="580"/>
            <ac:inkMk id="99" creationId="{0714E841-5716-C1A0-93F3-8133A1712546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1" v="331"/>
          <ac:inkMkLst>
            <pc:docMk/>
            <pc:sldMk cId="1095504211" sldId="580"/>
            <ac:inkMk id="100" creationId="{B2F90ADB-9475-FB1E-BE34-D7FC9F628581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1" v="330"/>
          <ac:inkMkLst>
            <pc:docMk/>
            <pc:sldMk cId="1095504211" sldId="580"/>
            <ac:inkMk id="102" creationId="{255F54FC-B406-E911-679B-FCC1FC23F5BF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5" v="299"/>
          <ac:inkMkLst>
            <pc:docMk/>
            <pc:sldMk cId="1095504211" sldId="580"/>
            <ac:inkMk id="103" creationId="{70B302D0-7655-BDBA-44CA-8C2356B83555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2" v="315"/>
          <ac:inkMkLst>
            <pc:docMk/>
            <pc:sldMk cId="1095504211" sldId="580"/>
            <ac:inkMk id="105" creationId="{B8647AEB-3785-53D0-6A1E-E3D9015805E8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6" v="340"/>
          <ac:inkMkLst>
            <pc:docMk/>
            <pc:sldMk cId="1095504211" sldId="580"/>
            <ac:inkMk id="106" creationId="{AE701325-5547-2EC1-595C-7623167B217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9" v="328"/>
          <ac:inkMkLst>
            <pc:docMk/>
            <pc:sldMk cId="1095504211" sldId="580"/>
            <ac:inkMk id="107" creationId="{E9F5BA1A-8270-007E-05CA-838C27118A85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3" v="349"/>
          <ac:inkMkLst>
            <pc:docMk/>
            <pc:sldMk cId="1095504211" sldId="580"/>
            <ac:inkMk id="108" creationId="{77EA266D-B293-6D0A-B32C-F4A5F332E7BC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6" v="321"/>
          <ac:inkMkLst>
            <pc:docMk/>
            <pc:sldMk cId="1095504211" sldId="580"/>
            <ac:inkMk id="109" creationId="{59B4A1B2-5C28-1E30-E7E8-045B35C87D78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797" v="309"/>
          <ac:inkMkLst>
            <pc:docMk/>
            <pc:sldMk cId="1095504211" sldId="580"/>
            <ac:inkMk id="111" creationId="{0F968331-28CA-A60B-C70D-F8FE92E311D2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3" v="351"/>
          <ac:inkMkLst>
            <pc:docMk/>
            <pc:sldMk cId="1095504211" sldId="580"/>
            <ac:inkMk id="112" creationId="{A9711A5C-9EB8-C673-9935-8B67B2211597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3" v="317"/>
          <ac:inkMkLst>
            <pc:docMk/>
            <pc:sldMk cId="1095504211" sldId="580"/>
            <ac:inkMk id="113" creationId="{F0417AD2-9D40-39C4-37C7-E3590257C364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799" v="311"/>
          <ac:inkMkLst>
            <pc:docMk/>
            <pc:sldMk cId="1095504211" sldId="580"/>
            <ac:inkMk id="115" creationId="{2CD290C5-D543-05F6-F27D-1A5AFA235DA5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4" v="337"/>
          <ac:inkMkLst>
            <pc:docMk/>
            <pc:sldMk cId="1095504211" sldId="580"/>
            <ac:inkMk id="116" creationId="{F39DB3E3-2918-7C26-1E53-63E132C738EB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2" v="333"/>
          <ac:inkMkLst>
            <pc:docMk/>
            <pc:sldMk cId="1095504211" sldId="580"/>
            <ac:inkMk id="118" creationId="{505E7C0B-58D5-5D06-F2A3-1A850925ACE4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0" v="312"/>
          <ac:inkMkLst>
            <pc:docMk/>
            <pc:sldMk cId="1095504211" sldId="580"/>
            <ac:inkMk id="119" creationId="{105552E4-379C-B0FE-B055-86DD894B3A46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3" v="350"/>
          <ac:inkMkLst>
            <pc:docMk/>
            <pc:sldMk cId="1095504211" sldId="580"/>
            <ac:inkMk id="120" creationId="{1209B960-6E8E-B4CC-2AB6-C1206061BA67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8" v="343"/>
          <ac:inkMkLst>
            <pc:docMk/>
            <pc:sldMk cId="1095504211" sldId="580"/>
            <ac:inkMk id="122" creationId="{CD8F868F-43FB-F930-3CE3-8B7149D249A0}"/>
          </ac:inkMkLst>
        </pc:inkChg>
        <pc:inkChg chg="add del">
          <ac:chgData name="Premathilake H. T. M it20265410" userId="f242275b-e3f0-4a99-9266-4605dd9ff9dd" providerId="ADAL" clId="{F5FB1C5E-4C76-4A0C-BD2B-7A3BC33911D5}" dt="2023-08-31T19:53:57.822" v="348"/>
          <ac:inkMkLst>
            <pc:docMk/>
            <pc:sldMk cId="1095504211" sldId="580"/>
            <ac:inkMk id="123" creationId="{BCFA63F5-5F6E-4EE8-2B24-CCF0611DF640}"/>
          </ac:inkMkLst>
        </pc:inkChg>
        <pc:inkChg chg="add del">
          <ac:chgData name="Premathilake H. T. M it20265410" userId="f242275b-e3f0-4a99-9266-4605dd9ff9dd" providerId="ADAL" clId="{F5FB1C5E-4C76-4A0C-BD2B-7A3BC33911D5}" dt="2023-08-31T19:53:42.383" v="296"/>
          <ac:inkMkLst>
            <pc:docMk/>
            <pc:sldMk cId="1095504211" sldId="580"/>
            <ac:inkMk id="125" creationId="{5AEB6E60-B875-18D4-BFB8-F7136DEA2C9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1" v="347"/>
          <ac:inkMkLst>
            <pc:docMk/>
            <pc:sldMk cId="1095504211" sldId="580"/>
            <ac:inkMk id="126" creationId="{30FA181A-39ED-BFB7-D857-15C6AAE4E119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7" v="323"/>
          <ac:inkMkLst>
            <pc:docMk/>
            <pc:sldMk cId="1095504211" sldId="580"/>
            <ac:inkMk id="127" creationId="{440ADF0A-11B9-D94D-823F-9D8E2AC48D2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7" v="341"/>
          <ac:inkMkLst>
            <pc:docMk/>
            <pc:sldMk cId="1095504211" sldId="580"/>
            <ac:inkMk id="128" creationId="{E802E650-7A83-9C60-295F-35A919A45F51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3" v="335"/>
          <ac:inkMkLst>
            <pc:docMk/>
            <pc:sldMk cId="1095504211" sldId="580"/>
            <ac:inkMk id="130" creationId="{8B9EC405-4201-7A03-C6E0-FCD3F0D8C79B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5" v="354"/>
          <ac:inkMkLst>
            <pc:docMk/>
            <pc:sldMk cId="1095504211" sldId="580"/>
            <ac:inkMk id="131" creationId="{64973A80-031A-B480-423A-3805F4ABB87C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05" v="320"/>
          <ac:inkMkLst>
            <pc:docMk/>
            <pc:sldMk cId="1095504211" sldId="580"/>
            <ac:inkMk id="133" creationId="{DD1B1ECA-8482-CA6E-8ECA-BFCF4D0837EE}"/>
          </ac:inkMkLst>
        </pc:inkChg>
        <pc:inkChg chg="add del">
          <ac:chgData name="Premathilake H. T. M it20265410" userId="f242275b-e3f0-4a99-9266-4605dd9ff9dd" providerId="ADAL" clId="{F5FB1C5E-4C76-4A0C-BD2B-7A3BC33911D5}" dt="2023-08-31T19:53:57.821" v="346"/>
          <ac:inkMkLst>
            <pc:docMk/>
            <pc:sldMk cId="1095504211" sldId="580"/>
            <ac:inkMk id="135" creationId="{29D940E2-3404-FB57-BBF9-ADF5256D7696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10" v="329"/>
          <ac:inkMkLst>
            <pc:docMk/>
            <pc:sldMk cId="1095504211" sldId="580"/>
            <ac:inkMk id="136" creationId="{9DE80380-0D82-3C4A-09AB-8E690AE6DE10}"/>
          </ac:inkMkLst>
        </pc:inkChg>
        <pc:inkChg chg="add del">
          <ac:chgData name="Premathilake H. T. M it20265410" userId="f242275b-e3f0-4a99-9266-4605dd9ff9dd" providerId="ADAL" clId="{F5FB1C5E-4C76-4A0C-BD2B-7A3BC33911D5}" dt="2023-08-31T19:53:42.382" v="295"/>
          <ac:inkMkLst>
            <pc:docMk/>
            <pc:sldMk cId="1095504211" sldId="580"/>
            <ac:inkMk id="138" creationId="{53DBA4C3-7D64-14E2-319E-6CE531116E35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5" v="300"/>
          <ac:inkMkLst>
            <pc:docMk/>
            <pc:sldMk cId="1095504211" sldId="580"/>
            <ac:inkMk id="139" creationId="{72E88733-C785-2279-5502-FFAC6658080D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57.827" v="356"/>
          <ac:inkMkLst>
            <pc:docMk/>
            <pc:sldMk cId="1095504211" sldId="580"/>
            <ac:inkMk id="140" creationId="{8C23A9E2-7CD2-7E9D-43D3-AFFDDF730457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77" v="290"/>
          <ac:inkMkLst>
            <pc:docMk/>
            <pc:sldMk cId="1095504211" sldId="580"/>
            <ac:inkMk id="142" creationId="{91FA1B4F-8D14-8C93-EDEB-29B49D97B8B0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9" v="306"/>
          <ac:inkMkLst>
            <pc:docMk/>
            <pc:sldMk cId="1095504211" sldId="580"/>
            <ac:inkMk id="144" creationId="{39FE1B09-28B3-36E6-BE63-9D7A8661CC02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9" v="307"/>
          <ac:inkMkLst>
            <pc:docMk/>
            <pc:sldMk cId="1095504211" sldId="580"/>
            <ac:inkMk id="145" creationId="{6406C9C1-A9F6-AD0F-3D40-7840BD3A6147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87" v="303"/>
          <ac:inkMkLst>
            <pc:docMk/>
            <pc:sldMk cId="1095504211" sldId="580"/>
            <ac:inkMk id="147" creationId="{FDAC65C9-C3E4-C6E0-080E-B2626414CC31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4.908" v="278"/>
          <ac:inkMkLst>
            <pc:docMk/>
            <pc:sldMk cId="1095504211" sldId="580"/>
            <ac:inkMk id="149" creationId="{D24DDEAE-F244-3F42-447A-BF66C955DFAA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4.901" v="273"/>
          <ac:inkMkLst>
            <pc:docMk/>
            <pc:sldMk cId="1095504211" sldId="580"/>
            <ac:inkMk id="150" creationId="{4E81EB30-CBAC-5625-AC76-52F926048F03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4.905" v="275"/>
          <ac:inkMkLst>
            <pc:docMk/>
            <pc:sldMk cId="1095504211" sldId="580"/>
            <ac:inkMk id="151" creationId="{5F589162-D7B3-ECFA-A575-04BA5C100CA2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5.325" v="279"/>
          <ac:inkMkLst>
            <pc:docMk/>
            <pc:sldMk cId="1095504211" sldId="580"/>
            <ac:inkMk id="152" creationId="{8C9CD16E-25B2-5C26-A367-0613B674AC79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4.907" v="277"/>
          <ac:inkMkLst>
            <pc:docMk/>
            <pc:sldMk cId="1095504211" sldId="580"/>
            <ac:inkMk id="153" creationId="{DDF67419-C17D-0908-9E9F-ED03E4214DF9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34.905" v="274"/>
          <ac:inkMkLst>
            <pc:docMk/>
            <pc:sldMk cId="1095504211" sldId="580"/>
            <ac:inkMk id="154" creationId="{DAEA6B9C-1F6A-2E33-12D5-44ED0C37D619}"/>
          </ac:inkMkLst>
        </pc:inkChg>
        <pc:inkChg chg="add del">
          <ac:chgData name="Premathilake H. T. M it20265410" userId="f242275b-e3f0-4a99-9266-4605dd9ff9dd" providerId="ADAL" clId="{F5FB1C5E-4C76-4A0C-BD2B-7A3BC33911D5}" dt="2023-08-31T19:53:34.906" v="276"/>
          <ac:inkMkLst>
            <pc:docMk/>
            <pc:sldMk cId="1095504211" sldId="580"/>
            <ac:inkMk id="155" creationId="{5C8D0BB0-B38A-EE0D-C575-2F9C059FE752}"/>
          </ac:inkMkLst>
        </pc:inkChg>
        <pc:inkChg chg="add del">
          <ac:chgData name="Premathilake H. T. M it20265410" userId="f242275b-e3f0-4a99-9266-4605dd9ff9dd" providerId="ADAL" clId="{F5FB1C5E-4C76-4A0C-BD2B-7A3BC33911D5}" dt="2023-08-31T19:53:57.800" v="313"/>
          <ac:inkMkLst>
            <pc:docMk/>
            <pc:sldMk cId="1095504211" sldId="580"/>
            <ac:inkMk id="157" creationId="{F37284B4-4168-0042-B583-34130762FED9}"/>
          </ac:inkMkLst>
        </pc:inkChg>
        <pc:inkChg chg="add del">
          <ac:chgData name="Premathilake H. T. M it20265410" userId="f242275b-e3f0-4a99-9266-4605dd9ff9dd" providerId="ADAL" clId="{F5FB1C5E-4C76-4A0C-BD2B-7A3BC33911D5}" dt="2023-08-31T19:53:42.379" v="292"/>
          <ac:inkMkLst>
            <pc:docMk/>
            <pc:sldMk cId="1095504211" sldId="580"/>
            <ac:inkMk id="158" creationId="{DBAE0E9E-C5F6-CEAA-C663-8332E6235EC1}"/>
          </ac:inkMkLst>
        </pc:inkChg>
        <pc:inkChg chg="add del mod">
          <ac:chgData name="Premathilake H. T. M it20265410" userId="f242275b-e3f0-4a99-9266-4605dd9ff9dd" providerId="ADAL" clId="{F5FB1C5E-4C76-4A0C-BD2B-7A3BC33911D5}" dt="2023-08-31T19:53:42.378" v="291"/>
          <ac:inkMkLst>
            <pc:docMk/>
            <pc:sldMk cId="1095504211" sldId="580"/>
            <ac:inkMk id="159" creationId="{1BE5CF2B-1EA7-CB33-A9EF-CF1AFF9A044F}"/>
          </ac:inkMkLst>
        </pc:inkChg>
      </pc:sldChg>
      <pc:sldChg chg="modSp mod">
        <pc:chgData name="Premathilake H. T. M it20265410" userId="f242275b-e3f0-4a99-9266-4605dd9ff9dd" providerId="ADAL" clId="{F5FB1C5E-4C76-4A0C-BD2B-7A3BC33911D5}" dt="2023-09-01T19:01:10.659" v="1140" actId="1076"/>
        <pc:sldMkLst>
          <pc:docMk/>
          <pc:sldMk cId="3544368921" sldId="581"/>
        </pc:sldMkLst>
        <pc:spChg chg="mod">
          <ac:chgData name="Premathilake H. T. M it20265410" userId="f242275b-e3f0-4a99-9266-4605dd9ff9dd" providerId="ADAL" clId="{F5FB1C5E-4C76-4A0C-BD2B-7A3BC33911D5}" dt="2023-09-01T19:01:10.659" v="1140" actId="1076"/>
          <ac:spMkLst>
            <pc:docMk/>
            <pc:sldMk cId="3544368921" sldId="581"/>
            <ac:spMk id="2" creationId="{E16BFFFE-1836-EE19-EF75-F2729F7BDCF3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18:57:55.615" v="1094" actId="47"/>
        <pc:sldMkLst>
          <pc:docMk/>
          <pc:sldMk cId="3461615844" sldId="582"/>
        </pc:sldMkLst>
      </pc:sldChg>
      <pc:sldChg chg="addSp delSp modSp mod">
        <pc:chgData name="Premathilake H. T. M it20265410" userId="f242275b-e3f0-4a99-9266-4605dd9ff9dd" providerId="ADAL" clId="{F5FB1C5E-4C76-4A0C-BD2B-7A3BC33911D5}" dt="2023-09-03T11:13:45.491" v="3714" actId="14100"/>
        <pc:sldMkLst>
          <pc:docMk/>
          <pc:sldMk cId="3441232020" sldId="584"/>
        </pc:sldMkLst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2" creationId="{45E6F939-F52A-7261-4C9C-5F23BD3CCB98}"/>
          </ac:spMkLst>
        </pc:spChg>
        <pc:spChg chg="mod">
          <ac:chgData name="Premathilake H. T. M it20265410" userId="f242275b-e3f0-4a99-9266-4605dd9ff9dd" providerId="ADAL" clId="{F5FB1C5E-4C76-4A0C-BD2B-7A3BC33911D5}" dt="2023-09-01T19:04:33.207" v="1172" actId="20577"/>
          <ac:spMkLst>
            <pc:docMk/>
            <pc:sldMk cId="3441232020" sldId="584"/>
            <ac:spMk id="5" creationId="{A703E25F-3726-1153-826C-60C8AC034EF6}"/>
          </ac:spMkLst>
        </pc:spChg>
        <pc:spChg chg="mod">
          <ac:chgData name="Premathilake H. T. M it20265410" userId="f242275b-e3f0-4a99-9266-4605dd9ff9dd" providerId="ADAL" clId="{F5FB1C5E-4C76-4A0C-BD2B-7A3BC33911D5}" dt="2023-09-02T10:16:51.557" v="1816" actId="207"/>
          <ac:spMkLst>
            <pc:docMk/>
            <pc:sldMk cId="3441232020" sldId="584"/>
            <ac:spMk id="1098" creationId="{40A73D60-4431-33B5-7526-7F894A017AE5}"/>
          </ac:spMkLst>
        </pc:spChg>
        <pc:spChg chg="mod">
          <ac:chgData name="Premathilake H. T. M it20265410" userId="f242275b-e3f0-4a99-9266-4605dd9ff9dd" providerId="ADAL" clId="{F5FB1C5E-4C76-4A0C-BD2B-7A3BC33911D5}" dt="2023-09-02T10:16:51.557" v="1816" actId="207"/>
          <ac:spMkLst>
            <pc:docMk/>
            <pc:sldMk cId="3441232020" sldId="584"/>
            <ac:spMk id="1099" creationId="{8B320972-06B4-C8DF-4866-9F07167908F9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01" creationId="{FA962569-165F-4494-5AC1-484CFAD5E243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02" creationId="{04C44AF0-3487-6FA7-BF42-050852D4FE9B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04" creationId="{72F52DCF-B9DE-AD57-6DFD-A40A7D276A57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05" creationId="{68FBA32B-AD01-6A44-5EB5-D5CCD05D0552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07" creationId="{5E35B8D0-CA56-E497-2605-F54894D76275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08" creationId="{2015BF62-DB1C-F2DE-E4FE-8F7EC7A362D2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16" creationId="{6169A25D-5298-BD21-05BD-F4A4AD7E18E7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17" creationId="{22A2C928-93D1-5957-5B39-DDBCC87C37B5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19" creationId="{97F88E35-AC18-FF7E-6AF4-66F7672FD201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20" creationId="{F52AB8D8-7622-3D1E-9D4B-439B56FAE525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22" creationId="{7FC95541-A6D4-E6DC-DD52-ECFCDCBDD1D7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23" creationId="{7B06188A-7677-08F0-867A-7EF2D90B677A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28" creationId="{25B31802-3EEE-C6D0-436D-9D4BC8E6E573}"/>
          </ac:spMkLst>
        </pc:spChg>
        <pc:spChg chg="mod">
          <ac:chgData name="Premathilake H. T. M it20265410" userId="f242275b-e3f0-4a99-9266-4605dd9ff9dd" providerId="ADAL" clId="{F5FB1C5E-4C76-4A0C-BD2B-7A3BC33911D5}" dt="2023-09-02T11:42:12.407" v="2347" actId="207"/>
          <ac:spMkLst>
            <pc:docMk/>
            <pc:sldMk cId="3441232020" sldId="584"/>
            <ac:spMk id="1129" creationId="{C97BFD11-B7FC-0053-B8CC-68593BD6464D}"/>
          </ac:spMkLst>
        </pc:spChg>
        <pc:spChg chg="mod">
          <ac:chgData name="Premathilake H. T. M it20265410" userId="f242275b-e3f0-4a99-9266-4605dd9ff9dd" providerId="ADAL" clId="{F5FB1C5E-4C76-4A0C-BD2B-7A3BC33911D5}" dt="2023-09-03T11:13:31.803" v="3712" actId="14100"/>
          <ac:spMkLst>
            <pc:docMk/>
            <pc:sldMk cId="3441232020" sldId="584"/>
            <ac:spMk id="1135" creationId="{B955F74A-E76D-C8C9-BBFB-226F3235B709}"/>
          </ac:spMkLst>
        </pc:spChg>
        <pc:spChg chg="mod">
          <ac:chgData name="Premathilake H. T. M it20265410" userId="f242275b-e3f0-4a99-9266-4605dd9ff9dd" providerId="ADAL" clId="{F5FB1C5E-4C76-4A0C-BD2B-7A3BC33911D5}" dt="2023-09-03T11:13:07.197" v="3709" actId="14100"/>
          <ac:spMkLst>
            <pc:docMk/>
            <pc:sldMk cId="3441232020" sldId="584"/>
            <ac:spMk id="1162" creationId="{2F309C95-03A1-DA47-C4B0-262D00D07D9D}"/>
          </ac:spMkLst>
        </pc:spChg>
        <pc:grpChg chg="mod">
          <ac:chgData name="Premathilake H. T. M it20265410" userId="f242275b-e3f0-4a99-9266-4605dd9ff9dd" providerId="ADAL" clId="{F5FB1C5E-4C76-4A0C-BD2B-7A3BC33911D5}" dt="2023-09-02T11:33:17.886" v="2193" actId="14100"/>
          <ac:grpSpMkLst>
            <pc:docMk/>
            <pc:sldMk cId="3441232020" sldId="584"/>
            <ac:grpSpMk id="1097" creationId="{44469F03-430D-BEE2-E01D-946121CB35D4}"/>
          </ac:grpSpMkLst>
        </pc:grpChg>
        <pc:grpChg chg="mod">
          <ac:chgData name="Premathilake H. T. M it20265410" userId="f242275b-e3f0-4a99-9266-4605dd9ff9dd" providerId="ADAL" clId="{F5FB1C5E-4C76-4A0C-BD2B-7A3BC33911D5}" dt="2023-09-02T11:42:12.407" v="2347" actId="207"/>
          <ac:grpSpMkLst>
            <pc:docMk/>
            <pc:sldMk cId="3441232020" sldId="584"/>
            <ac:grpSpMk id="1100" creationId="{7780C48D-A3A1-A001-C02A-A0AE326D45F5}"/>
          </ac:grpSpMkLst>
        </pc:grpChg>
        <pc:grpChg chg="mod">
          <ac:chgData name="Premathilake H. T. M it20265410" userId="f242275b-e3f0-4a99-9266-4605dd9ff9dd" providerId="ADAL" clId="{F5FB1C5E-4C76-4A0C-BD2B-7A3BC33911D5}" dt="2023-09-02T11:42:12.407" v="2347" actId="207"/>
          <ac:grpSpMkLst>
            <pc:docMk/>
            <pc:sldMk cId="3441232020" sldId="584"/>
            <ac:grpSpMk id="1103" creationId="{E7F0AEFF-7B51-8020-0589-01201C432BF2}"/>
          </ac:grpSpMkLst>
        </pc:grpChg>
        <pc:grpChg chg="add del mod">
          <ac:chgData name="Premathilake H. T. M it20265410" userId="f242275b-e3f0-4a99-9266-4605dd9ff9dd" providerId="ADAL" clId="{F5FB1C5E-4C76-4A0C-BD2B-7A3BC33911D5}" dt="2023-09-02T11:42:12.407" v="2347" actId="207"/>
          <ac:grpSpMkLst>
            <pc:docMk/>
            <pc:sldMk cId="3441232020" sldId="584"/>
            <ac:grpSpMk id="1106" creationId="{B7E6EE68-A9DE-6E76-9B90-17F321561230}"/>
          </ac:grpSpMkLst>
        </pc:grpChg>
        <pc:grpChg chg="mod">
          <ac:chgData name="Premathilake H. T. M it20265410" userId="f242275b-e3f0-4a99-9266-4605dd9ff9dd" providerId="ADAL" clId="{F5FB1C5E-4C76-4A0C-BD2B-7A3BC33911D5}" dt="2023-09-02T11:36:22.864" v="2320" actId="14100"/>
          <ac:grpSpMkLst>
            <pc:docMk/>
            <pc:sldMk cId="3441232020" sldId="584"/>
            <ac:grpSpMk id="1109" creationId="{108995F3-7DAF-3077-8DEF-900E412124BC}"/>
          </ac:grpSpMkLst>
        </pc:grpChg>
        <pc:grpChg chg="mod">
          <ac:chgData name="Premathilake H. T. M it20265410" userId="f242275b-e3f0-4a99-9266-4605dd9ff9dd" providerId="ADAL" clId="{F5FB1C5E-4C76-4A0C-BD2B-7A3BC33911D5}" dt="2023-09-02T11:33:17.886" v="2193" actId="14100"/>
          <ac:grpSpMkLst>
            <pc:docMk/>
            <pc:sldMk cId="3441232020" sldId="584"/>
            <ac:grpSpMk id="1112" creationId="{B20C36B9-02B8-6317-79DE-D139D53660E4}"/>
          </ac:grpSpMkLst>
        </pc:grpChg>
        <pc:grpChg chg="mod">
          <ac:chgData name="Premathilake H. T. M it20265410" userId="f242275b-e3f0-4a99-9266-4605dd9ff9dd" providerId="ADAL" clId="{F5FB1C5E-4C76-4A0C-BD2B-7A3BC33911D5}" dt="2023-09-02T11:42:12.407" v="2347" actId="207"/>
          <ac:grpSpMkLst>
            <pc:docMk/>
            <pc:sldMk cId="3441232020" sldId="584"/>
            <ac:grpSpMk id="1115" creationId="{05A225E0-EB9B-9797-B0C0-5E5832B08005}"/>
          </ac:grpSpMkLst>
        </pc:grpChg>
        <pc:grpChg chg="mod">
          <ac:chgData name="Premathilake H. T. M it20265410" userId="f242275b-e3f0-4a99-9266-4605dd9ff9dd" providerId="ADAL" clId="{F5FB1C5E-4C76-4A0C-BD2B-7A3BC33911D5}" dt="2023-09-02T11:42:12.407" v="2347" actId="207"/>
          <ac:grpSpMkLst>
            <pc:docMk/>
            <pc:sldMk cId="3441232020" sldId="584"/>
            <ac:grpSpMk id="1118" creationId="{CFDF3871-7773-82A8-4C69-24A44D942FF1}"/>
          </ac:grpSpMkLst>
        </pc:grpChg>
        <pc:grpChg chg="mod">
          <ac:chgData name="Premathilake H. T. M it20265410" userId="f242275b-e3f0-4a99-9266-4605dd9ff9dd" providerId="ADAL" clId="{F5FB1C5E-4C76-4A0C-BD2B-7A3BC33911D5}" dt="2023-09-02T11:42:12.407" v="2347" actId="207"/>
          <ac:grpSpMkLst>
            <pc:docMk/>
            <pc:sldMk cId="3441232020" sldId="584"/>
            <ac:grpSpMk id="1121" creationId="{6DD02C81-F527-22B2-38A6-28FAB4DFF616}"/>
          </ac:grpSpMkLst>
        </pc:grpChg>
        <pc:grpChg chg="mod">
          <ac:chgData name="Premathilake H. T. M it20265410" userId="f242275b-e3f0-4a99-9266-4605dd9ff9dd" providerId="ADAL" clId="{F5FB1C5E-4C76-4A0C-BD2B-7A3BC33911D5}" dt="2023-09-02T11:33:17.886" v="2193" actId="14100"/>
          <ac:grpSpMkLst>
            <pc:docMk/>
            <pc:sldMk cId="3441232020" sldId="584"/>
            <ac:grpSpMk id="1124" creationId="{9D6061C3-7B77-B462-3D1D-6FD25C5053E3}"/>
          </ac:grpSpMkLst>
        </pc:grpChg>
        <pc:grpChg chg="mod">
          <ac:chgData name="Premathilake H. T. M it20265410" userId="f242275b-e3f0-4a99-9266-4605dd9ff9dd" providerId="ADAL" clId="{F5FB1C5E-4C76-4A0C-BD2B-7A3BC33911D5}" dt="2023-09-02T11:42:12.407" v="2347" actId="207"/>
          <ac:grpSpMkLst>
            <pc:docMk/>
            <pc:sldMk cId="3441232020" sldId="584"/>
            <ac:grpSpMk id="1127" creationId="{1BEACECD-0BC0-FEED-2557-30F58A581816}"/>
          </ac:grpSpMkLst>
        </pc:grpChg>
        <pc:grpChg chg="mod">
          <ac:chgData name="Premathilake H. T. M it20265410" userId="f242275b-e3f0-4a99-9266-4605dd9ff9dd" providerId="ADAL" clId="{F5FB1C5E-4C76-4A0C-BD2B-7A3BC33911D5}" dt="2023-09-02T11:36:22.864" v="2320" actId="14100"/>
          <ac:grpSpMkLst>
            <pc:docMk/>
            <pc:sldMk cId="3441232020" sldId="584"/>
            <ac:grpSpMk id="1130" creationId="{3DC980E5-AA10-C65C-6E50-051CB965BC28}"/>
          </ac:grpSpMkLst>
        </pc:grpChg>
        <pc:grpChg chg="mod">
          <ac:chgData name="Premathilake H. T. M it20265410" userId="f242275b-e3f0-4a99-9266-4605dd9ff9dd" providerId="ADAL" clId="{F5FB1C5E-4C76-4A0C-BD2B-7A3BC33911D5}" dt="2023-09-03T11:13:36.916" v="3713" actId="14100"/>
          <ac:grpSpMkLst>
            <pc:docMk/>
            <pc:sldMk cId="3441232020" sldId="584"/>
            <ac:grpSpMk id="1133" creationId="{EA4297FC-340C-15BF-5476-B371951D39AF}"/>
          </ac:grpSpMkLst>
        </pc:grpChg>
        <pc:grpChg chg="mod">
          <ac:chgData name="Premathilake H. T. M it20265410" userId="f242275b-e3f0-4a99-9266-4605dd9ff9dd" providerId="ADAL" clId="{F5FB1C5E-4C76-4A0C-BD2B-7A3BC33911D5}" dt="2023-09-02T11:33:17.886" v="2193" actId="14100"/>
          <ac:grpSpMkLst>
            <pc:docMk/>
            <pc:sldMk cId="3441232020" sldId="584"/>
            <ac:grpSpMk id="1136" creationId="{91C0ACAD-0043-98A5-3105-632365AEDC97}"/>
          </ac:grpSpMkLst>
        </pc:grpChg>
        <pc:grpChg chg="mod">
          <ac:chgData name="Premathilake H. T. M it20265410" userId="f242275b-e3f0-4a99-9266-4605dd9ff9dd" providerId="ADAL" clId="{F5FB1C5E-4C76-4A0C-BD2B-7A3BC33911D5}" dt="2023-09-03T11:13:10.115" v="3710" actId="14100"/>
          <ac:grpSpMkLst>
            <pc:docMk/>
            <pc:sldMk cId="3441232020" sldId="584"/>
            <ac:grpSpMk id="1139" creationId="{F148ED4A-16A0-BC9F-7431-4255E50CE50A}"/>
          </ac:grpSpMkLst>
        </pc:grpChg>
        <pc:grpChg chg="mod">
          <ac:chgData name="Premathilake H. T. M it20265410" userId="f242275b-e3f0-4a99-9266-4605dd9ff9dd" providerId="ADAL" clId="{F5FB1C5E-4C76-4A0C-BD2B-7A3BC33911D5}" dt="2023-09-02T11:33:17.886" v="2193" actId="14100"/>
          <ac:grpSpMkLst>
            <pc:docMk/>
            <pc:sldMk cId="3441232020" sldId="584"/>
            <ac:grpSpMk id="1145" creationId="{F82356F0-E7E9-AB15-D3FF-3880CBA81DDC}"/>
          </ac:grpSpMkLst>
        </pc:grpChg>
        <pc:grpChg chg="mod">
          <ac:chgData name="Premathilake H. T. M it20265410" userId="f242275b-e3f0-4a99-9266-4605dd9ff9dd" providerId="ADAL" clId="{F5FB1C5E-4C76-4A0C-BD2B-7A3BC33911D5}" dt="2023-09-02T11:36:22.864" v="2320" actId="14100"/>
          <ac:grpSpMkLst>
            <pc:docMk/>
            <pc:sldMk cId="3441232020" sldId="584"/>
            <ac:grpSpMk id="1148" creationId="{C8563EBE-28B3-E2AD-7944-E4792EC16C16}"/>
          </ac:grpSpMkLst>
        </pc:grpChg>
        <pc:grpChg chg="mod">
          <ac:chgData name="Premathilake H. T. M it20265410" userId="f242275b-e3f0-4a99-9266-4605dd9ff9dd" providerId="ADAL" clId="{F5FB1C5E-4C76-4A0C-BD2B-7A3BC33911D5}" dt="2023-09-02T11:36:22.864" v="2320" actId="14100"/>
          <ac:grpSpMkLst>
            <pc:docMk/>
            <pc:sldMk cId="3441232020" sldId="584"/>
            <ac:grpSpMk id="1151" creationId="{4533CA72-0E9B-49F4-313C-7118B00D41BD}"/>
          </ac:grpSpMkLst>
        </pc:grpChg>
        <pc:grpChg chg="mod">
          <ac:chgData name="Premathilake H. T. M it20265410" userId="f242275b-e3f0-4a99-9266-4605dd9ff9dd" providerId="ADAL" clId="{F5FB1C5E-4C76-4A0C-BD2B-7A3BC33911D5}" dt="2023-09-03T11:13:45.491" v="3714" actId="14100"/>
          <ac:grpSpMkLst>
            <pc:docMk/>
            <pc:sldMk cId="3441232020" sldId="584"/>
            <ac:grpSpMk id="1160" creationId="{427C8342-87F9-87F9-1661-8220D2C953CB}"/>
          </ac:grpSpMkLst>
        </pc:grpChg>
        <pc:picChg chg="mod">
          <ac:chgData name="Premathilake H. T. M it20265410" userId="f242275b-e3f0-4a99-9266-4605dd9ff9dd" providerId="ADAL" clId="{F5FB1C5E-4C76-4A0C-BD2B-7A3BC33911D5}" dt="2023-09-02T11:42:18.018" v="2348" actId="1036"/>
          <ac:picMkLst>
            <pc:docMk/>
            <pc:sldMk cId="3441232020" sldId="584"/>
            <ac:picMk id="4" creationId="{D1C49179-10A7-A8D3-FDC3-F0B54D216DA7}"/>
          </ac:picMkLst>
        </pc:picChg>
        <pc:inkChg chg="del">
          <ac:chgData name="Premathilake H. T. M it20265410" userId="f242275b-e3f0-4a99-9266-4605dd9ff9dd" providerId="ADAL" clId="{F5FB1C5E-4C76-4A0C-BD2B-7A3BC33911D5}" dt="2023-09-02T11:13:09.673" v="2179" actId="478"/>
          <ac:inkMkLst>
            <pc:docMk/>
            <pc:sldMk cId="3441232020" sldId="584"/>
            <ac:inkMk id="23" creationId="{47DA11AA-1A78-1BF1-07F1-59CCA2DDB031}"/>
          </ac:inkMkLst>
        </pc:inkChg>
        <pc:cxnChg chg="mod">
          <ac:chgData name="Premathilake H. T. M it20265410" userId="f242275b-e3f0-4a99-9266-4605dd9ff9dd" providerId="ADAL" clId="{F5FB1C5E-4C76-4A0C-BD2B-7A3BC33911D5}" dt="2023-09-02T11:36:38.249" v="2322" actId="14100"/>
          <ac:cxnSpMkLst>
            <pc:docMk/>
            <pc:sldMk cId="3441232020" sldId="584"/>
            <ac:cxnSpMk id="1156" creationId="{B27537CF-7725-C876-BC03-6FE0FC05B5C6}"/>
          </ac:cxnSpMkLst>
        </pc:cxnChg>
        <pc:cxnChg chg="mod">
          <ac:chgData name="Premathilake H. T. M it20265410" userId="f242275b-e3f0-4a99-9266-4605dd9ff9dd" providerId="ADAL" clId="{F5FB1C5E-4C76-4A0C-BD2B-7A3BC33911D5}" dt="2023-09-02T11:33:28.348" v="2194" actId="14100"/>
          <ac:cxnSpMkLst>
            <pc:docMk/>
            <pc:sldMk cId="3441232020" sldId="584"/>
            <ac:cxnSpMk id="1157" creationId="{22902530-F247-336E-8F33-6920412E2AC6}"/>
          </ac:cxnSpMkLst>
        </pc:cxnChg>
        <pc:cxnChg chg="del">
          <ac:chgData name="Premathilake H. T. M it20265410" userId="f242275b-e3f0-4a99-9266-4605dd9ff9dd" providerId="ADAL" clId="{F5FB1C5E-4C76-4A0C-BD2B-7A3BC33911D5}" dt="2023-09-02T11:13:08.127" v="2178" actId="478"/>
          <ac:cxnSpMkLst>
            <pc:docMk/>
            <pc:sldMk cId="3441232020" sldId="584"/>
            <ac:cxnSpMk id="1164" creationId="{A9AF5F36-3E8B-590B-86DB-6BFDAD656A66}"/>
          </ac:cxnSpMkLst>
        </pc:cxnChg>
      </pc:sldChg>
      <pc:sldChg chg="del">
        <pc:chgData name="Premathilake H. T. M it20265410" userId="f242275b-e3f0-4a99-9266-4605dd9ff9dd" providerId="ADAL" clId="{F5FB1C5E-4C76-4A0C-BD2B-7A3BC33911D5}" dt="2023-09-01T19:05:05.010" v="1173" actId="47"/>
        <pc:sldMkLst>
          <pc:docMk/>
          <pc:sldMk cId="118005295" sldId="585"/>
        </pc:sldMkLst>
      </pc:sldChg>
      <pc:sldChg chg="del">
        <pc:chgData name="Premathilake H. T. M it20265410" userId="f242275b-e3f0-4a99-9266-4605dd9ff9dd" providerId="ADAL" clId="{F5FB1C5E-4C76-4A0C-BD2B-7A3BC33911D5}" dt="2023-09-01T19:03:08.058" v="1162" actId="47"/>
        <pc:sldMkLst>
          <pc:docMk/>
          <pc:sldMk cId="2461158762" sldId="587"/>
        </pc:sldMkLst>
      </pc:sldChg>
      <pc:sldChg chg="modSp mod">
        <pc:chgData name="Premathilake H. T. M it20265410" userId="f242275b-e3f0-4a99-9266-4605dd9ff9dd" providerId="ADAL" clId="{F5FB1C5E-4C76-4A0C-BD2B-7A3BC33911D5}" dt="2023-09-01T19:02:58.911" v="1161" actId="20577"/>
        <pc:sldMkLst>
          <pc:docMk/>
          <pc:sldMk cId="3374415649" sldId="588"/>
        </pc:sldMkLst>
        <pc:spChg chg="mod">
          <ac:chgData name="Premathilake H. T. M it20265410" userId="f242275b-e3f0-4a99-9266-4605dd9ff9dd" providerId="ADAL" clId="{F5FB1C5E-4C76-4A0C-BD2B-7A3BC33911D5}" dt="2023-09-01T19:00:56.319" v="1139" actId="1036"/>
          <ac:spMkLst>
            <pc:docMk/>
            <pc:sldMk cId="3374415649" sldId="588"/>
            <ac:spMk id="2" creationId="{99F83199-0290-2BD2-237C-70DB45B47057}"/>
          </ac:spMkLst>
        </pc:spChg>
        <pc:spChg chg="mod">
          <ac:chgData name="Premathilake H. T. M it20265410" userId="f242275b-e3f0-4a99-9266-4605dd9ff9dd" providerId="ADAL" clId="{F5FB1C5E-4C76-4A0C-BD2B-7A3BC33911D5}" dt="2023-09-01T19:02:58.911" v="1161" actId="20577"/>
          <ac:spMkLst>
            <pc:docMk/>
            <pc:sldMk cId="3374415649" sldId="588"/>
            <ac:spMk id="3" creationId="{B5D3E9BF-F9EC-237D-1E9B-99095AA8C841}"/>
          </ac:spMkLst>
        </pc:spChg>
      </pc:sldChg>
      <pc:sldChg chg="modSp mod">
        <pc:chgData name="Premathilake H. T. M it20265410" userId="f242275b-e3f0-4a99-9266-4605dd9ff9dd" providerId="ADAL" clId="{F5FB1C5E-4C76-4A0C-BD2B-7A3BC33911D5}" dt="2023-09-02T11:58:09.702" v="2432" actId="207"/>
        <pc:sldMkLst>
          <pc:docMk/>
          <pc:sldMk cId="2078348078" sldId="589"/>
        </pc:sldMkLst>
        <pc:spChg chg="mod">
          <ac:chgData name="Premathilake H. T. M it20265410" userId="f242275b-e3f0-4a99-9266-4605dd9ff9dd" providerId="ADAL" clId="{F5FB1C5E-4C76-4A0C-BD2B-7A3BC33911D5}" dt="2023-09-01T19:06:55.860" v="1188" actId="1035"/>
          <ac:spMkLst>
            <pc:docMk/>
            <pc:sldMk cId="2078348078" sldId="589"/>
            <ac:spMk id="2" creationId="{99F83199-0290-2BD2-237C-70DB45B47057}"/>
          </ac:spMkLst>
        </pc:spChg>
        <pc:spChg chg="mod">
          <ac:chgData name="Premathilake H. T. M it20265410" userId="f242275b-e3f0-4a99-9266-4605dd9ff9dd" providerId="ADAL" clId="{F5FB1C5E-4C76-4A0C-BD2B-7A3BC33911D5}" dt="2023-09-02T11:58:09.702" v="2432" actId="207"/>
          <ac:spMkLst>
            <pc:docMk/>
            <pc:sldMk cId="2078348078" sldId="589"/>
            <ac:spMk id="7" creationId="{A60DDDF4-0EA4-6673-9745-025A6DC956BA}"/>
          </ac:spMkLst>
        </pc:spChg>
      </pc:sldChg>
      <pc:sldChg chg="addSp delSp modSp mod">
        <pc:chgData name="Premathilake H. T. M it20265410" userId="f242275b-e3f0-4a99-9266-4605dd9ff9dd" providerId="ADAL" clId="{F5FB1C5E-4C76-4A0C-BD2B-7A3BC33911D5}" dt="2023-09-02T11:58:23.211" v="2447" actId="1035"/>
        <pc:sldMkLst>
          <pc:docMk/>
          <pc:sldMk cId="3088943138" sldId="590"/>
        </pc:sldMkLst>
        <pc:spChg chg="mod">
          <ac:chgData name="Premathilake H. T. M it20265410" userId="f242275b-e3f0-4a99-9266-4605dd9ff9dd" providerId="ADAL" clId="{F5FB1C5E-4C76-4A0C-BD2B-7A3BC33911D5}" dt="2023-09-02T11:56:27.100" v="2422" actId="20577"/>
          <ac:spMkLst>
            <pc:docMk/>
            <pc:sldMk cId="3088943138" sldId="590"/>
            <ac:spMk id="7" creationId="{A60DDDF4-0EA4-6673-9745-025A6DC956BA}"/>
          </ac:spMkLst>
        </pc:spChg>
        <pc:spChg chg="mod">
          <ac:chgData name="Premathilake H. T. M it20265410" userId="f242275b-e3f0-4a99-9266-4605dd9ff9dd" providerId="ADAL" clId="{F5FB1C5E-4C76-4A0C-BD2B-7A3BC33911D5}" dt="2023-09-02T11:54:39.701" v="2392" actId="108"/>
          <ac:spMkLst>
            <pc:docMk/>
            <pc:sldMk cId="3088943138" sldId="590"/>
            <ac:spMk id="8" creationId="{C15A0841-F30E-5A02-BBB2-8FF123624FF8}"/>
          </ac:spMkLst>
        </pc:spChg>
        <pc:spChg chg="mod">
          <ac:chgData name="Premathilake H. T. M it20265410" userId="f242275b-e3f0-4a99-9266-4605dd9ff9dd" providerId="ADAL" clId="{F5FB1C5E-4C76-4A0C-BD2B-7A3BC33911D5}" dt="2023-09-02T11:54:35.847" v="2391" actId="108"/>
          <ac:spMkLst>
            <pc:docMk/>
            <pc:sldMk cId="3088943138" sldId="590"/>
            <ac:spMk id="9" creationId="{4D0D2C69-E327-4672-9953-2FE99088A70E}"/>
          </ac:spMkLst>
        </pc:spChg>
        <pc:spChg chg="mod">
          <ac:chgData name="Premathilake H. T. M it20265410" userId="f242275b-e3f0-4a99-9266-4605dd9ff9dd" providerId="ADAL" clId="{F5FB1C5E-4C76-4A0C-BD2B-7A3BC33911D5}" dt="2023-09-02T11:54:49.715" v="2396" actId="20577"/>
          <ac:spMkLst>
            <pc:docMk/>
            <pc:sldMk cId="3088943138" sldId="590"/>
            <ac:spMk id="11" creationId="{8322F1DF-80C7-2675-C86C-E234AF961A72}"/>
          </ac:spMkLst>
        </pc:spChg>
        <pc:spChg chg="del">
          <ac:chgData name="Premathilake H. T. M it20265410" userId="f242275b-e3f0-4a99-9266-4605dd9ff9dd" providerId="ADAL" clId="{F5FB1C5E-4C76-4A0C-BD2B-7A3BC33911D5}" dt="2023-09-01T19:07:05.441" v="1189" actId="478"/>
          <ac:spMkLst>
            <pc:docMk/>
            <pc:sldMk cId="3088943138" sldId="590"/>
            <ac:spMk id="12" creationId="{9063415E-6AC8-654E-1771-1C713DFE6CDF}"/>
          </ac:spMkLst>
        </pc:spChg>
        <pc:spChg chg="add mod">
          <ac:chgData name="Premathilake H. T. M it20265410" userId="f242275b-e3f0-4a99-9266-4605dd9ff9dd" providerId="ADAL" clId="{F5FB1C5E-4C76-4A0C-BD2B-7A3BC33911D5}" dt="2023-09-02T11:58:23.211" v="2447" actId="1035"/>
          <ac:spMkLst>
            <pc:docMk/>
            <pc:sldMk cId="3088943138" sldId="590"/>
            <ac:spMk id="13" creationId="{6BEE236B-09BC-EC49-9E3B-DDB5BCA890A1}"/>
          </ac:spMkLst>
        </pc:spChg>
      </pc:sldChg>
      <pc:sldChg chg="addSp delSp modSp mod">
        <pc:chgData name="Premathilake H. T. M it20265410" userId="f242275b-e3f0-4a99-9266-4605dd9ff9dd" providerId="ADAL" clId="{F5FB1C5E-4C76-4A0C-BD2B-7A3BC33911D5}" dt="2023-09-03T11:48:12.242" v="3799"/>
        <pc:sldMkLst>
          <pc:docMk/>
          <pc:sldMk cId="3548686403" sldId="591"/>
        </pc:sldMkLst>
        <pc:spChg chg="del">
          <ac:chgData name="Premathilake H. T. M it20265410" userId="f242275b-e3f0-4a99-9266-4605dd9ff9dd" providerId="ADAL" clId="{F5FB1C5E-4C76-4A0C-BD2B-7A3BC33911D5}" dt="2023-09-01T19:07:12.907" v="1191" actId="478"/>
          <ac:spMkLst>
            <pc:docMk/>
            <pc:sldMk cId="3548686403" sldId="591"/>
            <ac:spMk id="2" creationId="{99F83199-0290-2BD2-237C-70DB45B47057}"/>
          </ac:spMkLst>
        </pc:spChg>
        <pc:spChg chg="mod">
          <ac:chgData name="Premathilake H. T. M it20265410" userId="f242275b-e3f0-4a99-9266-4605dd9ff9dd" providerId="ADAL" clId="{F5FB1C5E-4C76-4A0C-BD2B-7A3BC33911D5}" dt="2023-09-02T11:58:52.802" v="2450" actId="1076"/>
          <ac:spMkLst>
            <pc:docMk/>
            <pc:sldMk cId="3548686403" sldId="591"/>
            <ac:spMk id="7" creationId="{A60DDDF4-0EA4-6673-9745-025A6DC956BA}"/>
          </ac:spMkLst>
        </pc:spChg>
        <pc:spChg chg="add del mod">
          <ac:chgData name="Premathilake H. T. M it20265410" userId="f242275b-e3f0-4a99-9266-4605dd9ff9dd" providerId="ADAL" clId="{F5FB1C5E-4C76-4A0C-BD2B-7A3BC33911D5}" dt="2023-09-01T19:07:18.246" v="1192" actId="478"/>
          <ac:spMkLst>
            <pc:docMk/>
            <pc:sldMk cId="3548686403" sldId="591"/>
            <ac:spMk id="8" creationId="{245F8495-C347-3BBA-89D9-86D43486E117}"/>
          </ac:spMkLst>
        </pc:spChg>
        <pc:spChg chg="add del mod">
          <ac:chgData name="Premathilake H. T. M it20265410" userId="f242275b-e3f0-4a99-9266-4605dd9ff9dd" providerId="ADAL" clId="{F5FB1C5E-4C76-4A0C-BD2B-7A3BC33911D5}" dt="2023-09-01T20:22:05.236" v="1359" actId="478"/>
          <ac:spMkLst>
            <pc:docMk/>
            <pc:sldMk cId="3548686403" sldId="591"/>
            <ac:spMk id="9" creationId="{75ABB782-9EBD-ADA1-FB1B-C9DBD89F23D0}"/>
          </ac:spMkLst>
        </pc:spChg>
        <pc:spChg chg="add del mod">
          <ac:chgData name="Premathilake H. T. M it20265410" userId="f242275b-e3f0-4a99-9266-4605dd9ff9dd" providerId="ADAL" clId="{F5FB1C5E-4C76-4A0C-BD2B-7A3BC33911D5}" dt="2023-09-01T20:22:12.140" v="1360" actId="478"/>
          <ac:spMkLst>
            <pc:docMk/>
            <pc:sldMk cId="3548686403" sldId="591"/>
            <ac:spMk id="12" creationId="{3A300931-89B7-EA63-EBF3-5DDE961BC155}"/>
          </ac:spMkLst>
        </pc:spChg>
        <pc:spChg chg="mod">
          <ac:chgData name="Premathilake H. T. M it20265410" userId="f242275b-e3f0-4a99-9266-4605dd9ff9dd" providerId="ADAL" clId="{F5FB1C5E-4C76-4A0C-BD2B-7A3BC33911D5}" dt="2023-09-02T11:59:15.161" v="2453" actId="1076"/>
          <ac:spMkLst>
            <pc:docMk/>
            <pc:sldMk cId="3548686403" sldId="591"/>
            <ac:spMk id="13" creationId="{9A640695-5528-6DBC-988E-5F139049925D}"/>
          </ac:spMkLst>
        </pc:spChg>
        <pc:spChg chg="mod">
          <ac:chgData name="Premathilake H. T. M it20265410" userId="f242275b-e3f0-4a99-9266-4605dd9ff9dd" providerId="ADAL" clId="{F5FB1C5E-4C76-4A0C-BD2B-7A3BC33911D5}" dt="2023-09-02T11:59:23.073" v="2455" actId="1076"/>
          <ac:spMkLst>
            <pc:docMk/>
            <pc:sldMk cId="3548686403" sldId="591"/>
            <ac:spMk id="14" creationId="{81A0D997-67DF-B492-A41D-2D0497AA1F07}"/>
          </ac:spMkLst>
        </pc:spChg>
        <pc:spChg chg="add mod">
          <ac:chgData name="Premathilake H. T. M it20265410" userId="f242275b-e3f0-4a99-9266-4605dd9ff9dd" providerId="ADAL" clId="{F5FB1C5E-4C76-4A0C-BD2B-7A3BC33911D5}" dt="2023-09-01T20:22:13.139" v="1361"/>
          <ac:spMkLst>
            <pc:docMk/>
            <pc:sldMk cId="3548686403" sldId="591"/>
            <ac:spMk id="15" creationId="{81955EA3-2AAD-E6B4-7887-F615EB752EF1}"/>
          </ac:spMkLst>
        </pc:spChg>
        <pc:grpChg chg="del mod">
          <ac:chgData name="Premathilake H. T. M it20265410" userId="f242275b-e3f0-4a99-9266-4605dd9ff9dd" providerId="ADAL" clId="{F5FB1C5E-4C76-4A0C-BD2B-7A3BC33911D5}" dt="2023-09-03T11:48:12.215" v="3792"/>
          <ac:grpSpMkLst>
            <pc:docMk/>
            <pc:sldMk cId="3548686403" sldId="591"/>
            <ac:grpSpMk id="12" creationId="{FC902DF6-5EEF-A999-74C6-441687B4941D}"/>
          </ac:grpSpMkLst>
        </pc:grpChg>
        <pc:grpChg chg="del mod">
          <ac:chgData name="Premathilake H. T. M it20265410" userId="f242275b-e3f0-4a99-9266-4605dd9ff9dd" providerId="ADAL" clId="{F5FB1C5E-4C76-4A0C-BD2B-7A3BC33911D5}" dt="2023-09-03T11:48:12.238" v="3795"/>
          <ac:grpSpMkLst>
            <pc:docMk/>
            <pc:sldMk cId="3548686403" sldId="591"/>
            <ac:grpSpMk id="21" creationId="{AC127B1A-792B-13D0-2BBF-04990A1FD7D2}"/>
          </ac:grpSpMkLst>
        </pc:grpChg>
        <pc:picChg chg="mod">
          <ac:chgData name="Premathilake H. T. M it20265410" userId="f242275b-e3f0-4a99-9266-4605dd9ff9dd" providerId="ADAL" clId="{F5FB1C5E-4C76-4A0C-BD2B-7A3BC33911D5}" dt="2023-09-02T11:59:11.282" v="2452" actId="1076"/>
          <ac:picMkLst>
            <pc:docMk/>
            <pc:sldMk cId="3548686403" sldId="591"/>
            <ac:picMk id="11" creationId="{9B2F0CB7-C754-CA9E-9282-ADACD02F8FB7}"/>
          </ac:picMkLst>
        </pc:picChg>
        <pc:picChg chg="mod">
          <ac:chgData name="Premathilake H. T. M it20265410" userId="f242275b-e3f0-4a99-9266-4605dd9ff9dd" providerId="ADAL" clId="{F5FB1C5E-4C76-4A0C-BD2B-7A3BC33911D5}" dt="2023-09-02T11:59:09.674" v="2451" actId="1076"/>
          <ac:picMkLst>
            <pc:docMk/>
            <pc:sldMk cId="3548686403" sldId="591"/>
            <ac:picMk id="17" creationId="{0F684487-2F28-AA51-7622-F98193888C97}"/>
          </ac:picMkLst>
        </pc:picChg>
        <pc:inkChg chg="add del">
          <ac:chgData name="Premathilake H. T. M it20265410" userId="f242275b-e3f0-4a99-9266-4605dd9ff9dd" providerId="ADAL" clId="{F5FB1C5E-4C76-4A0C-BD2B-7A3BC33911D5}" dt="2023-09-03T11:48:12.234" v="3793"/>
          <ac:inkMkLst>
            <pc:docMk/>
            <pc:sldMk cId="3548686403" sldId="591"/>
            <ac:inkMk id="2" creationId="{EF4A7242-EDFE-4E43-B780-E349422D0F5D}"/>
          </ac:inkMkLst>
        </pc:inkChg>
        <pc:inkChg chg="add del">
          <ac:chgData name="Premathilake H. T. M it20265410" userId="f242275b-e3f0-4a99-9266-4605dd9ff9dd" providerId="ADAL" clId="{F5FB1C5E-4C76-4A0C-BD2B-7A3BC33911D5}" dt="2023-09-03T11:48:12.240" v="3797"/>
          <ac:inkMkLst>
            <pc:docMk/>
            <pc:sldMk cId="3548686403" sldId="591"/>
            <ac:inkMk id="3" creationId="{DE1B53C4-EEFA-4666-11C6-3311108F2E44}"/>
          </ac:inkMkLst>
        </pc:inkChg>
        <pc:inkChg chg="add del">
          <ac:chgData name="Premathilake H. T. M it20265410" userId="f242275b-e3f0-4a99-9266-4605dd9ff9dd" providerId="ADAL" clId="{F5FB1C5E-4C76-4A0C-BD2B-7A3BC33911D5}" dt="2023-09-03T11:48:12.239" v="3796"/>
          <ac:inkMkLst>
            <pc:docMk/>
            <pc:sldMk cId="3548686403" sldId="591"/>
            <ac:inkMk id="8" creationId="{10EB382E-7AC4-09DA-3361-A379B9311620}"/>
          </ac:inkMkLst>
        </pc:inkChg>
        <pc:inkChg chg="add del mod">
          <ac:chgData name="Premathilake H. T. M it20265410" userId="f242275b-e3f0-4a99-9266-4605dd9ff9dd" providerId="ADAL" clId="{F5FB1C5E-4C76-4A0C-BD2B-7A3BC33911D5}" dt="2023-09-03T11:48:12.215" v="3792"/>
          <ac:inkMkLst>
            <pc:docMk/>
            <pc:sldMk cId="3548686403" sldId="591"/>
            <ac:inkMk id="9" creationId="{0E39CDC6-163B-268F-14F5-42D26FEE0BCA}"/>
          </ac:inkMkLst>
        </pc:inkChg>
        <pc:inkChg chg="add del mod">
          <ac:chgData name="Premathilake H. T. M it20265410" userId="f242275b-e3f0-4a99-9266-4605dd9ff9dd" providerId="ADAL" clId="{F5FB1C5E-4C76-4A0C-BD2B-7A3BC33911D5}" dt="2023-09-03T11:48:12.242" v="3799"/>
          <ac:inkMkLst>
            <pc:docMk/>
            <pc:sldMk cId="3548686403" sldId="591"/>
            <ac:inkMk id="10" creationId="{F83935EC-5CF6-AD48-E040-CE4084A311CA}"/>
          </ac:inkMkLst>
        </pc:inkChg>
        <pc:inkChg chg="add del">
          <ac:chgData name="Premathilake H. T. M it20265410" userId="f242275b-e3f0-4a99-9266-4605dd9ff9dd" providerId="ADAL" clId="{F5FB1C5E-4C76-4A0C-BD2B-7A3BC33911D5}" dt="2023-09-03T11:48:12.237" v="3794"/>
          <ac:inkMkLst>
            <pc:docMk/>
            <pc:sldMk cId="3548686403" sldId="591"/>
            <ac:inkMk id="16" creationId="{76EBCA1A-5A71-5C78-2627-5427A0BA0214}"/>
          </ac:inkMkLst>
        </pc:inkChg>
        <pc:inkChg chg="add del mod">
          <ac:chgData name="Premathilake H. T. M it20265410" userId="f242275b-e3f0-4a99-9266-4605dd9ff9dd" providerId="ADAL" clId="{F5FB1C5E-4C76-4A0C-BD2B-7A3BC33911D5}" dt="2023-09-03T11:48:12.241" v="3798"/>
          <ac:inkMkLst>
            <pc:docMk/>
            <pc:sldMk cId="3548686403" sldId="591"/>
            <ac:inkMk id="18" creationId="{7E6B3C4A-B9BE-1F53-EDFB-EB26DCDF41AA}"/>
          </ac:inkMkLst>
        </pc:inkChg>
        <pc:inkChg chg="add del mod">
          <ac:chgData name="Premathilake H. T. M it20265410" userId="f242275b-e3f0-4a99-9266-4605dd9ff9dd" providerId="ADAL" clId="{F5FB1C5E-4C76-4A0C-BD2B-7A3BC33911D5}" dt="2023-09-03T11:48:12.238" v="3795"/>
          <ac:inkMkLst>
            <pc:docMk/>
            <pc:sldMk cId="3548686403" sldId="591"/>
            <ac:inkMk id="19" creationId="{92C25A17-834F-9B77-1268-3F4FD6445C39}"/>
          </ac:inkMkLst>
        </pc:inkChg>
      </pc:sldChg>
      <pc:sldChg chg="addSp delSp modSp mod">
        <pc:chgData name="Premathilake H. T. M it20265410" userId="f242275b-e3f0-4a99-9266-4605dd9ff9dd" providerId="ADAL" clId="{F5FB1C5E-4C76-4A0C-BD2B-7A3BC33911D5}" dt="2023-09-03T11:52:37.283" v="3809"/>
        <pc:sldMkLst>
          <pc:docMk/>
          <pc:sldMk cId="138020233" sldId="592"/>
        </pc:sldMkLst>
        <pc:spChg chg="mod">
          <ac:chgData name="Premathilake H. T. M it20265410" userId="f242275b-e3f0-4a99-9266-4605dd9ff9dd" providerId="ADAL" clId="{F5FB1C5E-4C76-4A0C-BD2B-7A3BC33911D5}" dt="2023-09-01T20:22:37.587" v="1364" actId="1076"/>
          <ac:spMkLst>
            <pc:docMk/>
            <pc:sldMk cId="138020233" sldId="592"/>
            <ac:spMk id="2" creationId="{99F83199-0290-2BD2-237C-70DB45B47057}"/>
          </ac:spMkLst>
        </pc:spChg>
        <pc:spChg chg="mod">
          <ac:chgData name="Premathilake H. T. M it20265410" userId="f242275b-e3f0-4a99-9266-4605dd9ff9dd" providerId="ADAL" clId="{F5FB1C5E-4C76-4A0C-BD2B-7A3BC33911D5}" dt="2023-09-02T12:00:29.873" v="2470" actId="20577"/>
          <ac:spMkLst>
            <pc:docMk/>
            <pc:sldMk cId="138020233" sldId="592"/>
            <ac:spMk id="10" creationId="{1CD2E8B3-3C73-7A89-B696-6124763B6117}"/>
          </ac:spMkLst>
        </pc:spChg>
        <pc:picChg chg="mod">
          <ac:chgData name="Premathilake H. T. M it20265410" userId="f242275b-e3f0-4a99-9266-4605dd9ff9dd" providerId="ADAL" clId="{F5FB1C5E-4C76-4A0C-BD2B-7A3BC33911D5}" dt="2023-09-02T12:00:42.058" v="2482" actId="1035"/>
          <ac:picMkLst>
            <pc:docMk/>
            <pc:sldMk cId="138020233" sldId="592"/>
            <ac:picMk id="8" creationId="{5E40F511-1C89-66CE-42BA-805F56937768}"/>
          </ac:picMkLst>
        </pc:picChg>
        <pc:picChg chg="mod">
          <ac:chgData name="Premathilake H. T. M it20265410" userId="f242275b-e3f0-4a99-9266-4605dd9ff9dd" providerId="ADAL" clId="{F5FB1C5E-4C76-4A0C-BD2B-7A3BC33911D5}" dt="2023-09-02T12:00:26.643" v="2469" actId="1038"/>
          <ac:picMkLst>
            <pc:docMk/>
            <pc:sldMk cId="138020233" sldId="592"/>
            <ac:picMk id="18" creationId="{D59F0D4D-4613-7B48-19FE-2619823859B6}"/>
          </ac:picMkLst>
        </pc:picChg>
        <pc:inkChg chg="add del">
          <ac:chgData name="Premathilake H. T. M it20265410" userId="f242275b-e3f0-4a99-9266-4605dd9ff9dd" providerId="ADAL" clId="{F5FB1C5E-4C76-4A0C-BD2B-7A3BC33911D5}" dt="2023-09-03T11:52:37.283" v="3809"/>
          <ac:inkMkLst>
            <pc:docMk/>
            <pc:sldMk cId="138020233" sldId="592"/>
            <ac:inkMk id="3" creationId="{83236619-58F9-0188-D048-D2A95E5854CB}"/>
          </ac:inkMkLst>
        </pc:inkChg>
        <pc:inkChg chg="add del">
          <ac:chgData name="Premathilake H. T. M it20265410" userId="f242275b-e3f0-4a99-9266-4605dd9ff9dd" providerId="ADAL" clId="{F5FB1C5E-4C76-4A0C-BD2B-7A3BC33911D5}" dt="2023-09-03T11:52:37.282" v="3807"/>
          <ac:inkMkLst>
            <pc:docMk/>
            <pc:sldMk cId="138020233" sldId="592"/>
            <ac:inkMk id="7" creationId="{88F65C8B-0403-1CBD-AD4A-117EEA1316EC}"/>
          </ac:inkMkLst>
        </pc:inkChg>
        <pc:inkChg chg="add del">
          <ac:chgData name="Premathilake H. T. M it20265410" userId="f242275b-e3f0-4a99-9266-4605dd9ff9dd" providerId="ADAL" clId="{F5FB1C5E-4C76-4A0C-BD2B-7A3BC33911D5}" dt="2023-09-03T11:52:37.282" v="3808"/>
          <ac:inkMkLst>
            <pc:docMk/>
            <pc:sldMk cId="138020233" sldId="592"/>
            <ac:inkMk id="11" creationId="{3BB8ACF8-356F-D1A3-97E6-3A69C0994D26}"/>
          </ac:inkMkLst>
        </pc:inkChg>
      </pc:sldChg>
      <pc:sldChg chg="addSp delSp modSp mod">
        <pc:chgData name="Premathilake H. T. M it20265410" userId="f242275b-e3f0-4a99-9266-4605dd9ff9dd" providerId="ADAL" clId="{F5FB1C5E-4C76-4A0C-BD2B-7A3BC33911D5}" dt="2023-09-03T11:49:43.634" v="3803"/>
        <pc:sldMkLst>
          <pc:docMk/>
          <pc:sldMk cId="1225093339" sldId="593"/>
        </pc:sldMkLst>
        <pc:spChg chg="del">
          <ac:chgData name="Premathilake H. T. M it20265410" userId="f242275b-e3f0-4a99-9266-4605dd9ff9dd" providerId="ADAL" clId="{F5FB1C5E-4C76-4A0C-BD2B-7A3BC33911D5}" dt="2023-09-01T20:23:07.435" v="1368" actId="478"/>
          <ac:spMkLst>
            <pc:docMk/>
            <pc:sldMk cId="1225093339" sldId="593"/>
            <ac:spMk id="10" creationId="{1CD2E8B3-3C73-7A89-B696-6124763B6117}"/>
          </ac:spMkLst>
        </pc:spChg>
        <pc:spChg chg="add mod">
          <ac:chgData name="Premathilake H. T. M it20265410" userId="f242275b-e3f0-4a99-9266-4605dd9ff9dd" providerId="ADAL" clId="{F5FB1C5E-4C76-4A0C-BD2B-7A3BC33911D5}" dt="2023-09-01T20:23:27.933" v="1374" actId="14100"/>
          <ac:spMkLst>
            <pc:docMk/>
            <pc:sldMk cId="1225093339" sldId="593"/>
            <ac:spMk id="19" creationId="{EC1A81CD-A511-CD38-28AE-8DB80432EF1F}"/>
          </ac:spMkLst>
        </pc:spChg>
        <pc:grpChg chg="del mod">
          <ac:chgData name="Premathilake H. T. M it20265410" userId="f242275b-e3f0-4a99-9266-4605dd9ff9dd" providerId="ADAL" clId="{F5FB1C5E-4C76-4A0C-BD2B-7A3BC33911D5}" dt="2023-09-02T12:03:12.261" v="2496"/>
          <ac:grpSpMkLst>
            <pc:docMk/>
            <pc:sldMk cId="1225093339" sldId="593"/>
            <ac:grpSpMk id="9" creationId="{0AA36752-C526-9C34-6313-7E723AC8D10E}"/>
          </ac:grpSpMkLst>
        </pc:grpChg>
        <pc:picChg chg="mod">
          <ac:chgData name="Premathilake H. T. M it20265410" userId="f242275b-e3f0-4a99-9266-4605dd9ff9dd" providerId="ADAL" clId="{F5FB1C5E-4C76-4A0C-BD2B-7A3BC33911D5}" dt="2023-09-01T20:23:30.831" v="1375" actId="1036"/>
          <ac:picMkLst>
            <pc:docMk/>
            <pc:sldMk cId="1225093339" sldId="593"/>
            <ac:picMk id="5" creationId="{0CAC3A60-1456-276B-6ADE-DE079DF46B4A}"/>
          </ac:picMkLst>
        </pc:picChg>
        <pc:picChg chg="mod">
          <ac:chgData name="Premathilake H. T. M it20265410" userId="f242275b-e3f0-4a99-9266-4605dd9ff9dd" providerId="ADAL" clId="{F5FB1C5E-4C76-4A0C-BD2B-7A3BC33911D5}" dt="2023-09-02T12:02:13.922" v="2491" actId="14100"/>
          <ac:picMkLst>
            <pc:docMk/>
            <pc:sldMk cId="1225093339" sldId="593"/>
            <ac:picMk id="7" creationId="{7207DC52-9E1F-BDF7-3B98-3680E729169D}"/>
          </ac:picMkLst>
        </pc:picChg>
        <pc:picChg chg="mod">
          <ac:chgData name="Premathilake H. T. M it20265410" userId="f242275b-e3f0-4a99-9266-4605dd9ff9dd" providerId="ADAL" clId="{F5FB1C5E-4C76-4A0C-BD2B-7A3BC33911D5}" dt="2023-09-02T12:02:05.124" v="2488" actId="1038"/>
          <ac:picMkLst>
            <pc:docMk/>
            <pc:sldMk cId="1225093339" sldId="593"/>
            <ac:picMk id="12" creationId="{F261DD5D-D206-E29E-6342-1E286A2570B0}"/>
          </ac:picMkLst>
        </pc:picChg>
        <pc:picChg chg="mod">
          <ac:chgData name="Premathilake H. T. M it20265410" userId="f242275b-e3f0-4a99-9266-4605dd9ff9dd" providerId="ADAL" clId="{F5FB1C5E-4C76-4A0C-BD2B-7A3BC33911D5}" dt="2023-09-02T12:02:16.609" v="2492" actId="14100"/>
          <ac:picMkLst>
            <pc:docMk/>
            <pc:sldMk cId="1225093339" sldId="593"/>
            <ac:picMk id="18" creationId="{F4346AE8-1B6D-2193-0500-6A25D104A671}"/>
          </ac:picMkLst>
        </pc:picChg>
        <pc:picChg chg="mod">
          <ac:chgData name="Premathilake H. T. M it20265410" userId="f242275b-e3f0-4a99-9266-4605dd9ff9dd" providerId="ADAL" clId="{F5FB1C5E-4C76-4A0C-BD2B-7A3BC33911D5}" dt="2023-09-02T12:02:02.057" v="2486" actId="14100"/>
          <ac:picMkLst>
            <pc:docMk/>
            <pc:sldMk cId="1225093339" sldId="593"/>
            <ac:picMk id="20" creationId="{573D5CAE-3DE5-2302-6857-8C1FFFA8474F}"/>
          </ac:picMkLst>
        </pc:picChg>
        <pc:inkChg chg="add del">
          <ac:chgData name="Premathilake H. T. M it20265410" userId="f242275b-e3f0-4a99-9266-4605dd9ff9dd" providerId="ADAL" clId="{F5FB1C5E-4C76-4A0C-BD2B-7A3BC33911D5}" dt="2023-09-03T11:49:43.634" v="3803"/>
          <ac:inkMkLst>
            <pc:docMk/>
            <pc:sldMk cId="1225093339" sldId="593"/>
            <ac:inkMk id="2" creationId="{94999CFD-7158-DBB7-C50B-58F62C8234C6}"/>
          </ac:inkMkLst>
        </pc:inkChg>
        <pc:inkChg chg="add del mod">
          <ac:chgData name="Premathilake H. T. M it20265410" userId="f242275b-e3f0-4a99-9266-4605dd9ff9dd" providerId="ADAL" clId="{F5FB1C5E-4C76-4A0C-BD2B-7A3BC33911D5}" dt="2023-09-02T12:03:12.261" v="2496"/>
          <ac:inkMkLst>
            <pc:docMk/>
            <pc:sldMk cId="1225093339" sldId="593"/>
            <ac:inkMk id="2" creationId="{BC294ED5-D554-86BC-A44D-43921358FDDC}"/>
          </ac:inkMkLst>
        </pc:inkChg>
        <pc:inkChg chg="add del">
          <ac:chgData name="Premathilake H. T. M it20265410" userId="f242275b-e3f0-4a99-9266-4605dd9ff9dd" providerId="ADAL" clId="{F5FB1C5E-4C76-4A0C-BD2B-7A3BC33911D5}" dt="2023-09-01T17:53:18.249" v="468"/>
          <ac:inkMkLst>
            <pc:docMk/>
            <pc:sldMk cId="1225093339" sldId="593"/>
            <ac:inkMk id="2" creationId="{D8E1D59A-2C26-D468-AEC2-01EF39CF5858}"/>
          </ac:inkMkLst>
        </pc:inkChg>
        <pc:inkChg chg="add del">
          <ac:chgData name="Premathilake H. T. M it20265410" userId="f242275b-e3f0-4a99-9266-4605dd9ff9dd" providerId="ADAL" clId="{F5FB1C5E-4C76-4A0C-BD2B-7A3BC33911D5}" dt="2023-09-03T08:37:07.143" v="3518"/>
          <ac:inkMkLst>
            <pc:docMk/>
            <pc:sldMk cId="1225093339" sldId="593"/>
            <ac:inkMk id="3" creationId="{CE170374-7C87-2F96-A226-E74C3BF5B403}"/>
          </ac:inkMkLst>
        </pc:inkChg>
        <pc:inkChg chg="add del">
          <ac:chgData name="Premathilake H. T. M it20265410" userId="f242275b-e3f0-4a99-9266-4605dd9ff9dd" providerId="ADAL" clId="{F5FB1C5E-4C76-4A0C-BD2B-7A3BC33911D5}" dt="2023-09-03T11:49:42.420" v="3802"/>
          <ac:inkMkLst>
            <pc:docMk/>
            <pc:sldMk cId="1225093339" sldId="593"/>
            <ac:inkMk id="7" creationId="{451371CD-AFF5-B632-407F-7BD2D478C89F}"/>
          </ac:inkMkLst>
        </pc:inkChg>
        <pc:inkChg chg="add del">
          <ac:chgData name="Premathilake H. T. M it20265410" userId="f242275b-e3f0-4a99-9266-4605dd9ff9dd" providerId="ADAL" clId="{F5FB1C5E-4C76-4A0C-BD2B-7A3BC33911D5}" dt="2023-09-01T17:53:18.930" v="471"/>
          <ac:inkMkLst>
            <pc:docMk/>
            <pc:sldMk cId="1225093339" sldId="593"/>
            <ac:inkMk id="8" creationId="{B8A10E33-2115-EF1E-0AE8-0B2D29B95601}"/>
          </ac:inkMkLst>
        </pc:inkChg>
        <pc:inkChg chg="add del mod">
          <ac:chgData name="Premathilake H. T. M it20265410" userId="f242275b-e3f0-4a99-9266-4605dd9ff9dd" providerId="ADAL" clId="{F5FB1C5E-4C76-4A0C-BD2B-7A3BC33911D5}" dt="2023-09-02T12:03:12.266" v="2497"/>
          <ac:inkMkLst>
            <pc:docMk/>
            <pc:sldMk cId="1225093339" sldId="593"/>
            <ac:inkMk id="8" creationId="{CDA74E48-2385-145C-85EC-2A2011C75974}"/>
          </ac:inkMkLst>
        </pc:inkChg>
        <pc:inkChg chg="add del">
          <ac:chgData name="Premathilake H. T. M it20265410" userId="f242275b-e3f0-4a99-9266-4605dd9ff9dd" providerId="ADAL" clId="{F5FB1C5E-4C76-4A0C-BD2B-7A3BC33911D5}" dt="2023-09-01T17:53:16.819" v="466"/>
          <ac:inkMkLst>
            <pc:docMk/>
            <pc:sldMk cId="1225093339" sldId="593"/>
            <ac:inkMk id="9" creationId="{604E2AE0-5809-7B92-4D2D-10B93022D9F9}"/>
          </ac:inkMkLst>
        </pc:inkChg>
        <pc:inkChg chg="add del">
          <ac:chgData name="Premathilake H. T. M it20265410" userId="f242275b-e3f0-4a99-9266-4605dd9ff9dd" providerId="ADAL" clId="{F5FB1C5E-4C76-4A0C-BD2B-7A3BC33911D5}" dt="2023-09-02T12:03:49.722" v="2499"/>
          <ac:inkMkLst>
            <pc:docMk/>
            <pc:sldMk cId="1225093339" sldId="593"/>
            <ac:inkMk id="10" creationId="{3CFFE512-4AE7-6C71-8895-4B2D51CDA0A0}"/>
          </ac:inkMkLst>
        </pc:inkChg>
        <pc:inkChg chg="add del">
          <ac:chgData name="Premathilake H. T. M it20265410" userId="f242275b-e3f0-4a99-9266-4605dd9ff9dd" providerId="ADAL" clId="{F5FB1C5E-4C76-4A0C-BD2B-7A3BC33911D5}" dt="2023-09-01T17:53:19.545" v="472"/>
          <ac:inkMkLst>
            <pc:docMk/>
            <pc:sldMk cId="1225093339" sldId="593"/>
            <ac:inkMk id="11" creationId="{212D2660-365A-168A-FC86-B24FF64ACA3A}"/>
          </ac:inkMkLst>
        </pc:inkChg>
        <pc:inkChg chg="add del">
          <ac:chgData name="Premathilake H. T. M it20265410" userId="f242275b-e3f0-4a99-9266-4605dd9ff9dd" providerId="ADAL" clId="{F5FB1C5E-4C76-4A0C-BD2B-7A3BC33911D5}" dt="2023-09-01T17:53:18.250" v="469"/>
          <ac:inkMkLst>
            <pc:docMk/>
            <pc:sldMk cId="1225093339" sldId="593"/>
            <ac:inkMk id="13" creationId="{C9A7B12F-4E72-0BDA-2F3A-B47CEDAED1E5}"/>
          </ac:inkMkLst>
        </pc:inkChg>
        <pc:inkChg chg="add del">
          <ac:chgData name="Premathilake H. T. M it20265410" userId="f242275b-e3f0-4a99-9266-4605dd9ff9dd" providerId="ADAL" clId="{F5FB1C5E-4C76-4A0C-BD2B-7A3BC33911D5}" dt="2023-09-01T17:53:18.251" v="470"/>
          <ac:inkMkLst>
            <pc:docMk/>
            <pc:sldMk cId="1225093339" sldId="593"/>
            <ac:inkMk id="14" creationId="{936A4761-9B12-6A23-E002-5B951A0B3218}"/>
          </ac:inkMkLst>
        </pc:inkChg>
        <pc:inkChg chg="add del">
          <ac:chgData name="Premathilake H. T. M it20265410" userId="f242275b-e3f0-4a99-9266-4605dd9ff9dd" providerId="ADAL" clId="{F5FB1C5E-4C76-4A0C-BD2B-7A3BC33911D5}" dt="2023-09-03T08:37:07.141" v="3517"/>
          <ac:inkMkLst>
            <pc:docMk/>
            <pc:sldMk cId="1225093339" sldId="593"/>
            <ac:inkMk id="15" creationId="{2C920DEA-D6FA-D490-BA73-20E90E260E7B}"/>
          </ac:inkMkLst>
        </pc:inkChg>
        <pc:inkChg chg="add del">
          <ac:chgData name="Premathilake H. T. M it20265410" userId="f242275b-e3f0-4a99-9266-4605dd9ff9dd" providerId="ADAL" clId="{F5FB1C5E-4C76-4A0C-BD2B-7A3BC33911D5}" dt="2023-09-01T17:53:16.819" v="467"/>
          <ac:inkMkLst>
            <pc:docMk/>
            <pc:sldMk cId="1225093339" sldId="593"/>
            <ac:inkMk id="16" creationId="{7879E66C-9C5B-9B4B-8B38-09739722A1DC}"/>
          </ac:inkMkLst>
        </pc:inkChg>
        <pc:inkChg chg="add del">
          <ac:chgData name="Premathilake H. T. M it20265410" userId="f242275b-e3f0-4a99-9266-4605dd9ff9dd" providerId="ADAL" clId="{F5FB1C5E-4C76-4A0C-BD2B-7A3BC33911D5}" dt="2023-09-01T17:53:16.816" v="465"/>
          <ac:inkMkLst>
            <pc:docMk/>
            <pc:sldMk cId="1225093339" sldId="593"/>
            <ac:inkMk id="17" creationId="{DF159FC4-4123-AB21-ACE9-FE89F842EC9B}"/>
          </ac:inkMkLst>
        </pc:inkChg>
      </pc:sldChg>
      <pc:sldChg chg="modSp mod">
        <pc:chgData name="Premathilake H. T. M it20265410" userId="f242275b-e3f0-4a99-9266-4605dd9ff9dd" providerId="ADAL" clId="{F5FB1C5E-4C76-4A0C-BD2B-7A3BC33911D5}" dt="2023-09-03T14:24:04.334" v="4124" actId="14100"/>
        <pc:sldMkLst>
          <pc:docMk/>
          <pc:sldMk cId="1580702709" sldId="595"/>
        </pc:sldMkLst>
        <pc:spChg chg="mod">
          <ac:chgData name="Premathilake H. T. M it20265410" userId="f242275b-e3f0-4a99-9266-4605dd9ff9dd" providerId="ADAL" clId="{F5FB1C5E-4C76-4A0C-BD2B-7A3BC33911D5}" dt="2023-09-01T19:08:16.793" v="1194" actId="1076"/>
          <ac:spMkLst>
            <pc:docMk/>
            <pc:sldMk cId="1580702709" sldId="595"/>
            <ac:spMk id="2" creationId="{99F83199-0290-2BD2-237C-70DB45B47057}"/>
          </ac:spMkLst>
        </pc:spChg>
        <pc:spChg chg="mod">
          <ac:chgData name="Premathilake H. T. M it20265410" userId="f242275b-e3f0-4a99-9266-4605dd9ff9dd" providerId="ADAL" clId="{F5FB1C5E-4C76-4A0C-BD2B-7A3BC33911D5}" dt="2023-09-03T14:24:04.334" v="4124" actId="14100"/>
          <ac:spMkLst>
            <pc:docMk/>
            <pc:sldMk cId="1580702709" sldId="595"/>
            <ac:spMk id="10" creationId="{1CD2E8B3-3C73-7A89-B696-6124763B6117}"/>
          </ac:spMkLst>
        </pc:spChg>
      </pc:sldChg>
      <pc:sldChg chg="del">
        <pc:chgData name="Premathilake H. T. M it20265410" userId="f242275b-e3f0-4a99-9266-4605dd9ff9dd" providerId="ADAL" clId="{F5FB1C5E-4C76-4A0C-BD2B-7A3BC33911D5}" dt="2023-09-01T20:04:23.919" v="1257" actId="47"/>
        <pc:sldMkLst>
          <pc:docMk/>
          <pc:sldMk cId="198263622" sldId="596"/>
        </pc:sldMkLst>
      </pc:sldChg>
      <pc:sldChg chg="del">
        <pc:chgData name="Premathilake H. T. M it20265410" userId="f242275b-e3f0-4a99-9266-4605dd9ff9dd" providerId="ADAL" clId="{F5FB1C5E-4C76-4A0C-BD2B-7A3BC33911D5}" dt="2023-09-01T20:09:03.238" v="1315" actId="47"/>
        <pc:sldMkLst>
          <pc:docMk/>
          <pc:sldMk cId="1388832920" sldId="597"/>
        </pc:sldMkLst>
      </pc:sldChg>
      <pc:sldChg chg="addSp delSp modSp mod ord">
        <pc:chgData name="Premathilake H. T. M it20265410" userId="f242275b-e3f0-4a99-9266-4605dd9ff9dd" providerId="ADAL" clId="{F5FB1C5E-4C76-4A0C-BD2B-7A3BC33911D5}" dt="2023-09-01T20:11:11.282" v="1335"/>
        <pc:sldMkLst>
          <pc:docMk/>
          <pc:sldMk cId="1966868332" sldId="598"/>
        </pc:sldMkLst>
        <pc:spChg chg="del">
          <ac:chgData name="Premathilake H. T. M it20265410" userId="f242275b-e3f0-4a99-9266-4605dd9ff9dd" providerId="ADAL" clId="{F5FB1C5E-4C76-4A0C-BD2B-7A3BC33911D5}" dt="2023-09-01T20:10:55.140" v="1330" actId="478"/>
          <ac:spMkLst>
            <pc:docMk/>
            <pc:sldMk cId="1966868332" sldId="598"/>
            <ac:spMk id="7" creationId="{0F3AA1A0-FEF8-6ECB-1A36-62C7093F12A2}"/>
          </ac:spMkLst>
        </pc:spChg>
        <pc:spChg chg="add mod ord">
          <ac:chgData name="Premathilake H. T. M it20265410" userId="f242275b-e3f0-4a99-9266-4605dd9ff9dd" providerId="ADAL" clId="{F5FB1C5E-4C76-4A0C-BD2B-7A3BC33911D5}" dt="2023-09-01T20:10:45.285" v="1329" actId="167"/>
          <ac:spMkLst>
            <pc:docMk/>
            <pc:sldMk cId="1966868332" sldId="598"/>
            <ac:spMk id="9" creationId="{7B2AB2C1-86FF-D3C0-1081-77926D4AAAD9}"/>
          </ac:spMkLst>
        </pc:spChg>
        <pc:spChg chg="add mod">
          <ac:chgData name="Premathilake H. T. M it20265410" userId="f242275b-e3f0-4a99-9266-4605dd9ff9dd" providerId="ADAL" clId="{F5FB1C5E-4C76-4A0C-BD2B-7A3BC33911D5}" dt="2023-09-01T20:10:59.301" v="1332" actId="1076"/>
          <ac:spMkLst>
            <pc:docMk/>
            <pc:sldMk cId="1966868332" sldId="598"/>
            <ac:spMk id="12" creationId="{6E7A3AD1-743D-1347-D73E-54A0051B73C5}"/>
          </ac:spMkLst>
        </pc:spChg>
        <pc:picChg chg="add mod ord">
          <ac:chgData name="Premathilake H. T. M it20265410" userId="f242275b-e3f0-4a99-9266-4605dd9ff9dd" providerId="ADAL" clId="{F5FB1C5E-4C76-4A0C-BD2B-7A3BC33911D5}" dt="2023-09-01T20:10:45.285" v="1329" actId="167"/>
          <ac:picMkLst>
            <pc:docMk/>
            <pc:sldMk cId="1966868332" sldId="598"/>
            <ac:picMk id="4" creationId="{4F2C17CD-A6FA-6ACB-54DD-EDB209FB7C72}"/>
          </ac:picMkLst>
        </pc:picChg>
        <pc:picChg chg="add mod ord">
          <ac:chgData name="Premathilake H. T. M it20265410" userId="f242275b-e3f0-4a99-9266-4605dd9ff9dd" providerId="ADAL" clId="{F5FB1C5E-4C76-4A0C-BD2B-7A3BC33911D5}" dt="2023-09-01T20:10:45.285" v="1329" actId="167"/>
          <ac:picMkLst>
            <pc:docMk/>
            <pc:sldMk cId="1966868332" sldId="598"/>
            <ac:picMk id="5" creationId="{883AC5B8-B461-2FBB-5A15-5BE98367EF36}"/>
          </ac:picMkLst>
        </pc:picChg>
      </pc:sldChg>
      <pc:sldChg chg="modSp mod">
        <pc:chgData name="Premathilake H. T. M it20265410" userId="f242275b-e3f0-4a99-9266-4605dd9ff9dd" providerId="ADAL" clId="{F5FB1C5E-4C76-4A0C-BD2B-7A3BC33911D5}" dt="2023-09-04T03:43:07.287" v="4932" actId="14100"/>
        <pc:sldMkLst>
          <pc:docMk/>
          <pc:sldMk cId="3465862588" sldId="599"/>
        </pc:sldMkLst>
        <pc:spChg chg="mod">
          <ac:chgData name="Premathilake H. T. M it20265410" userId="f242275b-e3f0-4a99-9266-4605dd9ff9dd" providerId="ADAL" clId="{F5FB1C5E-4C76-4A0C-BD2B-7A3BC33911D5}" dt="2023-09-01T19:08:42.898" v="1196" actId="1076"/>
          <ac:spMkLst>
            <pc:docMk/>
            <pc:sldMk cId="3465862588" sldId="599"/>
            <ac:spMk id="10" creationId="{1CD2E8B3-3C73-7A89-B696-6124763B6117}"/>
          </ac:spMkLst>
        </pc:spChg>
        <pc:graphicFrameChg chg="mod modGraphic">
          <ac:chgData name="Premathilake H. T. M it20265410" userId="f242275b-e3f0-4a99-9266-4605dd9ff9dd" providerId="ADAL" clId="{F5FB1C5E-4C76-4A0C-BD2B-7A3BC33911D5}" dt="2023-09-04T03:43:07.287" v="4932" actId="14100"/>
          <ac:graphicFrameMkLst>
            <pc:docMk/>
            <pc:sldMk cId="3465862588" sldId="599"/>
            <ac:graphicFrameMk id="2" creationId="{39FB293F-FE3C-61C6-2165-FD2E34DB912D}"/>
          </ac:graphicFrameMkLst>
        </pc:graphicFrameChg>
      </pc:sldChg>
      <pc:sldChg chg="modSp mod">
        <pc:chgData name="Premathilake H. T. M it20265410" userId="f242275b-e3f0-4a99-9266-4605dd9ff9dd" providerId="ADAL" clId="{F5FB1C5E-4C76-4A0C-BD2B-7A3BC33911D5}" dt="2023-09-01T20:22:54.697" v="1367" actId="1076"/>
        <pc:sldMkLst>
          <pc:docMk/>
          <pc:sldMk cId="3695329148" sldId="600"/>
        </pc:sldMkLst>
        <pc:spChg chg="mod">
          <ac:chgData name="Premathilake H. T. M it20265410" userId="f242275b-e3f0-4a99-9266-4605dd9ff9dd" providerId="ADAL" clId="{F5FB1C5E-4C76-4A0C-BD2B-7A3BC33911D5}" dt="2023-09-01T20:22:54.697" v="1367" actId="1076"/>
          <ac:spMkLst>
            <pc:docMk/>
            <pc:sldMk cId="3695329148" sldId="600"/>
            <ac:spMk id="10" creationId="{1CD2E8B3-3C73-7A89-B696-6124763B6117}"/>
          </ac:spMkLst>
        </pc:spChg>
      </pc:sldChg>
      <pc:sldChg chg="addSp delSp modSp mod ord">
        <pc:chgData name="Premathilake H. T. M it20265410" userId="f242275b-e3f0-4a99-9266-4605dd9ff9dd" providerId="ADAL" clId="{F5FB1C5E-4C76-4A0C-BD2B-7A3BC33911D5}" dt="2023-09-03T19:51:12.288" v="4719" actId="108"/>
        <pc:sldMkLst>
          <pc:docMk/>
          <pc:sldMk cId="2814690218" sldId="601"/>
        </pc:sldMkLst>
        <pc:spChg chg="mod">
          <ac:chgData name="Premathilake H. T. M it20265410" userId="f242275b-e3f0-4a99-9266-4605dd9ff9dd" providerId="ADAL" clId="{F5FB1C5E-4C76-4A0C-BD2B-7A3BC33911D5}" dt="2023-09-03T19:47:36.537" v="4701" actId="1037"/>
          <ac:spMkLst>
            <pc:docMk/>
            <pc:sldMk cId="2814690218" sldId="601"/>
            <ac:spMk id="4" creationId="{EF59B04C-3100-FEE9-AD1C-1995D5170760}"/>
          </ac:spMkLst>
        </pc:spChg>
        <pc:spChg chg="add mod">
          <ac:chgData name="Premathilake H. T. M it20265410" userId="f242275b-e3f0-4a99-9266-4605dd9ff9dd" providerId="ADAL" clId="{F5FB1C5E-4C76-4A0C-BD2B-7A3BC33911D5}" dt="2023-09-01T20:10:16.473" v="1324"/>
          <ac:spMkLst>
            <pc:docMk/>
            <pc:sldMk cId="2814690218" sldId="601"/>
            <ac:spMk id="12" creationId="{A5DBA2C7-AE93-148F-6FC3-3D917615E312}"/>
          </ac:spMkLst>
        </pc:spChg>
        <pc:graphicFrameChg chg="add del mod modGraphic">
          <ac:chgData name="Premathilake H. T. M it20265410" userId="f242275b-e3f0-4a99-9266-4605dd9ff9dd" providerId="ADAL" clId="{F5FB1C5E-4C76-4A0C-BD2B-7A3BC33911D5}" dt="2023-09-03T11:30:17.122" v="3777" actId="478"/>
          <ac:graphicFrameMkLst>
            <pc:docMk/>
            <pc:sldMk cId="2814690218" sldId="601"/>
            <ac:graphicFrameMk id="2" creationId="{BF9D0675-370B-5658-50A7-9547F106A386}"/>
          </ac:graphicFrameMkLst>
        </pc:graphicFrameChg>
        <pc:graphicFrameChg chg="add del mod modGraphic">
          <ac:chgData name="Premathilake H. T. M it20265410" userId="f242275b-e3f0-4a99-9266-4605dd9ff9dd" providerId="ADAL" clId="{F5FB1C5E-4C76-4A0C-BD2B-7A3BC33911D5}" dt="2023-09-03T06:13:37.699" v="3477" actId="478"/>
          <ac:graphicFrameMkLst>
            <pc:docMk/>
            <pc:sldMk cId="2814690218" sldId="601"/>
            <ac:graphicFrameMk id="2" creationId="{DE5A438F-753D-0DFD-D6AC-DCC67C20317C}"/>
          </ac:graphicFrameMkLst>
        </pc:graphicFrameChg>
        <pc:graphicFrameChg chg="del mod modGraphic">
          <ac:chgData name="Premathilake H. T. M it20265410" userId="f242275b-e3f0-4a99-9266-4605dd9ff9dd" providerId="ADAL" clId="{F5FB1C5E-4C76-4A0C-BD2B-7A3BC33911D5}" dt="2023-09-03T11:30:48.401" v="3778" actId="478"/>
          <ac:graphicFrameMkLst>
            <pc:docMk/>
            <pc:sldMk cId="2814690218" sldId="601"/>
            <ac:graphicFrameMk id="14" creationId="{F05ADB63-A8F7-248A-9941-E4A6583E9039}"/>
          </ac:graphicFrameMkLst>
        </pc:graphicFrameChg>
        <pc:graphicFrameChg chg="modGraphic">
          <ac:chgData name="Premathilake H. T. M it20265410" userId="f242275b-e3f0-4a99-9266-4605dd9ff9dd" providerId="ADAL" clId="{F5FB1C5E-4C76-4A0C-BD2B-7A3BC33911D5}" dt="2023-09-03T11:31:43.499" v="3779" actId="12385"/>
          <ac:graphicFrameMkLst>
            <pc:docMk/>
            <pc:sldMk cId="2814690218" sldId="601"/>
            <ac:graphicFrameMk id="15" creationId="{33FB21EF-EA32-76FF-38E9-3429F2372CAF}"/>
          </ac:graphicFrameMkLst>
        </pc:graphicFrameChg>
        <pc:graphicFrameChg chg="mod modGraphic">
          <ac:chgData name="Premathilake H. T. M it20265410" userId="f242275b-e3f0-4a99-9266-4605dd9ff9dd" providerId="ADAL" clId="{F5FB1C5E-4C76-4A0C-BD2B-7A3BC33911D5}" dt="2023-09-03T19:51:12.288" v="4719" actId="108"/>
          <ac:graphicFrameMkLst>
            <pc:docMk/>
            <pc:sldMk cId="2814690218" sldId="601"/>
            <ac:graphicFrameMk id="16" creationId="{3C670F09-D7E9-20A5-8D2E-596160E7382A}"/>
          </ac:graphicFrameMkLst>
        </pc:graphicFrameChg>
        <pc:picChg chg="add mod ord">
          <ac:chgData name="Premathilake H. T. M it20265410" userId="f242275b-e3f0-4a99-9266-4605dd9ff9dd" providerId="ADAL" clId="{F5FB1C5E-4C76-4A0C-BD2B-7A3BC33911D5}" dt="2023-09-01T20:10:26.297" v="1325" actId="167"/>
          <ac:picMkLst>
            <pc:docMk/>
            <pc:sldMk cId="2814690218" sldId="601"/>
            <ac:picMk id="7" creationId="{AE5F5132-9C8E-0A17-5FA2-C966BEE7A7AC}"/>
          </ac:picMkLst>
        </pc:picChg>
        <pc:picChg chg="add mod">
          <ac:chgData name="Premathilake H. T. M it20265410" userId="f242275b-e3f0-4a99-9266-4605dd9ff9dd" providerId="ADAL" clId="{F5FB1C5E-4C76-4A0C-BD2B-7A3BC33911D5}" dt="2023-09-01T20:10:16.473" v="1324"/>
          <ac:picMkLst>
            <pc:docMk/>
            <pc:sldMk cId="2814690218" sldId="601"/>
            <ac:picMk id="8" creationId="{99EE8DE0-7CE4-A849-CE84-B9AC51EA79C3}"/>
          </ac:picMkLst>
        </pc:picChg>
        <pc:picChg chg="ord">
          <ac:chgData name="Premathilake H. T. M it20265410" userId="f242275b-e3f0-4a99-9266-4605dd9ff9dd" providerId="ADAL" clId="{F5FB1C5E-4C76-4A0C-BD2B-7A3BC33911D5}" dt="2023-09-03T19:46:24.601" v="4691" actId="167"/>
          <ac:picMkLst>
            <pc:docMk/>
            <pc:sldMk cId="2814690218" sldId="601"/>
            <ac:picMk id="22" creationId="{B72E1BC9-13F1-B650-40A5-652983DB24CC}"/>
          </ac:picMkLst>
        </pc:picChg>
      </pc:sldChg>
      <pc:sldChg chg="new del">
        <pc:chgData name="Premathilake H. T. M it20265410" userId="f242275b-e3f0-4a99-9266-4605dd9ff9dd" providerId="ADAL" clId="{F5FB1C5E-4C76-4A0C-BD2B-7A3BC33911D5}" dt="2023-09-01T17:48:00.919" v="416" actId="47"/>
        <pc:sldMkLst>
          <pc:docMk/>
          <pc:sldMk cId="3030407762" sldId="602"/>
        </pc:sldMkLst>
      </pc:sldChg>
      <pc:sldChg chg="addSp delSp modSp add mod">
        <pc:chgData name="Premathilake H. T. M it20265410" userId="f242275b-e3f0-4a99-9266-4605dd9ff9dd" providerId="ADAL" clId="{F5FB1C5E-4C76-4A0C-BD2B-7A3BC33911D5}" dt="2023-09-03T13:47:29.854" v="3992" actId="20577"/>
        <pc:sldMkLst>
          <pc:docMk/>
          <pc:sldMk cId="1306708150" sldId="603"/>
        </pc:sldMkLst>
        <pc:spChg chg="mod">
          <ac:chgData name="Premathilake H. T. M it20265410" userId="f242275b-e3f0-4a99-9266-4605dd9ff9dd" providerId="ADAL" clId="{F5FB1C5E-4C76-4A0C-BD2B-7A3BC33911D5}" dt="2023-09-02T12:42:33.946" v="2758" actId="20577"/>
          <ac:spMkLst>
            <pc:docMk/>
            <pc:sldMk cId="1306708150" sldId="603"/>
            <ac:spMk id="2" creationId="{99F83199-0290-2BD2-237C-70DB45B47057}"/>
          </ac:spMkLst>
        </pc:spChg>
        <pc:spChg chg="add mod">
          <ac:chgData name="Premathilake H. T. M it20265410" userId="f242275b-e3f0-4a99-9266-4605dd9ff9dd" providerId="ADAL" clId="{F5FB1C5E-4C76-4A0C-BD2B-7A3BC33911D5}" dt="2023-09-03T13:47:29.854" v="3992" actId="20577"/>
          <ac:spMkLst>
            <pc:docMk/>
            <pc:sldMk cId="1306708150" sldId="603"/>
            <ac:spMk id="3" creationId="{4981FBC3-7654-70E1-BA54-10525F7180AF}"/>
          </ac:spMkLst>
        </pc:spChg>
        <pc:spChg chg="add mod">
          <ac:chgData name="Premathilake H. T. M it20265410" userId="f242275b-e3f0-4a99-9266-4605dd9ff9dd" providerId="ADAL" clId="{F5FB1C5E-4C76-4A0C-BD2B-7A3BC33911D5}" dt="2023-09-03T13:45:56.066" v="3984" actId="1076"/>
          <ac:spMkLst>
            <pc:docMk/>
            <pc:sldMk cId="1306708150" sldId="603"/>
            <ac:spMk id="8" creationId="{F39C143D-FE44-B31E-E7B6-3D23E1224792}"/>
          </ac:spMkLst>
        </pc:spChg>
        <pc:picChg chg="mod">
          <ac:chgData name="Premathilake H. T. M it20265410" userId="f242275b-e3f0-4a99-9266-4605dd9ff9dd" providerId="ADAL" clId="{F5FB1C5E-4C76-4A0C-BD2B-7A3BC33911D5}" dt="2023-09-02T09:48:40.440" v="1765" actId="1035"/>
          <ac:picMkLst>
            <pc:docMk/>
            <pc:sldMk cId="1306708150" sldId="603"/>
            <ac:picMk id="5" creationId="{0CAC3A60-1456-276B-6ADE-DE079DF46B4A}"/>
          </ac:picMkLst>
        </pc:picChg>
        <pc:picChg chg="del">
          <ac:chgData name="Premathilake H. T. M it20265410" userId="f242275b-e3f0-4a99-9266-4605dd9ff9dd" providerId="ADAL" clId="{F5FB1C5E-4C76-4A0C-BD2B-7A3BC33911D5}" dt="2023-09-01T17:48:03.449" v="417" actId="478"/>
          <ac:picMkLst>
            <pc:docMk/>
            <pc:sldMk cId="1306708150" sldId="603"/>
            <ac:picMk id="15" creationId="{8A3528B1-6FEE-AF8B-BAB1-17058CF83B9E}"/>
          </ac:picMkLst>
        </pc:picChg>
      </pc:sldChg>
      <pc:sldChg chg="addSp delSp modSp add mod">
        <pc:chgData name="Premathilake H. T. M it20265410" userId="f242275b-e3f0-4a99-9266-4605dd9ff9dd" providerId="ADAL" clId="{F5FB1C5E-4C76-4A0C-BD2B-7A3BC33911D5}" dt="2023-09-01T18:43:06.048" v="980" actId="1076"/>
        <pc:sldMkLst>
          <pc:docMk/>
          <pc:sldMk cId="3673136423" sldId="604"/>
        </pc:sldMkLst>
        <pc:spChg chg="del">
          <ac:chgData name="Premathilake H. T. M it20265410" userId="f242275b-e3f0-4a99-9266-4605dd9ff9dd" providerId="ADAL" clId="{F5FB1C5E-4C76-4A0C-BD2B-7A3BC33911D5}" dt="2023-09-01T17:50:30.647" v="449" actId="478"/>
          <ac:spMkLst>
            <pc:docMk/>
            <pc:sldMk cId="3673136423" sldId="604"/>
            <ac:spMk id="3" creationId="{BB19FCE5-E942-F9EE-AC5E-3E8A93C8B214}"/>
          </ac:spMkLst>
        </pc:spChg>
        <pc:spChg chg="add mod topLvl">
          <ac:chgData name="Premathilake H. T. M it20265410" userId="f242275b-e3f0-4a99-9266-4605dd9ff9dd" providerId="ADAL" clId="{F5FB1C5E-4C76-4A0C-BD2B-7A3BC33911D5}" dt="2023-09-01T18:42:49.818" v="978" actId="1036"/>
          <ac:spMkLst>
            <pc:docMk/>
            <pc:sldMk cId="3673136423" sldId="604"/>
            <ac:spMk id="4" creationId="{0C8D39CB-4341-FE8E-8855-C462CBAB83DF}"/>
          </ac:spMkLst>
        </pc:spChg>
        <pc:spChg chg="del">
          <ac:chgData name="Premathilake H. T. M it20265410" userId="f242275b-e3f0-4a99-9266-4605dd9ff9dd" providerId="ADAL" clId="{F5FB1C5E-4C76-4A0C-BD2B-7A3BC33911D5}" dt="2023-09-01T17:50:36.739" v="450" actId="478"/>
          <ac:spMkLst>
            <pc:docMk/>
            <pc:sldMk cId="3673136423" sldId="604"/>
            <ac:spMk id="4" creationId="{59EA0AD6-D0F0-F285-8245-ADD555432F5F}"/>
          </ac:spMkLst>
        </pc:spChg>
        <pc:spChg chg="add mod">
          <ac:chgData name="Premathilake H. T. M it20265410" userId="f242275b-e3f0-4a99-9266-4605dd9ff9dd" providerId="ADAL" clId="{F5FB1C5E-4C76-4A0C-BD2B-7A3BC33911D5}" dt="2023-09-01T18:42:33.790" v="959" actId="1035"/>
          <ac:spMkLst>
            <pc:docMk/>
            <pc:sldMk cId="3673136423" sldId="604"/>
            <ac:spMk id="5" creationId="{CD814136-4D7B-A7BC-7E8D-D1178D0EE8EC}"/>
          </ac:spMkLst>
        </pc:spChg>
        <pc:spChg chg="add mod">
          <ac:chgData name="Premathilake H. T. M it20265410" userId="f242275b-e3f0-4a99-9266-4605dd9ff9dd" providerId="ADAL" clId="{F5FB1C5E-4C76-4A0C-BD2B-7A3BC33911D5}" dt="2023-09-01T18:42:33.790" v="959" actId="1035"/>
          <ac:spMkLst>
            <pc:docMk/>
            <pc:sldMk cId="3673136423" sldId="604"/>
            <ac:spMk id="6" creationId="{18B47B66-30FC-D494-DB9D-0F2933EA40EE}"/>
          </ac:spMkLst>
        </pc:spChg>
        <pc:spChg chg="add mod">
          <ac:chgData name="Premathilake H. T. M it20265410" userId="f242275b-e3f0-4a99-9266-4605dd9ff9dd" providerId="ADAL" clId="{F5FB1C5E-4C76-4A0C-BD2B-7A3BC33911D5}" dt="2023-09-01T18:42:33.790" v="959" actId="1035"/>
          <ac:spMkLst>
            <pc:docMk/>
            <pc:sldMk cId="3673136423" sldId="604"/>
            <ac:spMk id="7" creationId="{D8624F24-E243-5753-C910-364561280C02}"/>
          </ac:spMkLst>
        </pc:spChg>
        <pc:spChg chg="add del mod">
          <ac:chgData name="Premathilake H. T. M it20265410" userId="f242275b-e3f0-4a99-9266-4605dd9ff9dd" providerId="ADAL" clId="{F5FB1C5E-4C76-4A0C-BD2B-7A3BC33911D5}" dt="2023-09-01T17:58:34.015" v="499" actId="478"/>
          <ac:spMkLst>
            <pc:docMk/>
            <pc:sldMk cId="3673136423" sldId="604"/>
            <ac:spMk id="8" creationId="{5CE5CB11-DF6B-E5B4-9805-B2BF67C2FA74}"/>
          </ac:spMkLst>
        </pc:spChg>
        <pc:spChg chg="add mod topLvl">
          <ac:chgData name="Premathilake H. T. M it20265410" userId="f242275b-e3f0-4a99-9266-4605dd9ff9dd" providerId="ADAL" clId="{F5FB1C5E-4C76-4A0C-BD2B-7A3BC33911D5}" dt="2023-09-01T18:42:49.818" v="978" actId="1036"/>
          <ac:spMkLst>
            <pc:docMk/>
            <pc:sldMk cId="3673136423" sldId="604"/>
            <ac:spMk id="9" creationId="{5A9F3ED9-4992-BA7F-D0BB-CACEB1D0D7DD}"/>
          </ac:spMkLst>
        </pc:spChg>
        <pc:spChg chg="mod">
          <ac:chgData name="Premathilake H. T. M it20265410" userId="f242275b-e3f0-4a99-9266-4605dd9ff9dd" providerId="ADAL" clId="{F5FB1C5E-4C76-4A0C-BD2B-7A3BC33911D5}" dt="2023-09-01T18:43:06.048" v="980" actId="1076"/>
          <ac:spMkLst>
            <pc:docMk/>
            <pc:sldMk cId="3673136423" sldId="604"/>
            <ac:spMk id="11" creationId="{8A925E91-3ACD-E7A5-3C58-EC1D6671116B}"/>
          </ac:spMkLst>
        </pc:spChg>
        <pc:spChg chg="add mod topLvl">
          <ac:chgData name="Premathilake H. T. M it20265410" userId="f242275b-e3f0-4a99-9266-4605dd9ff9dd" providerId="ADAL" clId="{F5FB1C5E-4C76-4A0C-BD2B-7A3BC33911D5}" dt="2023-09-01T18:42:49.818" v="978" actId="1036"/>
          <ac:spMkLst>
            <pc:docMk/>
            <pc:sldMk cId="3673136423" sldId="604"/>
            <ac:spMk id="16" creationId="{99C693CC-5054-21D8-6504-5184F722B392}"/>
          </ac:spMkLst>
        </pc:spChg>
        <pc:spChg chg="add mod">
          <ac:chgData name="Premathilake H. T. M it20265410" userId="f242275b-e3f0-4a99-9266-4605dd9ff9dd" providerId="ADAL" clId="{F5FB1C5E-4C76-4A0C-BD2B-7A3BC33911D5}" dt="2023-09-01T18:42:33.790" v="959" actId="1035"/>
          <ac:spMkLst>
            <pc:docMk/>
            <pc:sldMk cId="3673136423" sldId="604"/>
            <ac:spMk id="17" creationId="{D7E3ECC3-6B41-33DC-A7EA-2B1DED4009D5}"/>
          </ac:spMkLst>
        </pc:spChg>
        <pc:spChg chg="add mod">
          <ac:chgData name="Premathilake H. T. M it20265410" userId="f242275b-e3f0-4a99-9266-4605dd9ff9dd" providerId="ADAL" clId="{F5FB1C5E-4C76-4A0C-BD2B-7A3BC33911D5}" dt="2023-09-01T18:42:33.790" v="959" actId="1035"/>
          <ac:spMkLst>
            <pc:docMk/>
            <pc:sldMk cId="3673136423" sldId="604"/>
            <ac:spMk id="18" creationId="{D291A56D-967C-D981-E43F-D509B6393C1C}"/>
          </ac:spMkLst>
        </pc:spChg>
        <pc:spChg chg="add mod">
          <ac:chgData name="Premathilake H. T. M it20265410" userId="f242275b-e3f0-4a99-9266-4605dd9ff9dd" providerId="ADAL" clId="{F5FB1C5E-4C76-4A0C-BD2B-7A3BC33911D5}" dt="2023-09-01T18:42:33.790" v="959" actId="1035"/>
          <ac:spMkLst>
            <pc:docMk/>
            <pc:sldMk cId="3673136423" sldId="604"/>
            <ac:spMk id="19" creationId="{08094805-1137-CA19-9D10-AB7A9C9AED50}"/>
          </ac:spMkLst>
        </pc:spChg>
        <pc:spChg chg="add mod">
          <ac:chgData name="Premathilake H. T. M it20265410" userId="f242275b-e3f0-4a99-9266-4605dd9ff9dd" providerId="ADAL" clId="{F5FB1C5E-4C76-4A0C-BD2B-7A3BC33911D5}" dt="2023-09-01T18:42:33.790" v="959" actId="1035"/>
          <ac:spMkLst>
            <pc:docMk/>
            <pc:sldMk cId="3673136423" sldId="604"/>
            <ac:spMk id="20" creationId="{05514608-4DA8-809D-AC90-8863378583E2}"/>
          </ac:spMkLst>
        </pc:spChg>
        <pc:grpChg chg="add del mod">
          <ac:chgData name="Premathilake H. T. M it20265410" userId="f242275b-e3f0-4a99-9266-4605dd9ff9dd" providerId="ADAL" clId="{F5FB1C5E-4C76-4A0C-BD2B-7A3BC33911D5}" dt="2023-09-01T18:36:39.626" v="807" actId="165"/>
          <ac:grpSpMkLst>
            <pc:docMk/>
            <pc:sldMk cId="3673136423" sldId="604"/>
            <ac:grpSpMk id="21" creationId="{215DD2E7-34A1-DAD6-DEFE-4B1641E61D58}"/>
          </ac:grpSpMkLst>
        </pc:grpChg>
        <pc:graphicFrameChg chg="mod">
          <ac:chgData name="Premathilake H. T. M it20265410" userId="f242275b-e3f0-4a99-9266-4605dd9ff9dd" providerId="ADAL" clId="{F5FB1C5E-4C76-4A0C-BD2B-7A3BC33911D5}" dt="2023-09-01T18:42:33.790" v="959" actId="1035"/>
          <ac:graphicFrameMkLst>
            <pc:docMk/>
            <pc:sldMk cId="3673136423" sldId="604"/>
            <ac:graphicFrameMk id="10" creationId="{668D95F8-65F6-5FAB-4091-1A2C4486BEF1}"/>
          </ac:graphicFrameMkLst>
        </pc:graphicFrameChg>
        <pc:graphicFrameChg chg="del mod">
          <ac:chgData name="Premathilake H. T. M it20265410" userId="f242275b-e3f0-4a99-9266-4605dd9ff9dd" providerId="ADAL" clId="{F5FB1C5E-4C76-4A0C-BD2B-7A3BC33911D5}" dt="2023-09-01T18:17:27.628" v="587" actId="478"/>
          <ac:graphicFrameMkLst>
            <pc:docMk/>
            <pc:sldMk cId="3673136423" sldId="604"/>
            <ac:graphicFrameMk id="11" creationId="{43C1B50D-F816-F8D4-4321-801956DDEB7F}"/>
          </ac:graphicFrameMkLst>
        </pc:graphicFrameChg>
        <pc:graphicFrameChg chg="mod topLvl">
          <ac:chgData name="Premathilake H. T. M it20265410" userId="f242275b-e3f0-4a99-9266-4605dd9ff9dd" providerId="ADAL" clId="{F5FB1C5E-4C76-4A0C-BD2B-7A3BC33911D5}" dt="2023-09-01T18:42:49.818" v="978" actId="1036"/>
          <ac:graphicFrameMkLst>
            <pc:docMk/>
            <pc:sldMk cId="3673136423" sldId="604"/>
            <ac:graphicFrameMk id="15" creationId="{2A0CF6FC-EC17-67CA-1C40-256B8969E6FC}"/>
          </ac:graphicFrameMkLst>
        </pc:graphicFrameChg>
        <pc:picChg chg="mod">
          <ac:chgData name="Premathilake H. T. M it20265410" userId="f242275b-e3f0-4a99-9266-4605dd9ff9dd" providerId="ADAL" clId="{F5FB1C5E-4C76-4A0C-BD2B-7A3BC33911D5}" dt="2023-09-01T18:02:00.766" v="530" actId="1076"/>
          <ac:picMkLst>
            <pc:docMk/>
            <pc:sldMk cId="3673136423" sldId="604"/>
            <ac:picMk id="2" creationId="{803A44E4-32E5-D193-AC97-ACC7C167C144}"/>
          </ac:picMkLst>
        </pc:picChg>
        <pc:picChg chg="add mod ord topLvl">
          <ac:chgData name="Premathilake H. T. M it20265410" userId="f242275b-e3f0-4a99-9266-4605dd9ff9dd" providerId="ADAL" clId="{F5FB1C5E-4C76-4A0C-BD2B-7A3BC33911D5}" dt="2023-09-01T18:38:51.712" v="905" actId="167"/>
          <ac:picMkLst>
            <pc:docMk/>
            <pc:sldMk cId="3673136423" sldId="604"/>
            <ac:picMk id="3" creationId="{8D699E79-6C6D-EEF6-F5B4-5570DF0D6902}"/>
          </ac:picMkLst>
        </pc:picChg>
        <pc:picChg chg="mod topLvl">
          <ac:chgData name="Premathilake H. T. M it20265410" userId="f242275b-e3f0-4a99-9266-4605dd9ff9dd" providerId="ADAL" clId="{F5FB1C5E-4C76-4A0C-BD2B-7A3BC33911D5}" dt="2023-09-01T18:42:49.818" v="978" actId="1036"/>
          <ac:picMkLst>
            <pc:docMk/>
            <pc:sldMk cId="3673136423" sldId="604"/>
            <ac:picMk id="8" creationId="{5F15CCEE-AF53-6809-5CD6-25D50CBC045D}"/>
          </ac:picMkLst>
        </pc:picChg>
        <pc:picChg chg="mod topLvl">
          <ac:chgData name="Premathilake H. T. M it20265410" userId="f242275b-e3f0-4a99-9266-4605dd9ff9dd" providerId="ADAL" clId="{F5FB1C5E-4C76-4A0C-BD2B-7A3BC33911D5}" dt="2023-09-01T18:42:49.818" v="978" actId="1036"/>
          <ac:picMkLst>
            <pc:docMk/>
            <pc:sldMk cId="3673136423" sldId="604"/>
            <ac:picMk id="12" creationId="{0062C7E7-57A4-F0BA-62AF-3A7DCFC10219}"/>
          </ac:picMkLst>
        </pc:picChg>
        <pc:picChg chg="del">
          <ac:chgData name="Premathilake H. T. M it20265410" userId="f242275b-e3f0-4a99-9266-4605dd9ff9dd" providerId="ADAL" clId="{F5FB1C5E-4C76-4A0C-BD2B-7A3BC33911D5}" dt="2023-09-01T18:01:29.127" v="522" actId="478"/>
          <ac:picMkLst>
            <pc:docMk/>
            <pc:sldMk cId="3673136423" sldId="604"/>
            <ac:picMk id="12" creationId="{E23C8D07-7D15-E911-4596-85460D8543BE}"/>
          </ac:picMkLst>
        </pc:picChg>
      </pc:sldChg>
      <pc:sldChg chg="new del">
        <pc:chgData name="Premathilake H. T. M it20265410" userId="f242275b-e3f0-4a99-9266-4605dd9ff9dd" providerId="ADAL" clId="{F5FB1C5E-4C76-4A0C-BD2B-7A3BC33911D5}" dt="2023-09-01T18:47:19.877" v="1025" actId="47"/>
        <pc:sldMkLst>
          <pc:docMk/>
          <pc:sldMk cId="2318931951" sldId="605"/>
        </pc:sldMkLst>
      </pc:sldChg>
      <pc:sldChg chg="addSp delSp modSp new mod setBg">
        <pc:chgData name="Premathilake H. T. M it20265410" userId="f242275b-e3f0-4a99-9266-4605dd9ff9dd" providerId="ADAL" clId="{F5FB1C5E-4C76-4A0C-BD2B-7A3BC33911D5}" dt="2023-09-03T14:44:23.471" v="4145"/>
        <pc:sldMkLst>
          <pc:docMk/>
          <pc:sldMk cId="1579336432" sldId="606"/>
        </pc:sldMkLst>
        <pc:spChg chg="add del mod">
          <ac:chgData name="Premathilake H. T. M it20265410" userId="f242275b-e3f0-4a99-9266-4605dd9ff9dd" providerId="ADAL" clId="{F5FB1C5E-4C76-4A0C-BD2B-7A3BC33911D5}" dt="2023-09-01T18:48:06.015" v="1037" actId="478"/>
          <ac:spMkLst>
            <pc:docMk/>
            <pc:sldMk cId="1579336432" sldId="606"/>
            <ac:spMk id="2" creationId="{F5E2DF32-EEA9-2E7D-7B8E-B4EEA04D6ABF}"/>
          </ac:spMkLst>
        </pc:spChg>
        <pc:spChg chg="add del mod">
          <ac:chgData name="Premathilake H. T. M it20265410" userId="f242275b-e3f0-4a99-9266-4605dd9ff9dd" providerId="ADAL" clId="{F5FB1C5E-4C76-4A0C-BD2B-7A3BC33911D5}" dt="2023-09-02T12:43:57.984" v="2759" actId="478"/>
          <ac:spMkLst>
            <pc:docMk/>
            <pc:sldMk cId="1579336432" sldId="606"/>
            <ac:spMk id="4" creationId="{BF8DBECD-A6A7-59D5-900A-DFFC3F30962F}"/>
          </ac:spMkLst>
        </pc:spChg>
        <pc:spChg chg="add mod">
          <ac:chgData name="Premathilake H. T. M it20265410" userId="f242275b-e3f0-4a99-9266-4605dd9ff9dd" providerId="ADAL" clId="{F5FB1C5E-4C76-4A0C-BD2B-7A3BC33911D5}" dt="2023-09-01T18:48:24.067" v="1039"/>
          <ac:spMkLst>
            <pc:docMk/>
            <pc:sldMk cId="1579336432" sldId="606"/>
            <ac:spMk id="6" creationId="{5A07E776-C6D1-D278-1AB6-D5F4AE60E391}"/>
          </ac:spMkLst>
        </pc:spChg>
        <pc:spChg chg="add mod">
          <ac:chgData name="Premathilake H. T. M it20265410" userId="f242275b-e3f0-4a99-9266-4605dd9ff9dd" providerId="ADAL" clId="{F5FB1C5E-4C76-4A0C-BD2B-7A3BC33911D5}" dt="2023-09-02T12:43:59.630" v="2760"/>
          <ac:spMkLst>
            <pc:docMk/>
            <pc:sldMk cId="1579336432" sldId="606"/>
            <ac:spMk id="8" creationId="{CBA75CCA-7937-0087-181F-794C42FB3DE1}"/>
          </ac:spMkLst>
        </pc:spChg>
        <pc:spChg chg="add del">
          <ac:chgData name="Premathilake H. T. M it20265410" userId="f242275b-e3f0-4a99-9266-4605dd9ff9dd" providerId="ADAL" clId="{F5FB1C5E-4C76-4A0C-BD2B-7A3BC33911D5}" dt="2023-09-01T18:47:58.948" v="1035" actId="26606"/>
          <ac:spMkLst>
            <pc:docMk/>
            <pc:sldMk cId="1579336432" sldId="606"/>
            <ac:spMk id="8" creationId="{D4771268-CB57-404A-9271-370EB28F6090}"/>
          </ac:spMkLst>
        </pc:spChg>
        <pc:spChg chg="add del mod">
          <ac:chgData name="Premathilake H. T. M it20265410" userId="f242275b-e3f0-4a99-9266-4605dd9ff9dd" providerId="ADAL" clId="{F5FB1C5E-4C76-4A0C-BD2B-7A3BC33911D5}" dt="2023-09-02T12:44:05.914" v="2761" actId="21"/>
          <ac:spMkLst>
            <pc:docMk/>
            <pc:sldMk cId="1579336432" sldId="606"/>
            <ac:spMk id="10" creationId="{FD1C36C3-FAB1-33C4-DBB0-B868422C183C}"/>
          </ac:spMkLst>
        </pc:spChg>
        <pc:spChg chg="add mod">
          <ac:chgData name="Premathilake H. T. M it20265410" userId="f242275b-e3f0-4a99-9266-4605dd9ff9dd" providerId="ADAL" clId="{F5FB1C5E-4C76-4A0C-BD2B-7A3BC33911D5}" dt="2023-09-02T12:43:59.630" v="2760"/>
          <ac:spMkLst>
            <pc:docMk/>
            <pc:sldMk cId="1579336432" sldId="606"/>
            <ac:spMk id="11" creationId="{977E6925-EE13-04D7-0EE9-FD1B00F312F1}"/>
          </ac:spMkLst>
        </pc:spChg>
        <pc:spChg chg="add mod">
          <ac:chgData name="Premathilake H. T. M it20265410" userId="f242275b-e3f0-4a99-9266-4605dd9ff9dd" providerId="ADAL" clId="{F5FB1C5E-4C76-4A0C-BD2B-7A3BC33911D5}" dt="2023-09-02T12:43:59.630" v="2760"/>
          <ac:spMkLst>
            <pc:docMk/>
            <pc:sldMk cId="1579336432" sldId="606"/>
            <ac:spMk id="12" creationId="{38F0A0F3-160C-C4BE-24B8-67EF83FF8748}"/>
          </ac:spMkLst>
        </pc:spChg>
        <pc:spChg chg="add mod">
          <ac:chgData name="Premathilake H. T. M it20265410" userId="f242275b-e3f0-4a99-9266-4605dd9ff9dd" providerId="ADAL" clId="{F5FB1C5E-4C76-4A0C-BD2B-7A3BC33911D5}" dt="2023-09-02T12:43:59.630" v="2760"/>
          <ac:spMkLst>
            <pc:docMk/>
            <pc:sldMk cId="1579336432" sldId="606"/>
            <ac:spMk id="13" creationId="{1EEDF78C-4AFE-4B20-33D5-906962D71AE0}"/>
          </ac:spMkLst>
        </pc:spChg>
        <pc:spChg chg="add mod">
          <ac:chgData name="Premathilake H. T. M it20265410" userId="f242275b-e3f0-4a99-9266-4605dd9ff9dd" providerId="ADAL" clId="{F5FB1C5E-4C76-4A0C-BD2B-7A3BC33911D5}" dt="2023-09-02T12:43:59.630" v="2760"/>
          <ac:spMkLst>
            <pc:docMk/>
            <pc:sldMk cId="1579336432" sldId="606"/>
            <ac:spMk id="14" creationId="{3E54CBFA-4AE2-CDB9-51BC-802A176EECAC}"/>
          </ac:spMkLst>
        </pc:spChg>
        <pc:spChg chg="mod">
          <ac:chgData name="Premathilake H. T. M it20265410" userId="f242275b-e3f0-4a99-9266-4605dd9ff9dd" providerId="ADAL" clId="{F5FB1C5E-4C76-4A0C-BD2B-7A3BC33911D5}" dt="2023-09-02T12:43:59.630" v="2760"/>
          <ac:spMkLst>
            <pc:docMk/>
            <pc:sldMk cId="1579336432" sldId="606"/>
            <ac:spMk id="16" creationId="{41451897-20B5-8FA6-DAED-9AC9ACBB0C29}"/>
          </ac:spMkLst>
        </pc:spChg>
        <pc:spChg chg="mod">
          <ac:chgData name="Premathilake H. T. M it20265410" userId="f242275b-e3f0-4a99-9266-4605dd9ff9dd" providerId="ADAL" clId="{F5FB1C5E-4C76-4A0C-BD2B-7A3BC33911D5}" dt="2023-09-02T12:44:44.614" v="2770" actId="20577"/>
          <ac:spMkLst>
            <pc:docMk/>
            <pc:sldMk cId="1579336432" sldId="606"/>
            <ac:spMk id="17" creationId="{ACAC9844-F976-C56B-68EB-1BC67DBEDB71}"/>
          </ac:spMkLst>
        </pc:spChg>
        <pc:grpChg chg="add mod">
          <ac:chgData name="Premathilake H. T. M it20265410" userId="f242275b-e3f0-4a99-9266-4605dd9ff9dd" providerId="ADAL" clId="{F5FB1C5E-4C76-4A0C-BD2B-7A3BC33911D5}" dt="2023-09-02T12:44:28.058" v="2765" actId="14100"/>
          <ac:grpSpMkLst>
            <pc:docMk/>
            <pc:sldMk cId="1579336432" sldId="606"/>
            <ac:grpSpMk id="15" creationId="{19937E96-2861-051F-2927-6FEDEEC264BD}"/>
          </ac:grpSpMkLst>
        </pc:grpChg>
        <pc:graphicFrameChg chg="add mod">
          <ac:chgData name="Premathilake H. T. M it20265410" userId="f242275b-e3f0-4a99-9266-4605dd9ff9dd" providerId="ADAL" clId="{F5FB1C5E-4C76-4A0C-BD2B-7A3BC33911D5}" dt="2023-09-03T14:44:23.471" v="4145"/>
          <ac:graphicFrameMkLst>
            <pc:docMk/>
            <pc:sldMk cId="1579336432" sldId="606"/>
            <ac:graphicFrameMk id="7" creationId="{53A94E01-D7EF-A8EF-980B-DAD335743A9D}"/>
          </ac:graphicFrameMkLst>
        </pc:graphicFrameChg>
        <pc:picChg chg="add mod">
          <ac:chgData name="Premathilake H. T. M it20265410" userId="f242275b-e3f0-4a99-9266-4605dd9ff9dd" providerId="ADAL" clId="{F5FB1C5E-4C76-4A0C-BD2B-7A3BC33911D5}" dt="2023-09-02T12:43:59.630" v="2760"/>
          <ac:picMkLst>
            <pc:docMk/>
            <pc:sldMk cId="1579336432" sldId="606"/>
            <ac:picMk id="2" creationId="{0A7EC189-F933-03EB-AF7C-B7C6D2D87066}"/>
          </ac:picMkLst>
        </pc:picChg>
        <pc:picChg chg="add mod">
          <ac:chgData name="Premathilake H. T. M it20265410" userId="f242275b-e3f0-4a99-9266-4605dd9ff9dd" providerId="ADAL" clId="{F5FB1C5E-4C76-4A0C-BD2B-7A3BC33911D5}" dt="2023-09-01T18:48:09.036" v="1038" actId="1076"/>
          <ac:picMkLst>
            <pc:docMk/>
            <pc:sldMk cId="1579336432" sldId="606"/>
            <ac:picMk id="3" creationId="{509847CC-D42E-0A02-BEDA-05B518AE0C45}"/>
          </ac:picMkLst>
        </pc:picChg>
        <pc:picChg chg="add mod">
          <ac:chgData name="Premathilake H. T. M it20265410" userId="f242275b-e3f0-4a99-9266-4605dd9ff9dd" providerId="ADAL" clId="{F5FB1C5E-4C76-4A0C-BD2B-7A3BC33911D5}" dt="2023-09-01T18:48:24.067" v="1039"/>
          <ac:picMkLst>
            <pc:docMk/>
            <pc:sldMk cId="1579336432" sldId="606"/>
            <ac:picMk id="5" creationId="{BD26EE72-5DF9-8C7F-C463-66CBC173B08E}"/>
          </ac:picMkLst>
        </pc:picChg>
        <pc:picChg chg="add mod">
          <ac:chgData name="Premathilake H. T. M it20265410" userId="f242275b-e3f0-4a99-9266-4605dd9ff9dd" providerId="ADAL" clId="{F5FB1C5E-4C76-4A0C-BD2B-7A3BC33911D5}" dt="2023-09-02T12:43:59.630" v="2760"/>
          <ac:picMkLst>
            <pc:docMk/>
            <pc:sldMk cId="1579336432" sldId="606"/>
            <ac:picMk id="9" creationId="{72F85034-54DA-D355-C721-315CCCF02F0B}"/>
          </ac:picMkLst>
        </pc:picChg>
        <pc:cxnChg chg="add mod">
          <ac:chgData name="Premathilake H. T. M it20265410" userId="f242275b-e3f0-4a99-9266-4605dd9ff9dd" providerId="ADAL" clId="{F5FB1C5E-4C76-4A0C-BD2B-7A3BC33911D5}" dt="2023-09-02T12:43:59.630" v="2760"/>
          <ac:cxnSpMkLst>
            <pc:docMk/>
            <pc:sldMk cId="1579336432" sldId="606"/>
            <ac:cxnSpMk id="18" creationId="{6FA54186-EE72-44FF-1B5D-9E0C5BA907F3}"/>
          </ac:cxnSpMkLst>
        </pc:cxnChg>
        <pc:cxnChg chg="add mod">
          <ac:chgData name="Premathilake H. T. M it20265410" userId="f242275b-e3f0-4a99-9266-4605dd9ff9dd" providerId="ADAL" clId="{F5FB1C5E-4C76-4A0C-BD2B-7A3BC33911D5}" dt="2023-09-02T12:43:59.630" v="2760"/>
          <ac:cxnSpMkLst>
            <pc:docMk/>
            <pc:sldMk cId="1579336432" sldId="606"/>
            <ac:cxnSpMk id="19" creationId="{7D78A98B-6BDA-E2DC-DE48-ED4906078708}"/>
          </ac:cxnSpMkLst>
        </pc:cxnChg>
        <pc:cxnChg chg="add mod">
          <ac:chgData name="Premathilake H. T. M it20265410" userId="f242275b-e3f0-4a99-9266-4605dd9ff9dd" providerId="ADAL" clId="{F5FB1C5E-4C76-4A0C-BD2B-7A3BC33911D5}" dt="2023-09-02T12:43:59.630" v="2760"/>
          <ac:cxnSpMkLst>
            <pc:docMk/>
            <pc:sldMk cId="1579336432" sldId="606"/>
            <ac:cxnSpMk id="20" creationId="{475546B2-C2C0-71AE-FA32-57A07DE5C4D7}"/>
          </ac:cxnSpMkLst>
        </pc:cxnChg>
        <pc:cxnChg chg="add mod">
          <ac:chgData name="Premathilake H. T. M it20265410" userId="f242275b-e3f0-4a99-9266-4605dd9ff9dd" providerId="ADAL" clId="{F5FB1C5E-4C76-4A0C-BD2B-7A3BC33911D5}" dt="2023-09-02T12:43:59.630" v="2760"/>
          <ac:cxnSpMkLst>
            <pc:docMk/>
            <pc:sldMk cId="1579336432" sldId="606"/>
            <ac:cxnSpMk id="21" creationId="{7E98541A-B3CC-6946-2AC7-2B662AFAF1BA}"/>
          </ac:cxnSpMkLst>
        </pc:cxnChg>
        <pc:cxnChg chg="add mod">
          <ac:chgData name="Premathilake H. T. M it20265410" userId="f242275b-e3f0-4a99-9266-4605dd9ff9dd" providerId="ADAL" clId="{F5FB1C5E-4C76-4A0C-BD2B-7A3BC33911D5}" dt="2023-09-02T12:43:59.630" v="2760"/>
          <ac:cxnSpMkLst>
            <pc:docMk/>
            <pc:sldMk cId="1579336432" sldId="606"/>
            <ac:cxnSpMk id="22" creationId="{1454CC32-2AE3-4A66-BAAE-169D2D5C9515}"/>
          </ac:cxnSpMkLst>
        </pc:cxnChg>
        <pc:cxnChg chg="add mod">
          <ac:chgData name="Premathilake H. T. M it20265410" userId="f242275b-e3f0-4a99-9266-4605dd9ff9dd" providerId="ADAL" clId="{F5FB1C5E-4C76-4A0C-BD2B-7A3BC33911D5}" dt="2023-09-02T12:43:59.630" v="2760"/>
          <ac:cxnSpMkLst>
            <pc:docMk/>
            <pc:sldMk cId="1579336432" sldId="606"/>
            <ac:cxnSpMk id="23" creationId="{918AC6F2-0EE4-2B0C-5192-C0D94FC1BD33}"/>
          </ac:cxnSpMkLst>
        </pc:cxnChg>
        <pc:cxnChg chg="add mod">
          <ac:chgData name="Premathilake H. T. M it20265410" userId="f242275b-e3f0-4a99-9266-4605dd9ff9dd" providerId="ADAL" clId="{F5FB1C5E-4C76-4A0C-BD2B-7A3BC33911D5}" dt="2023-09-02T12:43:59.630" v="2760"/>
          <ac:cxnSpMkLst>
            <pc:docMk/>
            <pc:sldMk cId="1579336432" sldId="606"/>
            <ac:cxnSpMk id="24" creationId="{3223692A-6AB1-9EA2-3768-D4D612156C25}"/>
          </ac:cxnSpMkLst>
        </pc:cxnChg>
        <pc:cxnChg chg="add mod">
          <ac:chgData name="Premathilake H. T. M it20265410" userId="f242275b-e3f0-4a99-9266-4605dd9ff9dd" providerId="ADAL" clId="{F5FB1C5E-4C76-4A0C-BD2B-7A3BC33911D5}" dt="2023-09-02T12:43:59.630" v="2760"/>
          <ac:cxnSpMkLst>
            <pc:docMk/>
            <pc:sldMk cId="1579336432" sldId="606"/>
            <ac:cxnSpMk id="25" creationId="{B1EDCFBD-86FD-2348-1BBD-3ABBCFCDBB69}"/>
          </ac:cxnSpMkLst>
        </pc:cxnChg>
      </pc:sldChg>
      <pc:sldChg chg="addSp delSp modSp new del mod">
        <pc:chgData name="Premathilake H. T. M it20265410" userId="f242275b-e3f0-4a99-9266-4605dd9ff9dd" providerId="ADAL" clId="{F5FB1C5E-4C76-4A0C-BD2B-7A3BC33911D5}" dt="2023-09-01T18:52:19.527" v="1087" actId="47"/>
        <pc:sldMkLst>
          <pc:docMk/>
          <pc:sldMk cId="1209523047" sldId="607"/>
        </pc:sldMkLst>
        <pc:spChg chg="del">
          <ac:chgData name="Premathilake H. T. M it20265410" userId="f242275b-e3f0-4a99-9266-4605dd9ff9dd" providerId="ADAL" clId="{F5FB1C5E-4C76-4A0C-BD2B-7A3BC33911D5}" dt="2023-09-01T18:50:00.717" v="1046" actId="478"/>
          <ac:spMkLst>
            <pc:docMk/>
            <pc:sldMk cId="1209523047" sldId="607"/>
            <ac:spMk id="2" creationId="{8DD98C53-795C-896B-0DD3-8E6B12E7E595}"/>
          </ac:spMkLst>
        </pc:spChg>
        <pc:spChg chg="del">
          <ac:chgData name="Premathilake H. T. M it20265410" userId="f242275b-e3f0-4a99-9266-4605dd9ff9dd" providerId="ADAL" clId="{F5FB1C5E-4C76-4A0C-BD2B-7A3BC33911D5}" dt="2023-09-01T18:50:02.076" v="1047" actId="478"/>
          <ac:spMkLst>
            <pc:docMk/>
            <pc:sldMk cId="1209523047" sldId="607"/>
            <ac:spMk id="3" creationId="{92C452CC-B58B-324D-CC35-815457907644}"/>
          </ac:spMkLst>
        </pc:spChg>
        <pc:spChg chg="add mod">
          <ac:chgData name="Premathilake H. T. M it20265410" userId="f242275b-e3f0-4a99-9266-4605dd9ff9dd" providerId="ADAL" clId="{F5FB1C5E-4C76-4A0C-BD2B-7A3BC33911D5}" dt="2023-09-01T18:52:16.846" v="1086" actId="21"/>
          <ac:spMkLst>
            <pc:docMk/>
            <pc:sldMk cId="1209523047" sldId="607"/>
            <ac:spMk id="5" creationId="{C52E21C3-44DC-FA28-48FC-92BE79E84214}"/>
          </ac:spMkLst>
        </pc:spChg>
      </pc:sldChg>
      <pc:sldChg chg="delSp modSp add del mod">
        <pc:chgData name="Premathilake H. T. M it20265410" userId="f242275b-e3f0-4a99-9266-4605dd9ff9dd" providerId="ADAL" clId="{F5FB1C5E-4C76-4A0C-BD2B-7A3BC33911D5}" dt="2023-09-02T12:55:55.844" v="2893" actId="47"/>
        <pc:sldMkLst>
          <pc:docMk/>
          <pc:sldMk cId="2574821296" sldId="608"/>
        </pc:sldMkLst>
        <pc:spChg chg="mod">
          <ac:chgData name="Premathilake H. T. M it20265410" userId="f242275b-e3f0-4a99-9266-4605dd9ff9dd" providerId="ADAL" clId="{F5FB1C5E-4C76-4A0C-BD2B-7A3BC33911D5}" dt="2023-09-01T18:50:42.925" v="1070" actId="20577"/>
          <ac:spMkLst>
            <pc:docMk/>
            <pc:sldMk cId="2574821296" sldId="608"/>
            <ac:spMk id="5" creationId="{B1C17362-8834-8F4C-57FD-09F500B7B511}"/>
          </ac:spMkLst>
        </pc:spChg>
        <pc:picChg chg="del">
          <ac:chgData name="Premathilake H. T. M it20265410" userId="f242275b-e3f0-4a99-9266-4605dd9ff9dd" providerId="ADAL" clId="{F5FB1C5E-4C76-4A0C-BD2B-7A3BC33911D5}" dt="2023-09-01T18:51:18.317" v="1076" actId="478"/>
          <ac:picMkLst>
            <pc:docMk/>
            <pc:sldMk cId="2574821296" sldId="608"/>
            <ac:picMk id="8" creationId="{909D1777-AD8B-E3C6-2635-FB953F52F73D}"/>
          </ac:picMkLst>
        </pc:picChg>
      </pc:sldChg>
      <pc:sldChg chg="addSp delSp modSp add mod">
        <pc:chgData name="Premathilake H. T. M it20265410" userId="f242275b-e3f0-4a99-9266-4605dd9ff9dd" providerId="ADAL" clId="{F5FB1C5E-4C76-4A0C-BD2B-7A3BC33911D5}" dt="2023-09-03T18:51:34.319" v="4328" actId="1038"/>
        <pc:sldMkLst>
          <pc:docMk/>
          <pc:sldMk cId="3948625112" sldId="609"/>
        </pc:sldMkLst>
        <pc:spChg chg="mod">
          <ac:chgData name="Premathilake H. T. M it20265410" userId="f242275b-e3f0-4a99-9266-4605dd9ff9dd" providerId="ADAL" clId="{F5FB1C5E-4C76-4A0C-BD2B-7A3BC33911D5}" dt="2023-09-02T13:38:14.068" v="3232" actId="1076"/>
          <ac:spMkLst>
            <pc:docMk/>
            <pc:sldMk cId="3948625112" sldId="609"/>
            <ac:spMk id="2" creationId="{49D7C78D-FE1B-835C-ABEB-9E4696029690}"/>
          </ac:spMkLst>
        </pc:spChg>
        <pc:spChg chg="del mod">
          <ac:chgData name="Premathilake H. T. M it20265410" userId="f242275b-e3f0-4a99-9266-4605dd9ff9dd" providerId="ADAL" clId="{F5FB1C5E-4C76-4A0C-BD2B-7A3BC33911D5}" dt="2023-09-01T20:24:53.222" v="1381" actId="478"/>
          <ac:spMkLst>
            <pc:docMk/>
            <pc:sldMk cId="3948625112" sldId="609"/>
            <ac:spMk id="5" creationId="{B1C17362-8834-8F4C-57FD-09F500B7B511}"/>
          </ac:spMkLst>
        </pc:spChg>
        <pc:spChg chg="add mod">
          <ac:chgData name="Premathilake H. T. M it20265410" userId="f242275b-e3f0-4a99-9266-4605dd9ff9dd" providerId="ADAL" clId="{F5FB1C5E-4C76-4A0C-BD2B-7A3BC33911D5}" dt="2023-09-03T18:51:34.319" v="4328" actId="1038"/>
          <ac:spMkLst>
            <pc:docMk/>
            <pc:sldMk cId="3948625112" sldId="609"/>
            <ac:spMk id="10" creationId="{3C70D1BF-FBE7-0141-2959-DB0F21628F20}"/>
          </ac:spMkLst>
        </pc:spChg>
        <pc:spChg chg="add mod">
          <ac:chgData name="Premathilake H. T. M it20265410" userId="f242275b-e3f0-4a99-9266-4605dd9ff9dd" providerId="ADAL" clId="{F5FB1C5E-4C76-4A0C-BD2B-7A3BC33911D5}" dt="2023-09-03T18:51:23.548" v="4312" actId="1038"/>
          <ac:spMkLst>
            <pc:docMk/>
            <pc:sldMk cId="3948625112" sldId="609"/>
            <ac:spMk id="11" creationId="{DF0954DB-0847-A6D9-CC68-2C2FF35B6228}"/>
          </ac:spMkLst>
        </pc:spChg>
        <pc:spChg chg="add mod">
          <ac:chgData name="Premathilake H. T. M it20265410" userId="f242275b-e3f0-4a99-9266-4605dd9ff9dd" providerId="ADAL" clId="{F5FB1C5E-4C76-4A0C-BD2B-7A3BC33911D5}" dt="2023-09-01T20:24:54.034" v="1382"/>
          <ac:spMkLst>
            <pc:docMk/>
            <pc:sldMk cId="3948625112" sldId="609"/>
            <ac:spMk id="12" creationId="{1C6C0525-7ACB-8587-F8A6-1F59812831CD}"/>
          </ac:spMkLst>
        </pc:spChg>
        <pc:picChg chg="mod">
          <ac:chgData name="Premathilake H. T. M it20265410" userId="f242275b-e3f0-4a99-9266-4605dd9ff9dd" providerId="ADAL" clId="{F5FB1C5E-4C76-4A0C-BD2B-7A3BC33911D5}" dt="2023-09-02T13:39:20.536" v="3235" actId="1076"/>
          <ac:picMkLst>
            <pc:docMk/>
            <pc:sldMk cId="3948625112" sldId="609"/>
            <ac:picMk id="3" creationId="{48B1B668-AAA9-10EE-B6CD-9F8B41FB409C}"/>
          </ac:picMkLst>
        </pc:picChg>
        <pc:picChg chg="add mod">
          <ac:chgData name="Premathilake H. T. M it20265410" userId="f242275b-e3f0-4a99-9266-4605dd9ff9dd" providerId="ADAL" clId="{F5FB1C5E-4C76-4A0C-BD2B-7A3BC33911D5}" dt="2023-09-03T18:51:06.745" v="4277" actId="1037"/>
          <ac:picMkLst>
            <pc:docMk/>
            <pc:sldMk cId="3948625112" sldId="609"/>
            <ac:picMk id="8" creationId="{85A76A3B-33A8-8A13-604A-B18E70720CFB}"/>
          </ac:picMkLst>
        </pc:picChg>
        <pc:picChg chg="del">
          <ac:chgData name="Premathilake H. T. M it20265410" userId="f242275b-e3f0-4a99-9266-4605dd9ff9dd" providerId="ADAL" clId="{F5FB1C5E-4C76-4A0C-BD2B-7A3BC33911D5}" dt="2023-09-01T18:51:02.339" v="1073" actId="478"/>
          <ac:picMkLst>
            <pc:docMk/>
            <pc:sldMk cId="3948625112" sldId="609"/>
            <ac:picMk id="8" creationId="{909D1777-AD8B-E3C6-2635-FB953F52F73D}"/>
          </ac:picMkLst>
        </pc:picChg>
        <pc:picChg chg="add mod">
          <ac:chgData name="Premathilake H. T. M it20265410" userId="f242275b-e3f0-4a99-9266-4605dd9ff9dd" providerId="ADAL" clId="{F5FB1C5E-4C76-4A0C-BD2B-7A3BC33911D5}" dt="2023-09-03T18:51:10.835" v="4282" actId="1037"/>
          <ac:picMkLst>
            <pc:docMk/>
            <pc:sldMk cId="3948625112" sldId="609"/>
            <ac:picMk id="9" creationId="{9FFE5226-8F6F-ED8B-AA9D-F817EAFE4791}"/>
          </ac:picMkLst>
        </pc:picChg>
        <pc:inkChg chg="del">
          <ac:chgData name="Premathilake H. T. M it20265410" userId="f242275b-e3f0-4a99-9266-4605dd9ff9dd" providerId="ADAL" clId="{F5FB1C5E-4C76-4A0C-BD2B-7A3BC33911D5}" dt="2023-09-02T13:39:25.884" v="3236"/>
          <ac:inkMkLst>
            <pc:docMk/>
            <pc:sldMk cId="3948625112" sldId="609"/>
            <ac:inkMk id="9" creationId="{D86CCC52-0491-0F91-AEAD-0DF820D9CE43}"/>
          </ac:inkMkLst>
        </pc:inkChg>
      </pc:sldChg>
      <pc:sldChg chg="add del">
        <pc:chgData name="Premathilake H. T. M it20265410" userId="f242275b-e3f0-4a99-9266-4605dd9ff9dd" providerId="ADAL" clId="{F5FB1C5E-4C76-4A0C-BD2B-7A3BC33911D5}" dt="2023-09-01T18:51:08.728" v="1075"/>
        <pc:sldMkLst>
          <pc:docMk/>
          <pc:sldMk cId="976985565" sldId="610"/>
        </pc:sldMkLst>
      </pc:sldChg>
      <pc:sldChg chg="add del">
        <pc:chgData name="Premathilake H. T. M it20265410" userId="f242275b-e3f0-4a99-9266-4605dd9ff9dd" providerId="ADAL" clId="{F5FB1C5E-4C76-4A0C-BD2B-7A3BC33911D5}" dt="2023-09-01T18:51:28.109" v="1078"/>
        <pc:sldMkLst>
          <pc:docMk/>
          <pc:sldMk cId="1205725378" sldId="610"/>
        </pc:sldMkLst>
      </pc:sldChg>
      <pc:sldChg chg="addSp modSp mod ord">
        <pc:chgData name="Premathilake H. T. M it20265410" userId="f242275b-e3f0-4a99-9266-4605dd9ff9dd" providerId="ADAL" clId="{F5FB1C5E-4C76-4A0C-BD2B-7A3BC33911D5}" dt="2023-09-03T19:48:12.590" v="4703" actId="1076"/>
        <pc:sldMkLst>
          <pc:docMk/>
          <pc:sldMk cId="3334615768" sldId="610"/>
        </pc:sldMkLst>
        <pc:spChg chg="mod">
          <ac:chgData name="Premathilake H. T. M it20265410" userId="f242275b-e3f0-4a99-9266-4605dd9ff9dd" providerId="ADAL" clId="{F5FB1C5E-4C76-4A0C-BD2B-7A3BC33911D5}" dt="2023-09-01T20:17:56.838" v="1349" actId="27636"/>
          <ac:spMkLst>
            <pc:docMk/>
            <pc:sldMk cId="3334615768" sldId="610"/>
            <ac:spMk id="2" creationId="{9F78CC0D-DF57-D7E8-9FF1-D2445C92444D}"/>
          </ac:spMkLst>
        </pc:spChg>
        <pc:spChg chg="add mod">
          <ac:chgData name="Premathilake H. T. M it20265410" userId="f242275b-e3f0-4a99-9266-4605dd9ff9dd" providerId="ADAL" clId="{F5FB1C5E-4C76-4A0C-BD2B-7A3BC33911D5}" dt="2023-09-01T20:11:43.713" v="1340"/>
          <ac:spMkLst>
            <pc:docMk/>
            <pc:sldMk cId="3334615768" sldId="610"/>
            <ac:spMk id="6" creationId="{9C7A095E-DABD-7A1D-A2F9-9C87465B26D6}"/>
          </ac:spMkLst>
        </pc:spChg>
        <pc:picChg chg="add mod ord">
          <ac:chgData name="Premathilake H. T. M it20265410" userId="f242275b-e3f0-4a99-9266-4605dd9ff9dd" providerId="ADAL" clId="{F5FB1C5E-4C76-4A0C-BD2B-7A3BC33911D5}" dt="2023-09-01T20:17:49.071" v="1346" actId="167"/>
          <ac:picMkLst>
            <pc:docMk/>
            <pc:sldMk cId="3334615768" sldId="610"/>
            <ac:picMk id="4" creationId="{4A739ACB-A5CB-86E6-BFCA-B422DFC752A5}"/>
          </ac:picMkLst>
        </pc:picChg>
        <pc:picChg chg="add mod">
          <ac:chgData name="Premathilake H. T. M it20265410" userId="f242275b-e3f0-4a99-9266-4605dd9ff9dd" providerId="ADAL" clId="{F5FB1C5E-4C76-4A0C-BD2B-7A3BC33911D5}" dt="2023-09-01T20:11:43.713" v="1340"/>
          <ac:picMkLst>
            <pc:docMk/>
            <pc:sldMk cId="3334615768" sldId="610"/>
            <ac:picMk id="5" creationId="{A66D0D3D-7188-A46D-03C3-55459EC8B60D}"/>
          </ac:picMkLst>
        </pc:picChg>
        <pc:picChg chg="mod">
          <ac:chgData name="Premathilake H. T. M it20265410" userId="f242275b-e3f0-4a99-9266-4605dd9ff9dd" providerId="ADAL" clId="{F5FB1C5E-4C76-4A0C-BD2B-7A3BC33911D5}" dt="2023-09-03T19:48:12.590" v="4703" actId="1076"/>
          <ac:picMkLst>
            <pc:docMk/>
            <pc:sldMk cId="3334615768" sldId="610"/>
            <ac:picMk id="10" creationId="{7914AB12-A6C1-BD09-FCDE-382D5D24C764}"/>
          </ac:picMkLst>
        </pc:picChg>
        <pc:picChg chg="ord">
          <ac:chgData name="Premathilake H. T. M it20265410" userId="f242275b-e3f0-4a99-9266-4605dd9ff9dd" providerId="ADAL" clId="{F5FB1C5E-4C76-4A0C-BD2B-7A3BC33911D5}" dt="2023-09-03T19:48:09.504" v="4702" actId="167"/>
          <ac:picMkLst>
            <pc:docMk/>
            <pc:sldMk cId="3334615768" sldId="610"/>
            <ac:picMk id="17" creationId="{04167897-E235-710B-2163-D56CCF7FFD3F}"/>
          </ac:picMkLst>
        </pc:picChg>
      </pc:sldChg>
      <pc:sldChg chg="del">
        <pc:chgData name="Premathilake H. T. M it20265410" userId="f242275b-e3f0-4a99-9266-4605dd9ff9dd" providerId="ADAL" clId="{F5FB1C5E-4C76-4A0C-BD2B-7A3BC33911D5}" dt="2023-09-01T20:09:48.829" v="1323" actId="47"/>
        <pc:sldMkLst>
          <pc:docMk/>
          <pc:sldMk cId="704645127" sldId="611"/>
        </pc:sldMkLst>
      </pc:sldChg>
      <pc:sldChg chg="addSp delSp modSp add mod">
        <pc:chgData name="Premathilake H. T. M it20265410" userId="f242275b-e3f0-4a99-9266-4605dd9ff9dd" providerId="ADAL" clId="{F5FB1C5E-4C76-4A0C-BD2B-7A3BC33911D5}" dt="2023-09-01T19:03:36.267" v="1165"/>
        <pc:sldMkLst>
          <pc:docMk/>
          <pc:sldMk cId="497423017" sldId="612"/>
        </pc:sldMkLst>
        <pc:spChg chg="add mod">
          <ac:chgData name="Premathilake H. T. M it20265410" userId="f242275b-e3f0-4a99-9266-4605dd9ff9dd" providerId="ADAL" clId="{F5FB1C5E-4C76-4A0C-BD2B-7A3BC33911D5}" dt="2023-09-01T19:03:36.267" v="1165"/>
          <ac:spMkLst>
            <pc:docMk/>
            <pc:sldMk cId="497423017" sldId="612"/>
            <ac:spMk id="2" creationId="{C550A491-52A6-EBC1-18E5-F77BED243658}"/>
          </ac:spMkLst>
        </pc:spChg>
        <pc:spChg chg="del">
          <ac:chgData name="Premathilake H. T. M it20265410" userId="f242275b-e3f0-4a99-9266-4605dd9ff9dd" providerId="ADAL" clId="{F5FB1C5E-4C76-4A0C-BD2B-7A3BC33911D5}" dt="2023-09-01T19:03:35.392" v="1164" actId="478"/>
          <ac:spMkLst>
            <pc:docMk/>
            <pc:sldMk cId="497423017" sldId="612"/>
            <ac:spMk id="5" creationId="{8F642944-B700-B379-36E5-5CB2155CF175}"/>
          </ac:spMkLst>
        </pc:spChg>
      </pc:sldChg>
      <pc:sldChg chg="addSp delSp modSp add mod">
        <pc:chgData name="Premathilake H. T. M it20265410" userId="f242275b-e3f0-4a99-9266-4605dd9ff9dd" providerId="ADAL" clId="{F5FB1C5E-4C76-4A0C-BD2B-7A3BC33911D5}" dt="2023-09-03T11:10:32.846" v="3694" actId="207"/>
        <pc:sldMkLst>
          <pc:docMk/>
          <pc:sldMk cId="1790389166" sldId="613"/>
        </pc:sldMkLst>
        <pc:spChg chg="add mod">
          <ac:chgData name="Premathilake H. T. M it20265410" userId="f242275b-e3f0-4a99-9266-4605dd9ff9dd" providerId="ADAL" clId="{F5FB1C5E-4C76-4A0C-BD2B-7A3BC33911D5}" dt="2023-09-02T11:12:58.129" v="2177" actId="207"/>
          <ac:spMkLst>
            <pc:docMk/>
            <pc:sldMk cId="1790389166" sldId="613"/>
            <ac:spMk id="7" creationId="{1441D8B3-9EDF-232C-05F7-9FC07A3D8EB0}"/>
          </ac:spMkLst>
        </pc:spChg>
        <pc:spChg chg="add mod">
          <ac:chgData name="Premathilake H. T. M it20265410" userId="f242275b-e3f0-4a99-9266-4605dd9ff9dd" providerId="ADAL" clId="{F5FB1C5E-4C76-4A0C-BD2B-7A3BC33911D5}" dt="2023-09-02T11:00:40.124" v="1888" actId="1035"/>
          <ac:spMkLst>
            <pc:docMk/>
            <pc:sldMk cId="1790389166" sldId="613"/>
            <ac:spMk id="9" creationId="{AC78F7F8-7014-D665-4341-08094395CEA4}"/>
          </ac:spMkLst>
        </pc:spChg>
        <pc:spChg chg="add mod">
          <ac:chgData name="Premathilake H. T. M it20265410" userId="f242275b-e3f0-4a99-9266-4605dd9ff9dd" providerId="ADAL" clId="{F5FB1C5E-4C76-4A0C-BD2B-7A3BC33911D5}" dt="2023-09-02T11:00:40.124" v="1888" actId="1035"/>
          <ac:spMkLst>
            <pc:docMk/>
            <pc:sldMk cId="1790389166" sldId="613"/>
            <ac:spMk id="11" creationId="{DC294B34-1AC5-3D74-F392-4541F95C42FF}"/>
          </ac:spMkLst>
        </pc:spChg>
        <pc:spChg chg="add mod">
          <ac:chgData name="Premathilake H. T. M it20265410" userId="f242275b-e3f0-4a99-9266-4605dd9ff9dd" providerId="ADAL" clId="{F5FB1C5E-4C76-4A0C-BD2B-7A3BC33911D5}" dt="2023-09-02T11:00:40.124" v="1888" actId="1035"/>
          <ac:spMkLst>
            <pc:docMk/>
            <pc:sldMk cId="1790389166" sldId="613"/>
            <ac:spMk id="13" creationId="{DD7F8287-21C3-107F-3C9D-A86D96E3B203}"/>
          </ac:spMkLst>
        </pc:spChg>
        <pc:spChg chg="mod">
          <ac:chgData name="Premathilake H. T. M it20265410" userId="f242275b-e3f0-4a99-9266-4605dd9ff9dd" providerId="ADAL" clId="{F5FB1C5E-4C76-4A0C-BD2B-7A3BC33911D5}" dt="2023-09-02T11:07:50.991" v="1958"/>
          <ac:spMkLst>
            <pc:docMk/>
            <pc:sldMk cId="1790389166" sldId="613"/>
            <ac:spMk id="16" creationId="{4B1F6827-E46A-A3AE-55EA-496AA95008E0}"/>
          </ac:spMkLst>
        </pc:spChg>
        <pc:spChg chg="mod">
          <ac:chgData name="Premathilake H. T. M it20265410" userId="f242275b-e3f0-4a99-9266-4605dd9ff9dd" providerId="ADAL" clId="{F5FB1C5E-4C76-4A0C-BD2B-7A3BC33911D5}" dt="2023-09-02T11:07:50.991" v="1958"/>
          <ac:spMkLst>
            <pc:docMk/>
            <pc:sldMk cId="1790389166" sldId="613"/>
            <ac:spMk id="18" creationId="{9892DC5B-D61F-7718-ACF6-55178B8B2B37}"/>
          </ac:spMkLst>
        </pc:spChg>
        <pc:grpChg chg="add mod">
          <ac:chgData name="Premathilake H. T. M it20265410" userId="f242275b-e3f0-4a99-9266-4605dd9ff9dd" providerId="ADAL" clId="{F5FB1C5E-4C76-4A0C-BD2B-7A3BC33911D5}" dt="2023-09-02T11:07:57.788" v="1959" actId="1076"/>
          <ac:grpSpMkLst>
            <pc:docMk/>
            <pc:sldMk cId="1790389166" sldId="613"/>
            <ac:grpSpMk id="15" creationId="{2F47A57B-4E43-003F-B4F9-4ECB4917C319}"/>
          </ac:grpSpMkLst>
        </pc:grpChg>
        <pc:graphicFrameChg chg="add mod ord">
          <ac:chgData name="Premathilake H. T. M it20265410" userId="f242275b-e3f0-4a99-9266-4605dd9ff9dd" providerId="ADAL" clId="{F5FB1C5E-4C76-4A0C-BD2B-7A3BC33911D5}" dt="2023-09-03T11:10:32.846" v="3694" actId="207"/>
          <ac:graphicFrameMkLst>
            <pc:docMk/>
            <pc:sldMk cId="1790389166" sldId="613"/>
            <ac:graphicFrameMk id="2" creationId="{6FCE75EB-5BCA-034A-6A9E-66551C3ABF15}"/>
          </ac:graphicFrameMkLst>
        </pc:graphicFrameChg>
        <pc:picChg chg="add del mod ord">
          <ac:chgData name="Premathilake H. T. M it20265410" userId="f242275b-e3f0-4a99-9266-4605dd9ff9dd" providerId="ADAL" clId="{F5FB1C5E-4C76-4A0C-BD2B-7A3BC33911D5}" dt="2023-09-02T11:07:29.030" v="1956" actId="167"/>
          <ac:picMkLst>
            <pc:docMk/>
            <pc:sldMk cId="1790389166" sldId="613"/>
            <ac:picMk id="3" creationId="{509847CC-D42E-0A02-BEDA-05B518AE0C45}"/>
          </ac:picMkLst>
        </pc:picChg>
        <pc:picChg chg="del">
          <ac:chgData name="Premathilake H. T. M it20265410" userId="f242275b-e3f0-4a99-9266-4605dd9ff9dd" providerId="ADAL" clId="{F5FB1C5E-4C76-4A0C-BD2B-7A3BC33911D5}" dt="2023-09-02T11:00:24.744" v="1869" actId="478"/>
          <ac:picMkLst>
            <pc:docMk/>
            <pc:sldMk cId="1790389166" sldId="613"/>
            <ac:picMk id="8" creationId="{25B6AD5C-BACC-2B8A-087C-084F649DD23B}"/>
          </ac:picMkLst>
        </pc:picChg>
        <pc:picChg chg="del">
          <ac:chgData name="Premathilake H. T. M it20265410" userId="f242275b-e3f0-4a99-9266-4605dd9ff9dd" providerId="ADAL" clId="{F5FB1C5E-4C76-4A0C-BD2B-7A3BC33911D5}" dt="2023-09-02T11:07:30.977" v="1957" actId="478"/>
          <ac:picMkLst>
            <pc:docMk/>
            <pc:sldMk cId="1790389166" sldId="613"/>
            <ac:picMk id="12" creationId="{F7013B91-9844-E0B0-3773-A9C64902C0CE}"/>
          </ac:picMkLst>
        </pc:picChg>
        <pc:cxnChg chg="del mod">
          <ac:chgData name="Premathilake H. T. M it20265410" userId="f242275b-e3f0-4a99-9266-4605dd9ff9dd" providerId="ADAL" clId="{F5FB1C5E-4C76-4A0C-BD2B-7A3BC33911D5}" dt="2023-09-02T11:06:53.296" v="1948" actId="478"/>
          <ac:cxnSpMkLst>
            <pc:docMk/>
            <pc:sldMk cId="1790389166" sldId="613"/>
            <ac:cxnSpMk id="14" creationId="{52764667-7C28-AA13-B8FF-0AE581B8C2AC}"/>
          </ac:cxnSpMkLst>
        </pc:cxnChg>
        <pc:cxnChg chg="del">
          <ac:chgData name="Premathilake H. T. M it20265410" userId="f242275b-e3f0-4a99-9266-4605dd9ff9dd" providerId="ADAL" clId="{F5FB1C5E-4C76-4A0C-BD2B-7A3BC33911D5}" dt="2023-09-02T11:06:59.115" v="1952" actId="478"/>
          <ac:cxnSpMkLst>
            <pc:docMk/>
            <pc:sldMk cId="1790389166" sldId="613"/>
            <ac:cxnSpMk id="17" creationId="{640634F5-47EC-BD34-1FF3-2413585F53E5}"/>
          </ac:cxnSpMkLst>
        </pc:cxnChg>
        <pc:cxnChg chg="add mod">
          <ac:chgData name="Premathilake H. T. M it20265410" userId="f242275b-e3f0-4a99-9266-4605dd9ff9dd" providerId="ADAL" clId="{F5FB1C5E-4C76-4A0C-BD2B-7A3BC33911D5}" dt="2023-09-02T11:08:44.824" v="2127" actId="14100"/>
          <ac:cxnSpMkLst>
            <pc:docMk/>
            <pc:sldMk cId="1790389166" sldId="613"/>
            <ac:cxnSpMk id="19" creationId="{EF8A5A7B-8C21-337B-06FF-0BF9874E1315}"/>
          </ac:cxnSpMkLst>
        </pc:cxnChg>
        <pc:cxnChg chg="add mod">
          <ac:chgData name="Premathilake H. T. M it20265410" userId="f242275b-e3f0-4a99-9266-4605dd9ff9dd" providerId="ADAL" clId="{F5FB1C5E-4C76-4A0C-BD2B-7A3BC33911D5}" dt="2023-09-02T11:07:57.788" v="1959" actId="1076"/>
          <ac:cxnSpMkLst>
            <pc:docMk/>
            <pc:sldMk cId="1790389166" sldId="613"/>
            <ac:cxnSpMk id="20" creationId="{526C42E6-8826-66A5-8E26-41CC250791A4}"/>
          </ac:cxnSpMkLst>
        </pc:cxnChg>
        <pc:cxnChg chg="del">
          <ac:chgData name="Premathilake H. T. M it20265410" userId="f242275b-e3f0-4a99-9266-4605dd9ff9dd" providerId="ADAL" clId="{F5FB1C5E-4C76-4A0C-BD2B-7A3BC33911D5}" dt="2023-09-02T11:06:57.468" v="1951" actId="478"/>
          <ac:cxnSpMkLst>
            <pc:docMk/>
            <pc:sldMk cId="1790389166" sldId="613"/>
            <ac:cxnSpMk id="21" creationId="{C8B28686-0E9A-FA76-9B11-B88CB2BB8741}"/>
          </ac:cxnSpMkLst>
        </pc:cxnChg>
        <pc:cxnChg chg="del">
          <ac:chgData name="Premathilake H. T. M it20265410" userId="f242275b-e3f0-4a99-9266-4605dd9ff9dd" providerId="ADAL" clId="{F5FB1C5E-4C76-4A0C-BD2B-7A3BC33911D5}" dt="2023-09-02T11:06:50.514" v="1946" actId="478"/>
          <ac:cxnSpMkLst>
            <pc:docMk/>
            <pc:sldMk cId="1790389166" sldId="613"/>
            <ac:cxnSpMk id="22" creationId="{E2DF41DB-57C9-18D1-75AD-3EA7D766906A}"/>
          </ac:cxnSpMkLst>
        </pc:cxnChg>
        <pc:cxnChg chg="del">
          <ac:chgData name="Premathilake H. T. M it20265410" userId="f242275b-e3f0-4a99-9266-4605dd9ff9dd" providerId="ADAL" clId="{F5FB1C5E-4C76-4A0C-BD2B-7A3BC33911D5}" dt="2023-09-02T11:06:51.698" v="1947" actId="478"/>
          <ac:cxnSpMkLst>
            <pc:docMk/>
            <pc:sldMk cId="1790389166" sldId="613"/>
            <ac:cxnSpMk id="23" creationId="{DAC12469-9ED5-0F3A-F666-BB08E8888A41}"/>
          </ac:cxnSpMkLst>
        </pc:cxnChg>
        <pc:cxnChg chg="del">
          <ac:chgData name="Premathilake H. T. M it20265410" userId="f242275b-e3f0-4a99-9266-4605dd9ff9dd" providerId="ADAL" clId="{F5FB1C5E-4C76-4A0C-BD2B-7A3BC33911D5}" dt="2023-09-02T11:06:54.895" v="1949" actId="478"/>
          <ac:cxnSpMkLst>
            <pc:docMk/>
            <pc:sldMk cId="1790389166" sldId="613"/>
            <ac:cxnSpMk id="24" creationId="{2A601B28-7743-0A1B-BA1B-CB0E31034EC9}"/>
          </ac:cxnSpMkLst>
        </pc:cxnChg>
        <pc:cxnChg chg="del">
          <ac:chgData name="Premathilake H. T. M it20265410" userId="f242275b-e3f0-4a99-9266-4605dd9ff9dd" providerId="ADAL" clId="{F5FB1C5E-4C76-4A0C-BD2B-7A3BC33911D5}" dt="2023-09-02T11:06:55.929" v="1950" actId="478"/>
          <ac:cxnSpMkLst>
            <pc:docMk/>
            <pc:sldMk cId="1790389166" sldId="613"/>
            <ac:cxnSpMk id="25" creationId="{3314348D-58C9-33D5-F8B2-430D7187519A}"/>
          </ac:cxnSpMkLst>
        </pc:cxnChg>
        <pc:cxnChg chg="add mod">
          <ac:chgData name="Premathilake H. T. M it20265410" userId="f242275b-e3f0-4a99-9266-4605dd9ff9dd" providerId="ADAL" clId="{F5FB1C5E-4C76-4A0C-BD2B-7A3BC33911D5}" dt="2023-09-02T11:08:06.652" v="1975" actId="1038"/>
          <ac:cxnSpMkLst>
            <pc:docMk/>
            <pc:sldMk cId="1790389166" sldId="613"/>
            <ac:cxnSpMk id="26" creationId="{D381BE6F-638E-68EF-FF36-AF885466AB94}"/>
          </ac:cxnSpMkLst>
        </pc:cxnChg>
        <pc:cxnChg chg="add mod">
          <ac:chgData name="Premathilake H. T. M it20265410" userId="f242275b-e3f0-4a99-9266-4605dd9ff9dd" providerId="ADAL" clId="{F5FB1C5E-4C76-4A0C-BD2B-7A3BC33911D5}" dt="2023-09-02T11:08:09.680" v="1997" actId="1037"/>
          <ac:cxnSpMkLst>
            <pc:docMk/>
            <pc:sldMk cId="1790389166" sldId="613"/>
            <ac:cxnSpMk id="27" creationId="{DB405891-1683-A4F9-820F-C021FFDCC250}"/>
          </ac:cxnSpMkLst>
        </pc:cxnChg>
        <pc:cxnChg chg="add mod">
          <ac:chgData name="Premathilake H. T. M it20265410" userId="f242275b-e3f0-4a99-9266-4605dd9ff9dd" providerId="ADAL" clId="{F5FB1C5E-4C76-4A0C-BD2B-7A3BC33911D5}" dt="2023-09-02T11:08:35.195" v="2105" actId="1038"/>
          <ac:cxnSpMkLst>
            <pc:docMk/>
            <pc:sldMk cId="1790389166" sldId="613"/>
            <ac:cxnSpMk id="28" creationId="{D31012FB-AFCA-4206-8D00-5765608C1138}"/>
          </ac:cxnSpMkLst>
        </pc:cxnChg>
        <pc:cxnChg chg="add mod">
          <ac:chgData name="Premathilake H. T. M it20265410" userId="f242275b-e3f0-4a99-9266-4605dd9ff9dd" providerId="ADAL" clId="{F5FB1C5E-4C76-4A0C-BD2B-7A3BC33911D5}" dt="2023-09-02T11:08:39.018" v="2125" actId="1038"/>
          <ac:cxnSpMkLst>
            <pc:docMk/>
            <pc:sldMk cId="1790389166" sldId="613"/>
            <ac:cxnSpMk id="29" creationId="{1F3596F4-D165-D88B-CDE1-C2378E03B97A}"/>
          </ac:cxnSpMkLst>
        </pc:cxnChg>
        <pc:cxnChg chg="add mod">
          <ac:chgData name="Premathilake H. T. M it20265410" userId="f242275b-e3f0-4a99-9266-4605dd9ff9dd" providerId="ADAL" clId="{F5FB1C5E-4C76-4A0C-BD2B-7A3BC33911D5}" dt="2023-09-02T11:08:20.763" v="2045" actId="1035"/>
          <ac:cxnSpMkLst>
            <pc:docMk/>
            <pc:sldMk cId="1790389166" sldId="613"/>
            <ac:cxnSpMk id="30" creationId="{1251B93F-931A-D7AA-6B22-285686080E20}"/>
          </ac:cxnSpMkLst>
        </pc:cxnChg>
        <pc:cxnChg chg="add mod">
          <ac:chgData name="Premathilake H. T. M it20265410" userId="f242275b-e3f0-4a99-9266-4605dd9ff9dd" providerId="ADAL" clId="{F5FB1C5E-4C76-4A0C-BD2B-7A3BC33911D5}" dt="2023-09-02T11:08:31.969" v="2084" actId="1036"/>
          <ac:cxnSpMkLst>
            <pc:docMk/>
            <pc:sldMk cId="1790389166" sldId="613"/>
            <ac:cxnSpMk id="31" creationId="{6D6EEA33-FA4A-170C-514E-D270C6CEC81B}"/>
          </ac:cxnSpMkLst>
        </pc:cxnChg>
      </pc:sldChg>
      <pc:sldChg chg="add del">
        <pc:chgData name="Premathilake H. T. M it20265410" userId="f242275b-e3f0-4a99-9266-4605dd9ff9dd" providerId="ADAL" clId="{F5FB1C5E-4C76-4A0C-BD2B-7A3BC33911D5}" dt="2023-09-01T19:04:04.490" v="1168" actId="47"/>
        <pc:sldMkLst>
          <pc:docMk/>
          <pc:sldMk cId="4113820986" sldId="613"/>
        </pc:sldMkLst>
      </pc:sldChg>
      <pc:sldChg chg="addSp delSp modSp add mod">
        <pc:chgData name="Premathilake H. T. M it20265410" userId="f242275b-e3f0-4a99-9266-4605dd9ff9dd" providerId="ADAL" clId="{F5FB1C5E-4C76-4A0C-BD2B-7A3BC33911D5}" dt="2023-09-01T19:11:45.671" v="1213"/>
        <pc:sldMkLst>
          <pc:docMk/>
          <pc:sldMk cId="3929933357" sldId="614"/>
        </pc:sldMkLst>
        <pc:spChg chg="add mod">
          <ac:chgData name="Premathilake H. T. M it20265410" userId="f242275b-e3f0-4a99-9266-4605dd9ff9dd" providerId="ADAL" clId="{F5FB1C5E-4C76-4A0C-BD2B-7A3BC33911D5}" dt="2023-09-01T19:11:45.671" v="1213"/>
          <ac:spMkLst>
            <pc:docMk/>
            <pc:sldMk cId="3929933357" sldId="614"/>
            <ac:spMk id="3" creationId="{CE56ABC4-593F-AEF8-6781-7D4B97B623C3}"/>
          </ac:spMkLst>
        </pc:spChg>
        <pc:spChg chg="del">
          <ac:chgData name="Premathilake H. T. M it20265410" userId="f242275b-e3f0-4a99-9266-4605dd9ff9dd" providerId="ADAL" clId="{F5FB1C5E-4C76-4A0C-BD2B-7A3BC33911D5}" dt="2023-09-01T19:11:44.925" v="1212" actId="478"/>
          <ac:spMkLst>
            <pc:docMk/>
            <pc:sldMk cId="3929933357" sldId="614"/>
            <ac:spMk id="6" creationId="{A9363487-F92E-8D92-6BA3-21DD8687678A}"/>
          </ac:spMkLst>
        </pc:spChg>
      </pc:sldChg>
      <pc:sldChg chg="addSp delSp modSp add mod">
        <pc:chgData name="Premathilake H. T. M it20265410" userId="f242275b-e3f0-4a99-9266-4605dd9ff9dd" providerId="ADAL" clId="{F5FB1C5E-4C76-4A0C-BD2B-7A3BC33911D5}" dt="2023-09-01T19:12:48.747" v="1217"/>
        <pc:sldMkLst>
          <pc:docMk/>
          <pc:sldMk cId="13564313" sldId="615"/>
        </pc:sldMkLst>
        <pc:spChg chg="add mod">
          <ac:chgData name="Premathilake H. T. M it20265410" userId="f242275b-e3f0-4a99-9266-4605dd9ff9dd" providerId="ADAL" clId="{F5FB1C5E-4C76-4A0C-BD2B-7A3BC33911D5}" dt="2023-09-01T19:12:48.747" v="1217"/>
          <ac:spMkLst>
            <pc:docMk/>
            <pc:sldMk cId="13564313" sldId="615"/>
            <ac:spMk id="2" creationId="{34FB8685-5BC1-B29A-5F3A-5DE24C5929E4}"/>
          </ac:spMkLst>
        </pc:spChg>
        <pc:spChg chg="del">
          <ac:chgData name="Premathilake H. T. M it20265410" userId="f242275b-e3f0-4a99-9266-4605dd9ff9dd" providerId="ADAL" clId="{F5FB1C5E-4C76-4A0C-BD2B-7A3BC33911D5}" dt="2023-09-01T19:12:47.604" v="1216" actId="478"/>
          <ac:spMkLst>
            <pc:docMk/>
            <pc:sldMk cId="13564313" sldId="615"/>
            <ac:spMk id="5" creationId="{8F642944-B700-B379-36E5-5CB2155CF175}"/>
          </ac:spMkLst>
        </pc:spChg>
      </pc:sldChg>
      <pc:sldChg chg="addSp delSp modSp add del mod">
        <pc:chgData name="Premathilake H. T. M it20265410" userId="f242275b-e3f0-4a99-9266-4605dd9ff9dd" providerId="ADAL" clId="{F5FB1C5E-4C76-4A0C-BD2B-7A3BC33911D5}" dt="2023-09-01T19:14:19.659" v="1228" actId="47"/>
        <pc:sldMkLst>
          <pc:docMk/>
          <pc:sldMk cId="3572353457" sldId="616"/>
        </pc:sldMkLst>
        <pc:spChg chg="del">
          <ac:chgData name="Premathilake H. T. M it20265410" userId="f242275b-e3f0-4a99-9266-4605dd9ff9dd" providerId="ADAL" clId="{F5FB1C5E-4C76-4A0C-BD2B-7A3BC33911D5}" dt="2023-09-01T19:13:44.171" v="1218" actId="478"/>
          <ac:spMkLst>
            <pc:docMk/>
            <pc:sldMk cId="3572353457" sldId="616"/>
            <ac:spMk id="8" creationId="{78011597-E411-9FF8-CB50-02E784257075}"/>
          </ac:spMkLst>
        </pc:spChg>
        <pc:spChg chg="add mod">
          <ac:chgData name="Premathilake H. T. M it20265410" userId="f242275b-e3f0-4a99-9266-4605dd9ff9dd" providerId="ADAL" clId="{F5FB1C5E-4C76-4A0C-BD2B-7A3BC33911D5}" dt="2023-09-01T19:13:45.247" v="1219"/>
          <ac:spMkLst>
            <pc:docMk/>
            <pc:sldMk cId="3572353457" sldId="616"/>
            <ac:spMk id="10" creationId="{F070B800-AF87-E977-D7AA-330616F4AEB2}"/>
          </ac:spMkLst>
        </pc:spChg>
      </pc:sldChg>
      <pc:sldChg chg="addSp delSp modSp add mod">
        <pc:chgData name="Premathilake H. T. M it20265410" userId="f242275b-e3f0-4a99-9266-4605dd9ff9dd" providerId="ADAL" clId="{F5FB1C5E-4C76-4A0C-BD2B-7A3BC33911D5}" dt="2023-09-03T11:16:31.139" v="3755" actId="14100"/>
        <pc:sldMkLst>
          <pc:docMk/>
          <pc:sldMk cId="2323008942" sldId="617"/>
        </pc:sldMkLst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2" creationId="{73CA10E2-F7B0-E6D0-B723-4A0B8C6DDC92}"/>
          </ac:spMkLst>
        </pc:spChg>
        <pc:spChg chg="del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4" creationId="{BF8DBECD-A6A7-59D5-900A-DFFC3F30962F}"/>
          </ac:spMkLst>
        </pc:spChg>
        <pc:spChg chg="del">
          <ac:chgData name="Premathilake H. T. M it20265410" userId="f242275b-e3f0-4a99-9266-4605dd9ff9dd" providerId="ADAL" clId="{F5FB1C5E-4C76-4A0C-BD2B-7A3BC33911D5}" dt="2023-09-01T19:13:50.292" v="1220" actId="478"/>
          <ac:spMkLst>
            <pc:docMk/>
            <pc:sldMk cId="2323008942" sldId="617"/>
            <ac:spMk id="6" creationId="{5A07E776-C6D1-D278-1AB6-D5F4AE60E391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6" creationId="{F47D768A-8FB0-A4FA-2DF1-FC100D9E1C42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8" creationId="{25604CF1-EA66-1520-CA20-16F82F275FB9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10" creationId="{57DF1C02-4CC9-38CF-EC97-E88301228607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11" creationId="{417B7B97-8287-3D5C-EF9F-DCCC72D7A01D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12" creationId="{F4085DFD-C86C-59F6-1B7A-7CC270128AB3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13" creationId="{F3C1DD2D-16FF-95A1-3D34-A2437715DB5A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14" creationId="{D0A479D9-473D-D7D3-2165-0A51C7A17606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15" creationId="{5678BACE-D5BC-CB25-FB41-93E32C53A582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16" creationId="{8EB1F3D1-FA72-004D-1E3C-B1C20F6E5E83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17" creationId="{1ED51A71-F8B8-D25A-05E4-62E1A4437742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18" creationId="{CDF1C728-060A-4042-F432-9A20E6496DEE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20" creationId="{5100B5D3-C486-8AC2-1F08-1D768FC1D60D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21" creationId="{DE528B21-CD0E-5F87-22E9-0DF6AC63D591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23" creationId="{AEBFAB11-90E5-3613-CA54-48006BDC150E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24" creationId="{0BC0C97C-F788-59AC-C146-36F72CD9E900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25" creationId="{2A97AA1A-F4CD-16B3-01B3-E064209116D0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27" creationId="{F431EBA7-402F-828A-B598-C622DADF83C3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28" creationId="{585BDB69-DF3C-BBFC-52CD-FF9F312D35E5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30" creationId="{915B8ECA-A539-DA74-3D93-67C0E31CE9A1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31" creationId="{929BFDD3-0369-7D61-76A0-F0D6FEA3B674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33" creationId="{DAFE573B-D8E6-45C4-0DAE-5EC91ED5B89C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34" creationId="{83EA0F3A-24D1-5474-9168-AEB98D2FACC9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36" creationId="{E0DBFE19-59F5-770D-FCE9-BE164E5D6989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37" creationId="{7BAEE959-60C4-3BD3-22C4-B0409D5B1780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39" creationId="{35E1A1ED-4A76-0D33-A709-5DC7131CFF1D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40" creationId="{93C6431F-97E9-2B3F-C80F-D3C326034A3B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41" creationId="{FB1E011F-9A5B-AE59-6595-0EE49B9A780C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48" creationId="{3C4F7D45-5C69-86F8-84E7-9DC0BFD8470A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49" creationId="{ED04E623-B873-A2A3-A003-83FCA498EFF9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50" creationId="{9665B4D1-3042-9BA8-F543-95493FD4A74E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51" creationId="{CEBD8273-4690-EA1E-CFB0-7C26AD6AC90C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52" creationId="{A177B34F-162A-34BE-9519-1E2C24E8B9F9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53" creationId="{A915E788-7408-5229-32E7-55B122FF3169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54" creationId="{8EBE22FF-9021-2A95-CE88-04E2AB1063F7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55" creationId="{7452CBA3-6409-9D05-0D32-8D9CDE2E2E79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56" creationId="{56F9DF46-0BE3-3437-7AE4-C24F24783742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57" creationId="{160C11F0-56DB-55EF-6976-109AF7D7622B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59" creationId="{0EA1F896-0BC2-6E87-9D74-A7ADCDED81F9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60" creationId="{4576F174-4982-A7B0-AA2C-33BAFF7D68A8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62" creationId="{695ADF1B-6864-3ABB-AD86-00F48A813A37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63" creationId="{0B393D5D-1172-C43A-753D-E91008C80909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64" creationId="{9C3DB6D7-94D9-DF5A-3C70-8126448097AD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65" creationId="{5281A660-B994-3130-D320-D2CABEAA1BD7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66" creationId="{FF8519C9-3820-1932-9C83-4EAC81D4BE4D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67" creationId="{A95FEB8D-8F28-3F0A-70CF-EF979DD137AA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68" creationId="{56C5AB3D-3947-4B15-5DB1-90010DB78AC0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69" creationId="{981FAA78-C653-B9AE-573D-86E18C310B06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70" creationId="{D3F7E002-97C0-BAFB-701A-9D9BCB4FA5E5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72" creationId="{E3759488-01A4-873D-BED0-ABDA125818DF}"/>
          </ac:spMkLst>
        </pc:spChg>
        <pc:spChg chg="mod">
          <ac:chgData name="Premathilake H. T. M it20265410" userId="f242275b-e3f0-4a99-9266-4605dd9ff9dd" providerId="ADAL" clId="{F5FB1C5E-4C76-4A0C-BD2B-7A3BC33911D5}" dt="2023-09-03T11:15:11.803" v="3729"/>
          <ac:spMkLst>
            <pc:docMk/>
            <pc:sldMk cId="2323008942" sldId="617"/>
            <ac:spMk id="73" creationId="{1A5D2FBD-A7F9-59D1-F6F6-B0781274E21A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74" creationId="{005552BA-5003-758D-5DEE-1F7AA6EDB707}"/>
          </ac:spMkLst>
        </pc:spChg>
        <pc:spChg chg="add del mod">
          <ac:chgData name="Premathilake H. T. M it20265410" userId="f242275b-e3f0-4a99-9266-4605dd9ff9dd" providerId="ADAL" clId="{F5FB1C5E-4C76-4A0C-BD2B-7A3BC33911D5}" dt="2023-09-03T11:15:14.757" v="3730" actId="478"/>
          <ac:spMkLst>
            <pc:docMk/>
            <pc:sldMk cId="2323008942" sldId="617"/>
            <ac:spMk id="75" creationId="{E2302A58-A28B-E2C0-126D-59BFB366609B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76" creationId="{BF81E731-61E8-514A-A27D-EE94504D6661}"/>
          </ac:spMkLst>
        </pc:spChg>
        <pc:spChg chg="add mod">
          <ac:chgData name="Premathilake H. T. M it20265410" userId="f242275b-e3f0-4a99-9266-4605dd9ff9dd" providerId="ADAL" clId="{F5FB1C5E-4C76-4A0C-BD2B-7A3BC33911D5}" dt="2023-09-03T11:15:25.754" v="3733" actId="20577"/>
          <ac:spMkLst>
            <pc:docMk/>
            <pc:sldMk cId="2323008942" sldId="617"/>
            <ac:spMk id="78" creationId="{1772849D-5FD2-397C-74BB-80001A584C31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80" creationId="{B6DD5CA9-7C27-23AB-4049-2D484E5E9D68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81" creationId="{AB76B385-2990-6927-EDEC-62114A4F1E4E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82" creationId="{FC10BACC-BDFF-5DAD-8534-15ED1710EE8B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83" creationId="{22216C77-DB8F-2F17-AF83-A5991ABBB88C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84" creationId="{8935E30E-DEBE-F5FD-5E2D-8D5FD62838B7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85" creationId="{9CD847BC-EDDD-FE10-9543-006945EF84B4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86" creationId="{28E3E9AD-2F11-478A-B326-41039C0592EE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87" creationId="{99A14047-2B33-7A3D-2510-C9D6CCDDBADD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88" creationId="{C167C414-7BDB-3F2F-8F46-CAC27979FFD2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90" creationId="{5957FB5F-C5D0-FA7C-8FF9-4E2D59299C39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91" creationId="{3E20D27A-5CD4-3DD8-61E4-B3FB3CBA0760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93" creationId="{C460B44B-1765-F941-A9BD-2DFEB6220041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94" creationId="{FB5EA748-BCEF-2F80-3ADD-D289EF622BCF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95" creationId="{F3EB5424-6D9E-E51F-4783-01191B33A55E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97" creationId="{10C81EC1-7E05-A503-52AC-D9C1695BF028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98" creationId="{E2EC2ADC-17F1-07EC-0859-DCBC21D7A2FF}"/>
          </ac:spMkLst>
        </pc:spChg>
        <pc:spChg chg="mod">
          <ac:chgData name="Premathilake H. T. M it20265410" userId="f242275b-e3f0-4a99-9266-4605dd9ff9dd" providerId="ADAL" clId="{F5FB1C5E-4C76-4A0C-BD2B-7A3BC33911D5}" dt="2023-09-03T11:15:30.920" v="3734" actId="207"/>
          <ac:spMkLst>
            <pc:docMk/>
            <pc:sldMk cId="2323008942" sldId="617"/>
            <ac:spMk id="100" creationId="{5CB26C03-B4A3-629D-17D9-0CAB206D1A8B}"/>
          </ac:spMkLst>
        </pc:spChg>
        <pc:spChg chg="mod">
          <ac:chgData name="Premathilake H. T. M it20265410" userId="f242275b-e3f0-4a99-9266-4605dd9ff9dd" providerId="ADAL" clId="{F5FB1C5E-4C76-4A0C-BD2B-7A3BC33911D5}" dt="2023-09-03T11:15:30.920" v="3734" actId="207"/>
          <ac:spMkLst>
            <pc:docMk/>
            <pc:sldMk cId="2323008942" sldId="617"/>
            <ac:spMk id="101" creationId="{C46F7F81-C6A8-AC61-8C7F-6EB325070698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03" creationId="{3F3DD680-459A-5CF5-2506-B82FDEF4F8D4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04" creationId="{B2C4FB75-9EAF-BF87-E0C1-34B3A778D6D4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06" creationId="{143818B5-4E5E-CB99-33E3-5FB26834B58A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07" creationId="{EDCDA566-FE6F-CE72-AE68-BBBCFD9E1FB0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09" creationId="{612C9B54-454A-AB84-A530-EC800A25507E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10" creationId="{12ADB7B5-32CB-93CC-613B-4C5063802AAD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11" creationId="{FC8FB406-8530-23FA-9D78-B71D53727CAE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18" creationId="{04F97F01-19BA-4367-B88C-E67903731898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19" creationId="{2DEA5CFE-3CBD-FA2E-7FC5-B50FCA470556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20" creationId="{4CA87C70-C59C-0437-ED48-CB751FF74E12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21" creationId="{570F8143-70C8-CC61-A5A6-D478D454EB96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22" creationId="{FAB38BAD-70B2-C501-A871-0BCCD6113289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23" creationId="{9A5547DB-5D04-E0CD-EB5A-A84CA3F41A3F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24" creationId="{81D91BE3-3A5E-3A21-6E55-006F601EEC38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25" creationId="{912FA16D-3DBC-E543-7704-B8F5E834510E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26" creationId="{5079FBC5-4CE1-ABA3-6320-D9AFCBBADA0D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27" creationId="{F70ECDA0-FBC7-D8F3-D85B-D899BA312A4F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29" creationId="{924D7673-88F2-2D89-51FD-C7906F869982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30" creationId="{511CD049-765A-34D6-2111-E77D8C40BEE2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32" creationId="{DAAA9439-DA42-5079-7232-353DEFA906DE}"/>
          </ac:spMkLst>
        </pc:spChg>
        <pc:spChg chg="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33" creationId="{0AE527C4-4C54-AB4D-CA9A-EBA63FE6067F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34" creationId="{6FB233BD-6668-FA31-EAD7-3B2FB2A73418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35" creationId="{DE58C63F-7C29-D4AC-C7A5-CFA82AC0D3D8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36" creationId="{069FC908-9652-6B49-5654-EA0313DB9B80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37" creationId="{69D1F787-E284-2031-31C6-8A9B770A1E37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38" creationId="{6366312C-7B7D-7E54-D4B0-943641F9B3E7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39" creationId="{5F22F033-CEF6-BE89-0B98-B2649AFA730F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40" creationId="{E9309A08-03D7-5736-6ECB-84F2E95773DC}"/>
          </ac:spMkLst>
        </pc:spChg>
        <pc:spChg chg="mod">
          <ac:chgData name="Premathilake H. T. M it20265410" userId="f242275b-e3f0-4a99-9266-4605dd9ff9dd" providerId="ADAL" clId="{F5FB1C5E-4C76-4A0C-BD2B-7A3BC33911D5}" dt="2023-09-03T11:15:30.920" v="3734" actId="207"/>
          <ac:spMkLst>
            <pc:docMk/>
            <pc:sldMk cId="2323008942" sldId="617"/>
            <ac:spMk id="142" creationId="{0824F2CF-5A89-EA4E-4185-4CC2CF6747F3}"/>
          </ac:spMkLst>
        </pc:spChg>
        <pc:spChg chg="mod">
          <ac:chgData name="Premathilake H. T. M it20265410" userId="f242275b-e3f0-4a99-9266-4605dd9ff9dd" providerId="ADAL" clId="{F5FB1C5E-4C76-4A0C-BD2B-7A3BC33911D5}" dt="2023-09-03T11:15:30.920" v="3734" actId="207"/>
          <ac:spMkLst>
            <pc:docMk/>
            <pc:sldMk cId="2323008942" sldId="617"/>
            <ac:spMk id="143" creationId="{2D506E47-B266-1B75-88E3-FD2DC37C20E1}"/>
          </ac:spMkLst>
        </pc:spChg>
        <pc:spChg chg="add mod">
          <ac:chgData name="Premathilake H. T. M it20265410" userId="f242275b-e3f0-4a99-9266-4605dd9ff9dd" providerId="ADAL" clId="{F5FB1C5E-4C76-4A0C-BD2B-7A3BC33911D5}" dt="2023-09-03T11:15:15.830" v="3731"/>
          <ac:spMkLst>
            <pc:docMk/>
            <pc:sldMk cId="2323008942" sldId="617"/>
            <ac:spMk id="144" creationId="{6B71AE81-2E0E-0DFC-99E7-10D7B769EB91}"/>
          </ac:spMkLst>
        </pc:spChg>
        <pc:spChg chg="add mod">
          <ac:chgData name="Premathilake H. T. M it20265410" userId="f242275b-e3f0-4a99-9266-4605dd9ff9dd" providerId="ADAL" clId="{F5FB1C5E-4C76-4A0C-BD2B-7A3BC33911D5}" dt="2023-09-03T11:16:31.139" v="3755" actId="14100"/>
          <ac:spMkLst>
            <pc:docMk/>
            <pc:sldMk cId="2323008942" sldId="617"/>
            <ac:spMk id="145" creationId="{32674F2C-19F0-E6D7-E268-AE658C11E712}"/>
          </ac:spMkLst>
        </pc:spChg>
        <pc:grpChg chg="add del mod">
          <ac:chgData name="Premathilake H. T. M it20265410" userId="f242275b-e3f0-4a99-9266-4605dd9ff9dd" providerId="ADAL" clId="{F5FB1C5E-4C76-4A0C-BD2B-7A3BC33911D5}" dt="2023-09-03T11:15:14.757" v="3730" actId="478"/>
          <ac:grpSpMkLst>
            <pc:docMk/>
            <pc:sldMk cId="2323008942" sldId="617"/>
            <ac:grpSpMk id="19" creationId="{5B7130B1-90CF-2028-A0DC-9863CBE2A0BB}"/>
          </ac:grpSpMkLst>
        </pc:grpChg>
        <pc:grpChg chg="add del mod">
          <ac:chgData name="Premathilake H. T. M it20265410" userId="f242275b-e3f0-4a99-9266-4605dd9ff9dd" providerId="ADAL" clId="{F5FB1C5E-4C76-4A0C-BD2B-7A3BC33911D5}" dt="2023-09-03T11:15:14.757" v="3730" actId="478"/>
          <ac:grpSpMkLst>
            <pc:docMk/>
            <pc:sldMk cId="2323008942" sldId="617"/>
            <ac:grpSpMk id="22" creationId="{9484FF61-A878-2BA5-C707-E305FF350231}"/>
          </ac:grpSpMkLst>
        </pc:grpChg>
        <pc:grpChg chg="add del mod">
          <ac:chgData name="Premathilake H. T. M it20265410" userId="f242275b-e3f0-4a99-9266-4605dd9ff9dd" providerId="ADAL" clId="{F5FB1C5E-4C76-4A0C-BD2B-7A3BC33911D5}" dt="2023-09-03T11:15:14.757" v="3730" actId="478"/>
          <ac:grpSpMkLst>
            <pc:docMk/>
            <pc:sldMk cId="2323008942" sldId="617"/>
            <ac:grpSpMk id="26" creationId="{1C1A3F69-E1A1-F0C6-A477-01EBAB37AB46}"/>
          </ac:grpSpMkLst>
        </pc:grpChg>
        <pc:grpChg chg="add del mod">
          <ac:chgData name="Premathilake H. T. M it20265410" userId="f242275b-e3f0-4a99-9266-4605dd9ff9dd" providerId="ADAL" clId="{F5FB1C5E-4C76-4A0C-BD2B-7A3BC33911D5}" dt="2023-09-03T11:15:14.757" v="3730" actId="478"/>
          <ac:grpSpMkLst>
            <pc:docMk/>
            <pc:sldMk cId="2323008942" sldId="617"/>
            <ac:grpSpMk id="29" creationId="{491170C9-9583-8C41-6888-ED6270E3D46D}"/>
          </ac:grpSpMkLst>
        </pc:grpChg>
        <pc:grpChg chg="add del mod">
          <ac:chgData name="Premathilake H. T. M it20265410" userId="f242275b-e3f0-4a99-9266-4605dd9ff9dd" providerId="ADAL" clId="{F5FB1C5E-4C76-4A0C-BD2B-7A3BC33911D5}" dt="2023-09-03T11:15:14.757" v="3730" actId="478"/>
          <ac:grpSpMkLst>
            <pc:docMk/>
            <pc:sldMk cId="2323008942" sldId="617"/>
            <ac:grpSpMk id="32" creationId="{B700FEAB-932E-60C9-9F90-81E2A46E5D5A}"/>
          </ac:grpSpMkLst>
        </pc:grpChg>
        <pc:grpChg chg="add del mod">
          <ac:chgData name="Premathilake H. T. M it20265410" userId="f242275b-e3f0-4a99-9266-4605dd9ff9dd" providerId="ADAL" clId="{F5FB1C5E-4C76-4A0C-BD2B-7A3BC33911D5}" dt="2023-09-03T11:15:14.757" v="3730" actId="478"/>
          <ac:grpSpMkLst>
            <pc:docMk/>
            <pc:sldMk cId="2323008942" sldId="617"/>
            <ac:grpSpMk id="35" creationId="{6AA18C61-733A-58BB-A1F5-DBC99D648D7F}"/>
          </ac:grpSpMkLst>
        </pc:grpChg>
        <pc:grpChg chg="add del mod">
          <ac:chgData name="Premathilake H. T. M it20265410" userId="f242275b-e3f0-4a99-9266-4605dd9ff9dd" providerId="ADAL" clId="{F5FB1C5E-4C76-4A0C-BD2B-7A3BC33911D5}" dt="2023-09-03T11:15:14.757" v="3730" actId="478"/>
          <ac:grpSpMkLst>
            <pc:docMk/>
            <pc:sldMk cId="2323008942" sldId="617"/>
            <ac:grpSpMk id="38" creationId="{9ED9D333-6D16-24A4-8323-00D0FDD23049}"/>
          </ac:grpSpMkLst>
        </pc:grpChg>
        <pc:grpChg chg="add del mod">
          <ac:chgData name="Premathilake H. T. M it20265410" userId="f242275b-e3f0-4a99-9266-4605dd9ff9dd" providerId="ADAL" clId="{F5FB1C5E-4C76-4A0C-BD2B-7A3BC33911D5}" dt="2023-09-03T11:15:14.757" v="3730" actId="478"/>
          <ac:grpSpMkLst>
            <pc:docMk/>
            <pc:sldMk cId="2323008942" sldId="617"/>
            <ac:grpSpMk id="61" creationId="{08CCAEDC-D30A-1CBB-6C9C-1921310B4229}"/>
          </ac:grpSpMkLst>
        </pc:grpChg>
        <pc:grpChg chg="add del mod">
          <ac:chgData name="Premathilake H. T. M it20265410" userId="f242275b-e3f0-4a99-9266-4605dd9ff9dd" providerId="ADAL" clId="{F5FB1C5E-4C76-4A0C-BD2B-7A3BC33911D5}" dt="2023-09-03T11:15:14.757" v="3730" actId="478"/>
          <ac:grpSpMkLst>
            <pc:docMk/>
            <pc:sldMk cId="2323008942" sldId="617"/>
            <ac:grpSpMk id="71" creationId="{7AC707B0-84BA-2929-33F7-038D0977EF3B}"/>
          </ac:grpSpMkLst>
        </pc:grpChg>
        <pc:grpChg chg="add mod">
          <ac:chgData name="Premathilake H. T. M it20265410" userId="f242275b-e3f0-4a99-9266-4605dd9ff9dd" providerId="ADAL" clId="{F5FB1C5E-4C76-4A0C-BD2B-7A3BC33911D5}" dt="2023-09-03T11:15:15.830" v="3731"/>
          <ac:grpSpMkLst>
            <pc:docMk/>
            <pc:sldMk cId="2323008942" sldId="617"/>
            <ac:grpSpMk id="89" creationId="{33450653-A2F3-5876-9E1F-5FDC70FF53E2}"/>
          </ac:grpSpMkLst>
        </pc:grpChg>
        <pc:grpChg chg="add mod">
          <ac:chgData name="Premathilake H. T. M it20265410" userId="f242275b-e3f0-4a99-9266-4605dd9ff9dd" providerId="ADAL" clId="{F5FB1C5E-4C76-4A0C-BD2B-7A3BC33911D5}" dt="2023-09-03T11:15:15.830" v="3731"/>
          <ac:grpSpMkLst>
            <pc:docMk/>
            <pc:sldMk cId="2323008942" sldId="617"/>
            <ac:grpSpMk id="92" creationId="{7FD91144-2442-50A6-264C-00F6A543598A}"/>
          </ac:grpSpMkLst>
        </pc:grpChg>
        <pc:grpChg chg="add mod">
          <ac:chgData name="Premathilake H. T. M it20265410" userId="f242275b-e3f0-4a99-9266-4605dd9ff9dd" providerId="ADAL" clId="{F5FB1C5E-4C76-4A0C-BD2B-7A3BC33911D5}" dt="2023-09-03T11:15:15.830" v="3731"/>
          <ac:grpSpMkLst>
            <pc:docMk/>
            <pc:sldMk cId="2323008942" sldId="617"/>
            <ac:grpSpMk id="96" creationId="{5D23E6A1-2234-0DA4-A29A-0956CC26660F}"/>
          </ac:grpSpMkLst>
        </pc:grpChg>
        <pc:grpChg chg="add mod">
          <ac:chgData name="Premathilake H. T. M it20265410" userId="f242275b-e3f0-4a99-9266-4605dd9ff9dd" providerId="ADAL" clId="{F5FB1C5E-4C76-4A0C-BD2B-7A3BC33911D5}" dt="2023-09-03T11:15:39.123" v="3735" actId="14100"/>
          <ac:grpSpMkLst>
            <pc:docMk/>
            <pc:sldMk cId="2323008942" sldId="617"/>
            <ac:grpSpMk id="99" creationId="{7B9DE73F-F30E-5C3D-511F-B018EF295A16}"/>
          </ac:grpSpMkLst>
        </pc:grpChg>
        <pc:grpChg chg="add mod">
          <ac:chgData name="Premathilake H. T. M it20265410" userId="f242275b-e3f0-4a99-9266-4605dd9ff9dd" providerId="ADAL" clId="{F5FB1C5E-4C76-4A0C-BD2B-7A3BC33911D5}" dt="2023-09-03T11:15:15.830" v="3731"/>
          <ac:grpSpMkLst>
            <pc:docMk/>
            <pc:sldMk cId="2323008942" sldId="617"/>
            <ac:grpSpMk id="102" creationId="{40E16D9E-EE1F-4CAD-A2B2-8CE972BAABDF}"/>
          </ac:grpSpMkLst>
        </pc:grpChg>
        <pc:grpChg chg="add mod">
          <ac:chgData name="Premathilake H. T. M it20265410" userId="f242275b-e3f0-4a99-9266-4605dd9ff9dd" providerId="ADAL" clId="{F5FB1C5E-4C76-4A0C-BD2B-7A3BC33911D5}" dt="2023-09-03T11:15:15.830" v="3731"/>
          <ac:grpSpMkLst>
            <pc:docMk/>
            <pc:sldMk cId="2323008942" sldId="617"/>
            <ac:grpSpMk id="105" creationId="{E8A690DA-C0E0-164E-7661-9D6AA687A2A6}"/>
          </ac:grpSpMkLst>
        </pc:grpChg>
        <pc:grpChg chg="add mod">
          <ac:chgData name="Premathilake H. T. M it20265410" userId="f242275b-e3f0-4a99-9266-4605dd9ff9dd" providerId="ADAL" clId="{F5FB1C5E-4C76-4A0C-BD2B-7A3BC33911D5}" dt="2023-09-03T11:15:15.830" v="3731"/>
          <ac:grpSpMkLst>
            <pc:docMk/>
            <pc:sldMk cId="2323008942" sldId="617"/>
            <ac:grpSpMk id="108" creationId="{E26DE5FB-C81B-B8D4-1900-3B31B22C49C7}"/>
          </ac:grpSpMkLst>
        </pc:grpChg>
        <pc:grpChg chg="add mod">
          <ac:chgData name="Premathilake H. T. M it20265410" userId="f242275b-e3f0-4a99-9266-4605dd9ff9dd" providerId="ADAL" clId="{F5FB1C5E-4C76-4A0C-BD2B-7A3BC33911D5}" dt="2023-09-03T11:15:15.830" v="3731"/>
          <ac:grpSpMkLst>
            <pc:docMk/>
            <pc:sldMk cId="2323008942" sldId="617"/>
            <ac:grpSpMk id="131" creationId="{E8E8A4E4-C523-4401-B2B1-DAAC39475C2E}"/>
          </ac:grpSpMkLst>
        </pc:grpChg>
        <pc:grpChg chg="add mod">
          <ac:chgData name="Premathilake H. T. M it20265410" userId="f242275b-e3f0-4a99-9266-4605dd9ff9dd" providerId="ADAL" clId="{F5FB1C5E-4C76-4A0C-BD2B-7A3BC33911D5}" dt="2023-09-03T11:15:30.920" v="3734" actId="207"/>
          <ac:grpSpMkLst>
            <pc:docMk/>
            <pc:sldMk cId="2323008942" sldId="617"/>
            <ac:grpSpMk id="141" creationId="{FCF460F6-0BFB-5568-067A-E151B91B689A}"/>
          </ac:grpSpMkLst>
        </pc:grpChg>
        <pc:picChg chg="del">
          <ac:chgData name="Premathilake H. T. M it20265410" userId="f242275b-e3f0-4a99-9266-4605dd9ff9dd" providerId="ADAL" clId="{F5FB1C5E-4C76-4A0C-BD2B-7A3BC33911D5}" dt="2023-09-03T11:15:14.757" v="3730" actId="478"/>
          <ac:picMkLst>
            <pc:docMk/>
            <pc:sldMk cId="2323008942" sldId="617"/>
            <ac:picMk id="3" creationId="{509847CC-D42E-0A02-BEDA-05B518AE0C45}"/>
          </ac:picMkLst>
        </pc:picChg>
        <pc:picChg chg="del">
          <ac:chgData name="Premathilake H. T. M it20265410" userId="f242275b-e3f0-4a99-9266-4605dd9ff9dd" providerId="ADAL" clId="{F5FB1C5E-4C76-4A0C-BD2B-7A3BC33911D5}" dt="2023-09-03T11:15:14.757" v="3730" actId="478"/>
          <ac:picMkLst>
            <pc:docMk/>
            <pc:sldMk cId="2323008942" sldId="617"/>
            <ac:picMk id="5" creationId="{BD26EE72-5DF9-8C7F-C463-66CBC173B08E}"/>
          </ac:picMkLst>
        </pc:picChg>
        <pc:picChg chg="add del mod">
          <ac:chgData name="Premathilake H. T. M it20265410" userId="f242275b-e3f0-4a99-9266-4605dd9ff9dd" providerId="ADAL" clId="{F5FB1C5E-4C76-4A0C-BD2B-7A3BC33911D5}" dt="2023-09-03T11:15:14.757" v="3730" actId="478"/>
          <ac:picMkLst>
            <pc:docMk/>
            <pc:sldMk cId="2323008942" sldId="617"/>
            <ac:picMk id="7" creationId="{A093D7ED-A2ED-92C5-AD89-569AAEDF3C4A}"/>
          </ac:picMkLst>
        </pc:picChg>
        <pc:picChg chg="add del mod">
          <ac:chgData name="Premathilake H. T. M it20265410" userId="f242275b-e3f0-4a99-9266-4605dd9ff9dd" providerId="ADAL" clId="{F5FB1C5E-4C76-4A0C-BD2B-7A3BC33911D5}" dt="2023-09-03T11:15:14.757" v="3730" actId="478"/>
          <ac:picMkLst>
            <pc:docMk/>
            <pc:sldMk cId="2323008942" sldId="617"/>
            <ac:picMk id="9" creationId="{4D4BCD70-41ED-24E1-8BD0-D2E4F5B0539A}"/>
          </ac:picMkLst>
        </pc:picChg>
        <pc:picChg chg="add mod">
          <ac:chgData name="Premathilake H. T. M it20265410" userId="f242275b-e3f0-4a99-9266-4605dd9ff9dd" providerId="ADAL" clId="{F5FB1C5E-4C76-4A0C-BD2B-7A3BC33911D5}" dt="2023-09-03T11:15:15.830" v="3731"/>
          <ac:picMkLst>
            <pc:docMk/>
            <pc:sldMk cId="2323008942" sldId="617"/>
            <ac:picMk id="77" creationId="{1498B6EF-13D6-1E0F-1FF7-4B9EC0B41E83}"/>
          </ac:picMkLst>
        </pc:picChg>
        <pc:picChg chg="add mod">
          <ac:chgData name="Premathilake H. T. M it20265410" userId="f242275b-e3f0-4a99-9266-4605dd9ff9dd" providerId="ADAL" clId="{F5FB1C5E-4C76-4A0C-BD2B-7A3BC33911D5}" dt="2023-09-03T11:15:15.830" v="3731"/>
          <ac:picMkLst>
            <pc:docMk/>
            <pc:sldMk cId="2323008942" sldId="617"/>
            <ac:picMk id="79" creationId="{9C95C8ED-B9C8-8B9C-9739-63C3E12C9C8D}"/>
          </ac:picMkLst>
        </pc:picChg>
        <pc:cxnChg chg="add del mod">
          <ac:chgData name="Premathilake H. T. M it20265410" userId="f242275b-e3f0-4a99-9266-4605dd9ff9dd" providerId="ADAL" clId="{F5FB1C5E-4C76-4A0C-BD2B-7A3BC33911D5}" dt="2023-09-03T11:15:14.757" v="3730" actId="478"/>
          <ac:cxnSpMkLst>
            <pc:docMk/>
            <pc:sldMk cId="2323008942" sldId="617"/>
            <ac:cxnSpMk id="42" creationId="{51DED2DE-6E65-8646-24EC-636E65C25F22}"/>
          </ac:cxnSpMkLst>
        </pc:cxnChg>
        <pc:cxnChg chg="add del mod">
          <ac:chgData name="Premathilake H. T. M it20265410" userId="f242275b-e3f0-4a99-9266-4605dd9ff9dd" providerId="ADAL" clId="{F5FB1C5E-4C76-4A0C-BD2B-7A3BC33911D5}" dt="2023-09-03T11:15:14.757" v="3730" actId="478"/>
          <ac:cxnSpMkLst>
            <pc:docMk/>
            <pc:sldMk cId="2323008942" sldId="617"/>
            <ac:cxnSpMk id="43" creationId="{FFEC49E8-C56A-B058-9DC1-33795FC067BD}"/>
          </ac:cxnSpMkLst>
        </pc:cxnChg>
        <pc:cxnChg chg="add del mod">
          <ac:chgData name="Premathilake H. T. M it20265410" userId="f242275b-e3f0-4a99-9266-4605dd9ff9dd" providerId="ADAL" clId="{F5FB1C5E-4C76-4A0C-BD2B-7A3BC33911D5}" dt="2023-09-03T11:15:14.757" v="3730" actId="478"/>
          <ac:cxnSpMkLst>
            <pc:docMk/>
            <pc:sldMk cId="2323008942" sldId="617"/>
            <ac:cxnSpMk id="44" creationId="{BFCD1487-214B-D494-EBC7-C7D359E77FEA}"/>
          </ac:cxnSpMkLst>
        </pc:cxnChg>
        <pc:cxnChg chg="add del mod">
          <ac:chgData name="Premathilake H. T. M it20265410" userId="f242275b-e3f0-4a99-9266-4605dd9ff9dd" providerId="ADAL" clId="{F5FB1C5E-4C76-4A0C-BD2B-7A3BC33911D5}" dt="2023-09-03T11:15:14.757" v="3730" actId="478"/>
          <ac:cxnSpMkLst>
            <pc:docMk/>
            <pc:sldMk cId="2323008942" sldId="617"/>
            <ac:cxnSpMk id="45" creationId="{5DA4DCBC-AB94-6FE7-26E7-9D2135B99EEF}"/>
          </ac:cxnSpMkLst>
        </pc:cxnChg>
        <pc:cxnChg chg="add del mod">
          <ac:chgData name="Premathilake H. T. M it20265410" userId="f242275b-e3f0-4a99-9266-4605dd9ff9dd" providerId="ADAL" clId="{F5FB1C5E-4C76-4A0C-BD2B-7A3BC33911D5}" dt="2023-09-03T11:15:14.757" v="3730" actId="478"/>
          <ac:cxnSpMkLst>
            <pc:docMk/>
            <pc:sldMk cId="2323008942" sldId="617"/>
            <ac:cxnSpMk id="46" creationId="{D1BB18FD-A230-5F83-20C4-3D7E1A10E98B}"/>
          </ac:cxnSpMkLst>
        </pc:cxnChg>
        <pc:cxnChg chg="add del mod">
          <ac:chgData name="Premathilake H. T. M it20265410" userId="f242275b-e3f0-4a99-9266-4605dd9ff9dd" providerId="ADAL" clId="{F5FB1C5E-4C76-4A0C-BD2B-7A3BC33911D5}" dt="2023-09-03T11:15:14.757" v="3730" actId="478"/>
          <ac:cxnSpMkLst>
            <pc:docMk/>
            <pc:sldMk cId="2323008942" sldId="617"/>
            <ac:cxnSpMk id="47" creationId="{1DDCACCD-4FDC-7AEB-4710-C2F42B7CA97A}"/>
          </ac:cxnSpMkLst>
        </pc:cxnChg>
        <pc:cxnChg chg="add del mod">
          <ac:chgData name="Premathilake H. T. M it20265410" userId="f242275b-e3f0-4a99-9266-4605dd9ff9dd" providerId="ADAL" clId="{F5FB1C5E-4C76-4A0C-BD2B-7A3BC33911D5}" dt="2023-09-03T11:15:14.757" v="3730" actId="478"/>
          <ac:cxnSpMkLst>
            <pc:docMk/>
            <pc:sldMk cId="2323008942" sldId="617"/>
            <ac:cxnSpMk id="58" creationId="{65FACA95-6628-49F0-0C1D-AF89779C790E}"/>
          </ac:cxnSpMkLst>
        </pc:cxnChg>
        <pc:cxnChg chg="add mod">
          <ac:chgData name="Premathilake H. T. M it20265410" userId="f242275b-e3f0-4a99-9266-4605dd9ff9dd" providerId="ADAL" clId="{F5FB1C5E-4C76-4A0C-BD2B-7A3BC33911D5}" dt="2023-09-03T11:15:15.830" v="3731"/>
          <ac:cxnSpMkLst>
            <pc:docMk/>
            <pc:sldMk cId="2323008942" sldId="617"/>
            <ac:cxnSpMk id="112" creationId="{3E8CCB3B-F137-D866-6FA8-56C12AD74940}"/>
          </ac:cxnSpMkLst>
        </pc:cxnChg>
        <pc:cxnChg chg="add mod">
          <ac:chgData name="Premathilake H. T. M it20265410" userId="f242275b-e3f0-4a99-9266-4605dd9ff9dd" providerId="ADAL" clId="{F5FB1C5E-4C76-4A0C-BD2B-7A3BC33911D5}" dt="2023-09-03T11:15:15.830" v="3731"/>
          <ac:cxnSpMkLst>
            <pc:docMk/>
            <pc:sldMk cId="2323008942" sldId="617"/>
            <ac:cxnSpMk id="113" creationId="{F7773B3B-3957-1C7A-259A-EC97B42006ED}"/>
          </ac:cxnSpMkLst>
        </pc:cxnChg>
        <pc:cxnChg chg="add mod">
          <ac:chgData name="Premathilake H. T. M it20265410" userId="f242275b-e3f0-4a99-9266-4605dd9ff9dd" providerId="ADAL" clId="{F5FB1C5E-4C76-4A0C-BD2B-7A3BC33911D5}" dt="2023-09-03T11:15:15.830" v="3731"/>
          <ac:cxnSpMkLst>
            <pc:docMk/>
            <pc:sldMk cId="2323008942" sldId="617"/>
            <ac:cxnSpMk id="114" creationId="{617B105C-C3B5-B268-C699-C79BE039ED3D}"/>
          </ac:cxnSpMkLst>
        </pc:cxnChg>
        <pc:cxnChg chg="add mod">
          <ac:chgData name="Premathilake H. T. M it20265410" userId="f242275b-e3f0-4a99-9266-4605dd9ff9dd" providerId="ADAL" clId="{F5FB1C5E-4C76-4A0C-BD2B-7A3BC33911D5}" dt="2023-09-03T11:15:15.830" v="3731"/>
          <ac:cxnSpMkLst>
            <pc:docMk/>
            <pc:sldMk cId="2323008942" sldId="617"/>
            <ac:cxnSpMk id="115" creationId="{710C7110-6CFE-11DF-F738-A5AEFA97A709}"/>
          </ac:cxnSpMkLst>
        </pc:cxnChg>
        <pc:cxnChg chg="add mod">
          <ac:chgData name="Premathilake H. T. M it20265410" userId="f242275b-e3f0-4a99-9266-4605dd9ff9dd" providerId="ADAL" clId="{F5FB1C5E-4C76-4A0C-BD2B-7A3BC33911D5}" dt="2023-09-03T11:15:15.830" v="3731"/>
          <ac:cxnSpMkLst>
            <pc:docMk/>
            <pc:sldMk cId="2323008942" sldId="617"/>
            <ac:cxnSpMk id="116" creationId="{00D05FD0-CE9D-8D52-7617-091099A43809}"/>
          </ac:cxnSpMkLst>
        </pc:cxnChg>
        <pc:cxnChg chg="add mod">
          <ac:chgData name="Premathilake H. T. M it20265410" userId="f242275b-e3f0-4a99-9266-4605dd9ff9dd" providerId="ADAL" clId="{F5FB1C5E-4C76-4A0C-BD2B-7A3BC33911D5}" dt="2023-09-03T11:15:15.830" v="3731"/>
          <ac:cxnSpMkLst>
            <pc:docMk/>
            <pc:sldMk cId="2323008942" sldId="617"/>
            <ac:cxnSpMk id="117" creationId="{2F62DB1B-8EAB-2BC5-1104-A0D3EAF0AE36}"/>
          </ac:cxnSpMkLst>
        </pc:cxnChg>
        <pc:cxnChg chg="add mod">
          <ac:chgData name="Premathilake H. T. M it20265410" userId="f242275b-e3f0-4a99-9266-4605dd9ff9dd" providerId="ADAL" clId="{F5FB1C5E-4C76-4A0C-BD2B-7A3BC33911D5}" dt="2023-09-03T11:15:15.830" v="3731"/>
          <ac:cxnSpMkLst>
            <pc:docMk/>
            <pc:sldMk cId="2323008942" sldId="617"/>
            <ac:cxnSpMk id="128" creationId="{CCD5667B-1C69-740D-7E11-B9DE782CAC08}"/>
          </ac:cxnSpMkLst>
        </pc:cxnChg>
      </pc:sldChg>
      <pc:sldChg chg="addSp delSp modSp del mod">
        <pc:chgData name="Premathilake H. T. M it20265410" userId="f242275b-e3f0-4a99-9266-4605dd9ff9dd" providerId="ADAL" clId="{F5FB1C5E-4C76-4A0C-BD2B-7A3BC33911D5}" dt="2023-09-02T13:38:25.998" v="3233" actId="47"/>
        <pc:sldMkLst>
          <pc:docMk/>
          <pc:sldMk cId="1720785757" sldId="618"/>
        </pc:sldMkLst>
        <pc:spChg chg="del">
          <ac:chgData name="Premathilake H. T. M it20265410" userId="f242275b-e3f0-4a99-9266-4605dd9ff9dd" providerId="ADAL" clId="{F5FB1C5E-4C76-4A0C-BD2B-7A3BC33911D5}" dt="2023-09-01T20:25:00.787" v="1383" actId="478"/>
          <ac:spMkLst>
            <pc:docMk/>
            <pc:sldMk cId="1720785757" sldId="618"/>
            <ac:spMk id="5" creationId="{B1C17362-8834-8F4C-57FD-09F500B7B511}"/>
          </ac:spMkLst>
        </pc:spChg>
        <pc:spChg chg="add mod">
          <ac:chgData name="Premathilake H. T. M it20265410" userId="f242275b-e3f0-4a99-9266-4605dd9ff9dd" providerId="ADAL" clId="{F5FB1C5E-4C76-4A0C-BD2B-7A3BC33911D5}" dt="2023-09-01T20:25:01.542" v="1384"/>
          <ac:spMkLst>
            <pc:docMk/>
            <pc:sldMk cId="1720785757" sldId="618"/>
            <ac:spMk id="12" creationId="{80E69B7F-F421-3B96-2A65-E562DF86572E}"/>
          </ac:spMkLst>
        </pc:spChg>
      </pc:sldChg>
      <pc:sldChg chg="addSp delSp modSp add mod">
        <pc:chgData name="Premathilake H. T. M it20265410" userId="f242275b-e3f0-4a99-9266-4605dd9ff9dd" providerId="ADAL" clId="{F5FB1C5E-4C76-4A0C-BD2B-7A3BC33911D5}" dt="2023-09-02T12:53:21.811" v="2881"/>
        <pc:sldMkLst>
          <pc:docMk/>
          <pc:sldMk cId="844346802" sldId="619"/>
        </pc:sldMkLst>
        <pc:spChg chg="add mod">
          <ac:chgData name="Premathilake H. T. M it20265410" userId="f242275b-e3f0-4a99-9266-4605dd9ff9dd" providerId="ADAL" clId="{F5FB1C5E-4C76-4A0C-BD2B-7A3BC33911D5}" dt="2023-09-01T19:48:30.194" v="1236"/>
          <ac:spMkLst>
            <pc:docMk/>
            <pc:sldMk cId="844346802" sldId="619"/>
            <ac:spMk id="2" creationId="{C2D440BD-9A81-ACC5-5C43-0C47F1327E71}"/>
          </ac:spMkLst>
        </pc:spChg>
        <pc:spChg chg="del">
          <ac:chgData name="Premathilake H. T. M it20265410" userId="f242275b-e3f0-4a99-9266-4605dd9ff9dd" providerId="ADAL" clId="{F5FB1C5E-4C76-4A0C-BD2B-7A3BC33911D5}" dt="2023-09-01T19:48:29.477" v="1235" actId="478"/>
          <ac:spMkLst>
            <pc:docMk/>
            <pc:sldMk cId="844346802" sldId="619"/>
            <ac:spMk id="7" creationId="{2E72B982-5B1C-DB79-5099-F5F1FE3AC244}"/>
          </ac:spMkLst>
        </pc:spChg>
        <pc:inkChg chg="del">
          <ac:chgData name="Premathilake H. T. M it20265410" userId="f242275b-e3f0-4a99-9266-4605dd9ff9dd" providerId="ADAL" clId="{F5FB1C5E-4C76-4A0C-BD2B-7A3BC33911D5}" dt="2023-09-02T12:53:21.811" v="2881"/>
          <ac:inkMkLst>
            <pc:docMk/>
            <pc:sldMk cId="844346802" sldId="619"/>
            <ac:inkMk id="9" creationId="{D86CCC52-0491-0F91-AEAD-0DF820D9CE43}"/>
          </ac:inkMkLst>
        </pc:inkChg>
      </pc:sldChg>
      <pc:sldChg chg="addSp delSp modSp add mod">
        <pc:chgData name="Premathilake H. T. M it20265410" userId="f242275b-e3f0-4a99-9266-4605dd9ff9dd" providerId="ADAL" clId="{F5FB1C5E-4C76-4A0C-BD2B-7A3BC33911D5}" dt="2023-09-02T12:53:16.803" v="2879"/>
        <pc:sldMkLst>
          <pc:docMk/>
          <pc:sldMk cId="3314768272" sldId="620"/>
        </pc:sldMkLst>
        <pc:spChg chg="del">
          <ac:chgData name="Premathilake H. T. M it20265410" userId="f242275b-e3f0-4a99-9266-4605dd9ff9dd" providerId="ADAL" clId="{F5FB1C5E-4C76-4A0C-BD2B-7A3BC33911D5}" dt="2023-09-01T19:54:35.238" v="1239" actId="478"/>
          <ac:spMkLst>
            <pc:docMk/>
            <pc:sldMk cId="3314768272" sldId="620"/>
            <ac:spMk id="2" creationId="{49D7C78D-FE1B-835C-ABEB-9E4696029690}"/>
          </ac:spMkLst>
        </pc:spChg>
        <pc:spChg chg="mod">
          <ac:chgData name="Premathilake H. T. M it20265410" userId="f242275b-e3f0-4a99-9266-4605dd9ff9dd" providerId="ADAL" clId="{F5FB1C5E-4C76-4A0C-BD2B-7A3BC33911D5}" dt="2023-09-01T19:54:40.654" v="1248" actId="1035"/>
          <ac:spMkLst>
            <pc:docMk/>
            <pc:sldMk cId="3314768272" sldId="620"/>
            <ac:spMk id="5" creationId="{B1C17362-8834-8F4C-57FD-09F500B7B511}"/>
          </ac:spMkLst>
        </pc:spChg>
        <pc:spChg chg="del">
          <ac:chgData name="Premathilake H. T. M it20265410" userId="f242275b-e3f0-4a99-9266-4605dd9ff9dd" providerId="ADAL" clId="{F5FB1C5E-4C76-4A0C-BD2B-7A3BC33911D5}" dt="2023-09-01T19:48:34.909" v="1237" actId="478"/>
          <ac:spMkLst>
            <pc:docMk/>
            <pc:sldMk cId="3314768272" sldId="620"/>
            <ac:spMk id="7" creationId="{2E72B982-5B1C-DB79-5099-F5F1FE3AC244}"/>
          </ac:spMkLst>
        </pc:spChg>
        <pc:spChg chg="add mod">
          <ac:chgData name="Premathilake H. T. M it20265410" userId="f242275b-e3f0-4a99-9266-4605dd9ff9dd" providerId="ADAL" clId="{F5FB1C5E-4C76-4A0C-BD2B-7A3BC33911D5}" dt="2023-09-01T19:48:35.262" v="1238"/>
          <ac:spMkLst>
            <pc:docMk/>
            <pc:sldMk cId="3314768272" sldId="620"/>
            <ac:spMk id="8" creationId="{6893E7BC-6CB6-8605-6C45-41B673E1BA4C}"/>
          </ac:spMkLst>
        </pc:spChg>
        <pc:inkChg chg="del">
          <ac:chgData name="Premathilake H. T. M it20265410" userId="f242275b-e3f0-4a99-9266-4605dd9ff9dd" providerId="ADAL" clId="{F5FB1C5E-4C76-4A0C-BD2B-7A3BC33911D5}" dt="2023-09-02T12:53:16.803" v="2879"/>
          <ac:inkMkLst>
            <pc:docMk/>
            <pc:sldMk cId="3314768272" sldId="620"/>
            <ac:inkMk id="9" creationId="{D86CCC52-0491-0F91-AEAD-0DF820D9CE43}"/>
          </ac:inkMkLst>
        </pc:inkChg>
      </pc:sldChg>
      <pc:sldChg chg="addSp delSp modSp add mod">
        <pc:chgData name="Premathilake H. T. M it20265410" userId="f242275b-e3f0-4a99-9266-4605dd9ff9dd" providerId="ADAL" clId="{F5FB1C5E-4C76-4A0C-BD2B-7A3BC33911D5}" dt="2023-09-02T12:53:19.586" v="2880"/>
        <pc:sldMkLst>
          <pc:docMk/>
          <pc:sldMk cId="3766397621" sldId="621"/>
        </pc:sldMkLst>
        <pc:spChg chg="add mod">
          <ac:chgData name="Premathilake H. T. M it20265410" userId="f242275b-e3f0-4a99-9266-4605dd9ff9dd" providerId="ADAL" clId="{F5FB1C5E-4C76-4A0C-BD2B-7A3BC33911D5}" dt="2023-09-01T19:54:49.666" v="1250"/>
          <ac:spMkLst>
            <pc:docMk/>
            <pc:sldMk cId="3766397621" sldId="621"/>
            <ac:spMk id="2" creationId="{5E368EBE-1664-A506-27A7-159675529826}"/>
          </ac:spMkLst>
        </pc:spChg>
        <pc:spChg chg="del">
          <ac:chgData name="Premathilake H. T. M it20265410" userId="f242275b-e3f0-4a99-9266-4605dd9ff9dd" providerId="ADAL" clId="{F5FB1C5E-4C76-4A0C-BD2B-7A3BC33911D5}" dt="2023-09-01T19:54:48.533" v="1249" actId="478"/>
          <ac:spMkLst>
            <pc:docMk/>
            <pc:sldMk cId="3766397621" sldId="621"/>
            <ac:spMk id="7" creationId="{2E72B982-5B1C-DB79-5099-F5F1FE3AC244}"/>
          </ac:spMkLst>
        </pc:spChg>
        <pc:inkChg chg="del">
          <ac:chgData name="Premathilake H. T. M it20265410" userId="f242275b-e3f0-4a99-9266-4605dd9ff9dd" providerId="ADAL" clId="{F5FB1C5E-4C76-4A0C-BD2B-7A3BC33911D5}" dt="2023-09-02T12:53:19.586" v="2880"/>
          <ac:inkMkLst>
            <pc:docMk/>
            <pc:sldMk cId="3766397621" sldId="621"/>
            <ac:inkMk id="9" creationId="{D86CCC52-0491-0F91-AEAD-0DF820D9CE43}"/>
          </ac:inkMkLst>
        </pc:inkChg>
      </pc:sldChg>
      <pc:sldChg chg="modSp mod">
        <pc:chgData name="Premathilake H. T. M it20265410" userId="f242275b-e3f0-4a99-9266-4605dd9ff9dd" providerId="ADAL" clId="{F5FB1C5E-4C76-4A0C-BD2B-7A3BC33911D5}" dt="2023-09-02T14:11:12.715" v="3334" actId="20577"/>
        <pc:sldMkLst>
          <pc:docMk/>
          <pc:sldMk cId="2013529529" sldId="622"/>
        </pc:sldMkLst>
        <pc:spChg chg="mod">
          <ac:chgData name="Premathilake H. T. M it20265410" userId="f242275b-e3f0-4a99-9266-4605dd9ff9dd" providerId="ADAL" clId="{F5FB1C5E-4C76-4A0C-BD2B-7A3BC33911D5}" dt="2023-09-02T13:53:33.006" v="3259" actId="27636"/>
          <ac:spMkLst>
            <pc:docMk/>
            <pc:sldMk cId="2013529529" sldId="622"/>
            <ac:spMk id="7" creationId="{A60DDDF4-0EA4-6673-9745-025A6DC956BA}"/>
          </ac:spMkLst>
        </pc:spChg>
        <pc:spChg chg="mod">
          <ac:chgData name="Premathilake H. T. M it20265410" userId="f242275b-e3f0-4a99-9266-4605dd9ff9dd" providerId="ADAL" clId="{F5FB1C5E-4C76-4A0C-BD2B-7A3BC33911D5}" dt="2023-09-02T13:55:25.832" v="3267" actId="108"/>
          <ac:spMkLst>
            <pc:docMk/>
            <pc:sldMk cId="2013529529" sldId="622"/>
            <ac:spMk id="8" creationId="{C15A0841-F30E-5A02-BBB2-8FF123624FF8}"/>
          </ac:spMkLst>
        </pc:spChg>
        <pc:spChg chg="mod">
          <ac:chgData name="Premathilake H. T. M it20265410" userId="f242275b-e3f0-4a99-9266-4605dd9ff9dd" providerId="ADAL" clId="{F5FB1C5E-4C76-4A0C-BD2B-7A3BC33911D5}" dt="2023-09-02T14:11:12.715" v="3334" actId="20577"/>
          <ac:spMkLst>
            <pc:docMk/>
            <pc:sldMk cId="2013529529" sldId="622"/>
            <ac:spMk id="11" creationId="{8322F1DF-80C7-2675-C86C-E234AF961A72}"/>
          </ac:spMkLst>
        </pc:spChg>
      </pc:sldChg>
      <pc:sldChg chg="addSp delSp modSp mod">
        <pc:chgData name="Premathilake H. T. M it20265410" userId="f242275b-e3f0-4a99-9266-4605dd9ff9dd" providerId="ADAL" clId="{F5FB1C5E-4C76-4A0C-BD2B-7A3BC33911D5}" dt="2023-09-03T05:01:56.577" v="3374"/>
        <pc:sldMkLst>
          <pc:docMk/>
          <pc:sldMk cId="1941687064" sldId="623"/>
        </pc:sldMkLst>
        <pc:spChg chg="mod">
          <ac:chgData name="Premathilake H. T. M it20265410" userId="f242275b-e3f0-4a99-9266-4605dd9ff9dd" providerId="ADAL" clId="{F5FB1C5E-4C76-4A0C-BD2B-7A3BC33911D5}" dt="2023-09-02T14:04:54.434" v="3278" actId="1076"/>
          <ac:spMkLst>
            <pc:docMk/>
            <pc:sldMk cId="1941687064" sldId="623"/>
            <ac:spMk id="7" creationId="{A60DDDF4-0EA4-6673-9745-025A6DC956BA}"/>
          </ac:spMkLst>
        </pc:spChg>
        <pc:spChg chg="add del mod">
          <ac:chgData name="Premathilake H. T. M it20265410" userId="f242275b-e3f0-4a99-9266-4605dd9ff9dd" providerId="ADAL" clId="{F5FB1C5E-4C76-4A0C-BD2B-7A3BC33911D5}" dt="2023-09-01T20:25:16.324" v="1387" actId="478"/>
          <ac:spMkLst>
            <pc:docMk/>
            <pc:sldMk cId="1941687064" sldId="623"/>
            <ac:spMk id="8" creationId="{56AF36E6-A155-F293-4DDF-3A831A808FCA}"/>
          </ac:spMkLst>
        </pc:spChg>
        <pc:spChg chg="del">
          <ac:chgData name="Premathilake H. T. M it20265410" userId="f242275b-e3f0-4a99-9266-4605dd9ff9dd" providerId="ADAL" clId="{F5FB1C5E-4C76-4A0C-BD2B-7A3BC33911D5}" dt="2023-09-01T20:25:10.228" v="1385" actId="478"/>
          <ac:spMkLst>
            <pc:docMk/>
            <pc:sldMk cId="1941687064" sldId="623"/>
            <ac:spMk id="9" creationId="{75ABB782-9EBD-ADA1-FB1B-C9DBD89F23D0}"/>
          </ac:spMkLst>
        </pc:spChg>
        <pc:spChg chg="add mod">
          <ac:chgData name="Premathilake H. T. M it20265410" userId="f242275b-e3f0-4a99-9266-4605dd9ff9dd" providerId="ADAL" clId="{F5FB1C5E-4C76-4A0C-BD2B-7A3BC33911D5}" dt="2023-09-01T20:25:10.889" v="1386"/>
          <ac:spMkLst>
            <pc:docMk/>
            <pc:sldMk cId="1941687064" sldId="623"/>
            <ac:spMk id="12" creationId="{29DB0352-AC87-F83C-7327-F4909475A01E}"/>
          </ac:spMkLst>
        </pc:spChg>
        <pc:grpChg chg="del mod">
          <ac:chgData name="Premathilake H. T. M it20265410" userId="f242275b-e3f0-4a99-9266-4605dd9ff9dd" providerId="ADAL" clId="{F5FB1C5E-4C76-4A0C-BD2B-7A3BC33911D5}" dt="2023-09-03T05:01:17.555" v="3357"/>
          <ac:grpSpMkLst>
            <pc:docMk/>
            <pc:sldMk cId="1941687064" sldId="623"/>
            <ac:grpSpMk id="15" creationId="{4ED4F75A-42C4-851C-C16C-5EA196E8B180}"/>
          </ac:grpSpMkLst>
        </pc:grpChg>
        <pc:grpChg chg="del mod">
          <ac:chgData name="Premathilake H. T. M it20265410" userId="f242275b-e3f0-4a99-9266-4605dd9ff9dd" providerId="ADAL" clId="{F5FB1C5E-4C76-4A0C-BD2B-7A3BC33911D5}" dt="2023-09-03T05:01:17.555" v="3357"/>
          <ac:grpSpMkLst>
            <pc:docMk/>
            <pc:sldMk cId="1941687064" sldId="623"/>
            <ac:grpSpMk id="16" creationId="{9A9575D3-2CC0-90C4-C1E2-56A400ABA6CC}"/>
          </ac:grpSpMkLst>
        </pc:grpChg>
        <pc:grpChg chg="del mod">
          <ac:chgData name="Premathilake H. T. M it20265410" userId="f242275b-e3f0-4a99-9266-4605dd9ff9dd" providerId="ADAL" clId="{F5FB1C5E-4C76-4A0C-BD2B-7A3BC33911D5}" dt="2023-09-03T05:01:20.259" v="3359"/>
          <ac:grpSpMkLst>
            <pc:docMk/>
            <pc:sldMk cId="1941687064" sldId="623"/>
            <ac:grpSpMk id="18" creationId="{33936D02-01E7-40AB-2506-22DFBFD4F76E}"/>
          </ac:grpSpMkLst>
        </pc:grpChg>
        <pc:grpChg chg="del mod">
          <ac:chgData name="Premathilake H. T. M it20265410" userId="f242275b-e3f0-4a99-9266-4605dd9ff9dd" providerId="ADAL" clId="{F5FB1C5E-4C76-4A0C-BD2B-7A3BC33911D5}" dt="2023-09-03T05:01:23.708" v="3362"/>
          <ac:grpSpMkLst>
            <pc:docMk/>
            <pc:sldMk cId="1941687064" sldId="623"/>
            <ac:grpSpMk id="21" creationId="{3D9A1E8B-3FCE-A9C4-AE75-D5E057C17085}"/>
          </ac:grpSpMkLst>
        </pc:grpChg>
        <pc:grpChg chg="del mod">
          <ac:chgData name="Premathilake H. T. M it20265410" userId="f242275b-e3f0-4a99-9266-4605dd9ff9dd" providerId="ADAL" clId="{F5FB1C5E-4C76-4A0C-BD2B-7A3BC33911D5}" dt="2023-09-03T05:01:56.576" v="3373"/>
          <ac:grpSpMkLst>
            <pc:docMk/>
            <pc:sldMk cId="1941687064" sldId="623"/>
            <ac:grpSpMk id="25" creationId="{49EF73D8-DBC3-9DEB-3680-84082A9E13ED}"/>
          </ac:grpSpMkLst>
        </pc:grpChg>
        <pc:picChg chg="mod">
          <ac:chgData name="Premathilake H. T. M it20265410" userId="f242275b-e3f0-4a99-9266-4605dd9ff9dd" providerId="ADAL" clId="{F5FB1C5E-4C76-4A0C-BD2B-7A3BC33911D5}" dt="2023-09-02T14:05:10.483" v="3283" actId="1076"/>
          <ac:picMkLst>
            <pc:docMk/>
            <pc:sldMk cId="1941687064" sldId="623"/>
            <ac:picMk id="3" creationId="{3313C8A9-F94B-DC33-7177-3A06F9A6F52F}"/>
          </ac:picMkLst>
        </pc:picChg>
        <pc:picChg chg="mod">
          <ac:chgData name="Premathilake H. T. M it20265410" userId="f242275b-e3f0-4a99-9266-4605dd9ff9dd" providerId="ADAL" clId="{F5FB1C5E-4C76-4A0C-BD2B-7A3BC33911D5}" dt="2023-09-02T14:04:58.171" v="3279" actId="1076"/>
          <ac:picMkLst>
            <pc:docMk/>
            <pc:sldMk cId="1941687064" sldId="623"/>
            <ac:picMk id="10" creationId="{9B1368E4-DBE7-9424-997E-B5A124906EFA}"/>
          </ac:picMkLst>
        </pc:picChg>
        <pc:inkChg chg="add del mod">
          <ac:chgData name="Premathilake H. T. M it20265410" userId="f242275b-e3f0-4a99-9266-4605dd9ff9dd" providerId="ADAL" clId="{F5FB1C5E-4C76-4A0C-BD2B-7A3BC33911D5}" dt="2023-09-03T05:01:56.577" v="3374"/>
          <ac:inkMkLst>
            <pc:docMk/>
            <pc:sldMk cId="1941687064" sldId="623"/>
            <ac:inkMk id="2" creationId="{CC5CFC9C-24E3-9ABC-9F22-FEE2EA82D506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56.576" v="3373"/>
          <ac:inkMkLst>
            <pc:docMk/>
            <pc:sldMk cId="1941687064" sldId="623"/>
            <ac:inkMk id="8" creationId="{2A470F6B-D65D-652A-E4C7-1F2F3490194A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56.575" v="3372"/>
          <ac:inkMkLst>
            <pc:docMk/>
            <pc:sldMk cId="1941687064" sldId="623"/>
            <ac:inkMk id="9" creationId="{0F8BDCB5-CD60-B162-1D9C-BE07E633E528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56.574" v="3371"/>
          <ac:inkMkLst>
            <pc:docMk/>
            <pc:sldMk cId="1941687064" sldId="623"/>
            <ac:inkMk id="11" creationId="{A25416A3-A1AF-B291-BFE4-0495B395EA23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56.573" v="3370"/>
          <ac:inkMkLst>
            <pc:docMk/>
            <pc:sldMk cId="1941687064" sldId="623"/>
            <ac:inkMk id="14" creationId="{1BFB0573-4153-B889-E4B8-A0F706EF9F7D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41.216" v="3363"/>
          <ac:inkMkLst>
            <pc:docMk/>
            <pc:sldMk cId="1941687064" sldId="623"/>
            <ac:inkMk id="17" creationId="{714C3FB6-61D4-537B-6BA1-BDD43F5E1168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56.571" v="3368"/>
          <ac:inkMkLst>
            <pc:docMk/>
            <pc:sldMk cId="1941687064" sldId="623"/>
            <ac:inkMk id="19" creationId="{207412D0-6EA5-BAA8-57E9-D36563454514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56.568" v="3367"/>
          <ac:inkMkLst>
            <pc:docMk/>
            <pc:sldMk cId="1941687064" sldId="623"/>
            <ac:inkMk id="23" creationId="{B9233104-47D2-9E1B-3086-97FC3A37715E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56.567" v="3366"/>
          <ac:inkMkLst>
            <pc:docMk/>
            <pc:sldMk cId="1941687064" sldId="623"/>
            <ac:inkMk id="24" creationId="{D6E08A83-112C-A1AD-292E-37ADA7441CCF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41.256" v="3364"/>
          <ac:inkMkLst>
            <pc:docMk/>
            <pc:sldMk cId="1941687064" sldId="623"/>
            <ac:inkMk id="26" creationId="{732C5F2A-D670-61AF-FE9A-44925B4DC49A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42.035" v="3365"/>
          <ac:inkMkLst>
            <pc:docMk/>
            <pc:sldMk cId="1941687064" sldId="623"/>
            <ac:inkMk id="27" creationId="{15BE6F22-3D86-5D99-1F8D-DB5B1222DDFC}"/>
          </ac:inkMkLst>
        </pc:inkChg>
        <pc:inkChg chg="add del mod">
          <ac:chgData name="Premathilake H. T. M it20265410" userId="f242275b-e3f0-4a99-9266-4605dd9ff9dd" providerId="ADAL" clId="{F5FB1C5E-4C76-4A0C-BD2B-7A3BC33911D5}" dt="2023-09-03T05:01:56.573" v="3369"/>
          <ac:inkMkLst>
            <pc:docMk/>
            <pc:sldMk cId="1941687064" sldId="623"/>
            <ac:inkMk id="28" creationId="{A1F7F144-3BCF-317E-A9EE-C622FD29CBE4}"/>
          </ac:inkMkLst>
        </pc:inkChg>
      </pc:sldChg>
      <pc:sldChg chg="addSp delSp modSp add mod">
        <pc:chgData name="Premathilake H. T. M it20265410" userId="f242275b-e3f0-4a99-9266-4605dd9ff9dd" providerId="ADAL" clId="{F5FB1C5E-4C76-4A0C-BD2B-7A3BC33911D5}" dt="2023-09-01T20:06:11.630" v="1271"/>
        <pc:sldMkLst>
          <pc:docMk/>
          <pc:sldMk cId="2902612553" sldId="624"/>
        </pc:sldMkLst>
        <pc:spChg chg="add mod">
          <ac:chgData name="Premathilake H. T. M it20265410" userId="f242275b-e3f0-4a99-9266-4605dd9ff9dd" providerId="ADAL" clId="{F5FB1C5E-4C76-4A0C-BD2B-7A3BC33911D5}" dt="2023-09-01T20:06:11.630" v="1271"/>
          <ac:spMkLst>
            <pc:docMk/>
            <pc:sldMk cId="2902612553" sldId="624"/>
            <ac:spMk id="2" creationId="{5555AD5B-1AB8-E8FB-A5FA-781F9523A248}"/>
          </ac:spMkLst>
        </pc:spChg>
        <pc:spChg chg="del">
          <ac:chgData name="Premathilake H. T. M it20265410" userId="f242275b-e3f0-4a99-9266-4605dd9ff9dd" providerId="ADAL" clId="{F5FB1C5E-4C76-4A0C-BD2B-7A3BC33911D5}" dt="2023-09-01T20:06:10.469" v="1270" actId="478"/>
          <ac:spMkLst>
            <pc:docMk/>
            <pc:sldMk cId="2902612553" sldId="624"/>
            <ac:spMk id="5" creationId="{8F642944-B700-B379-36E5-5CB2155CF175}"/>
          </ac:spMkLst>
        </pc:spChg>
      </pc:sldChg>
      <pc:sldChg chg="add del">
        <pc:chgData name="Premathilake H. T. M it20265410" userId="f242275b-e3f0-4a99-9266-4605dd9ff9dd" providerId="ADAL" clId="{F5FB1C5E-4C76-4A0C-BD2B-7A3BC33911D5}" dt="2023-09-01T20:06:30.078" v="1278" actId="47"/>
        <pc:sldMkLst>
          <pc:docMk/>
          <pc:sldMk cId="4195533783" sldId="625"/>
        </pc:sldMkLst>
      </pc:sldChg>
      <pc:sldChg chg="addSp delSp modSp add mod">
        <pc:chgData name="Premathilake H. T. M it20265410" userId="f242275b-e3f0-4a99-9266-4605dd9ff9dd" providerId="ADAL" clId="{F5FB1C5E-4C76-4A0C-BD2B-7A3BC33911D5}" dt="2023-09-03T11:12:20.393" v="3705"/>
        <pc:sldMkLst>
          <pc:docMk/>
          <pc:sldMk cId="3580970766" sldId="626"/>
        </pc:sldMkLst>
        <pc:spChg chg="add mod">
          <ac:chgData name="Premathilake H. T. M it20265410" userId="f242275b-e3f0-4a99-9266-4605dd9ff9dd" providerId="ADAL" clId="{F5FB1C5E-4C76-4A0C-BD2B-7A3BC33911D5}" dt="2023-09-01T20:06:19.958" v="1273"/>
          <ac:spMkLst>
            <pc:docMk/>
            <pc:sldMk cId="3580970766" sldId="626"/>
            <ac:spMk id="2" creationId="{47BD09F1-EF5F-5C42-D5DC-951777A0AEC9}"/>
          </ac:spMkLst>
        </pc:spChg>
        <pc:spChg chg="add mod">
          <ac:chgData name="Premathilake H. T. M it20265410" userId="f242275b-e3f0-4a99-9266-4605dd9ff9dd" providerId="ADAL" clId="{F5FB1C5E-4C76-4A0C-BD2B-7A3BC33911D5}" dt="2023-09-03T11:12:20.393" v="3705"/>
          <ac:spMkLst>
            <pc:docMk/>
            <pc:sldMk cId="3580970766" sldId="626"/>
            <ac:spMk id="3" creationId="{CD536306-C937-2D77-4389-8B7104B0055F}"/>
          </ac:spMkLst>
        </pc:spChg>
        <pc:spChg chg="add mod">
          <ac:chgData name="Premathilake H. T. M it20265410" userId="f242275b-e3f0-4a99-9266-4605dd9ff9dd" providerId="ADAL" clId="{F5FB1C5E-4C76-4A0C-BD2B-7A3BC33911D5}" dt="2023-09-03T11:12:20.393" v="3705"/>
          <ac:spMkLst>
            <pc:docMk/>
            <pc:sldMk cId="3580970766" sldId="626"/>
            <ac:spMk id="6" creationId="{5911D974-F3C0-BDB6-1524-501BDF4EA629}"/>
          </ac:spMkLst>
        </pc:spChg>
        <pc:spChg chg="del">
          <ac:chgData name="Premathilake H. T. M it20265410" userId="f242275b-e3f0-4a99-9266-4605dd9ff9dd" providerId="ADAL" clId="{F5FB1C5E-4C76-4A0C-BD2B-7A3BC33911D5}" dt="2023-09-01T20:06:19.010" v="1272" actId="478"/>
          <ac:spMkLst>
            <pc:docMk/>
            <pc:sldMk cId="3580970766" sldId="626"/>
            <ac:spMk id="6" creationId="{5A07E776-C6D1-D278-1AB6-D5F4AE60E391}"/>
          </ac:spMkLst>
        </pc:spChg>
        <pc:spChg chg="mod">
          <ac:chgData name="Premathilake H. T. M it20265410" userId="f242275b-e3f0-4a99-9266-4605dd9ff9dd" providerId="ADAL" clId="{F5FB1C5E-4C76-4A0C-BD2B-7A3BC33911D5}" dt="2023-09-03T11:11:33.380" v="3699" actId="207"/>
          <ac:spMkLst>
            <pc:docMk/>
            <pc:sldMk cId="3580970766" sldId="626"/>
            <ac:spMk id="37" creationId="{E4D8B853-AD0E-249A-C7DD-5F62190D29D3}"/>
          </ac:spMkLst>
        </pc:spChg>
        <pc:spChg chg="mod">
          <ac:chgData name="Premathilake H. T. M it20265410" userId="f242275b-e3f0-4a99-9266-4605dd9ff9dd" providerId="ADAL" clId="{F5FB1C5E-4C76-4A0C-BD2B-7A3BC33911D5}" dt="2023-09-03T11:11:33.380" v="3699" actId="207"/>
          <ac:spMkLst>
            <pc:docMk/>
            <pc:sldMk cId="3580970766" sldId="626"/>
            <ac:spMk id="39" creationId="{9BA25CBA-2303-DB70-334E-6C3A4ACA148F}"/>
          </ac:spMkLst>
        </pc:spChg>
        <pc:spChg chg="mod">
          <ac:chgData name="Premathilake H. T. M it20265410" userId="f242275b-e3f0-4a99-9266-4605dd9ff9dd" providerId="ADAL" clId="{F5FB1C5E-4C76-4A0C-BD2B-7A3BC33911D5}" dt="2023-09-03T11:11:33.380" v="3699" actId="207"/>
          <ac:spMkLst>
            <pc:docMk/>
            <pc:sldMk cId="3580970766" sldId="626"/>
            <ac:spMk id="45" creationId="{BA302D76-8E86-7EF8-6527-A8305BC0E448}"/>
          </ac:spMkLst>
        </pc:spChg>
        <pc:spChg chg="mod">
          <ac:chgData name="Premathilake H. T. M it20265410" userId="f242275b-e3f0-4a99-9266-4605dd9ff9dd" providerId="ADAL" clId="{F5FB1C5E-4C76-4A0C-BD2B-7A3BC33911D5}" dt="2023-09-03T11:11:33.380" v="3699" actId="207"/>
          <ac:spMkLst>
            <pc:docMk/>
            <pc:sldMk cId="3580970766" sldId="626"/>
            <ac:spMk id="47" creationId="{999F2767-8023-825B-7998-5E9ADFD854F9}"/>
          </ac:spMkLst>
        </pc:spChg>
        <pc:spChg chg="mod">
          <ac:chgData name="Premathilake H. T. M it20265410" userId="f242275b-e3f0-4a99-9266-4605dd9ff9dd" providerId="ADAL" clId="{F5FB1C5E-4C76-4A0C-BD2B-7A3BC33911D5}" dt="2023-09-03T11:11:33.380" v="3699" actId="207"/>
          <ac:spMkLst>
            <pc:docMk/>
            <pc:sldMk cId="3580970766" sldId="626"/>
            <ac:spMk id="49" creationId="{940EB2A8-F817-A405-8449-F618CB56D2A2}"/>
          </ac:spMkLst>
        </pc:spChg>
        <pc:spChg chg="mod">
          <ac:chgData name="Premathilake H. T. M it20265410" userId="f242275b-e3f0-4a99-9266-4605dd9ff9dd" providerId="ADAL" clId="{F5FB1C5E-4C76-4A0C-BD2B-7A3BC33911D5}" dt="2023-09-03T11:11:33.380" v="3699" actId="207"/>
          <ac:spMkLst>
            <pc:docMk/>
            <pc:sldMk cId="3580970766" sldId="626"/>
            <ac:spMk id="53" creationId="{0DE5232B-96C5-7A5C-202D-1716D5A62BFE}"/>
          </ac:spMkLst>
        </pc:spChg>
        <pc:spChg chg="mod">
          <ac:chgData name="Premathilake H. T. M it20265410" userId="f242275b-e3f0-4a99-9266-4605dd9ff9dd" providerId="ADAL" clId="{F5FB1C5E-4C76-4A0C-BD2B-7A3BC33911D5}" dt="2023-09-03T11:11:33.380" v="3699" actId="207"/>
          <ac:spMkLst>
            <pc:docMk/>
            <pc:sldMk cId="3580970766" sldId="626"/>
            <ac:spMk id="55" creationId="{AF9A1BE7-A609-A084-F71B-3661136C36E7}"/>
          </ac:spMkLst>
        </pc:spChg>
        <pc:spChg chg="mod">
          <ac:chgData name="Premathilake H. T. M it20265410" userId="f242275b-e3f0-4a99-9266-4605dd9ff9dd" providerId="ADAL" clId="{F5FB1C5E-4C76-4A0C-BD2B-7A3BC33911D5}" dt="2023-09-03T11:11:33.380" v="3699" actId="207"/>
          <ac:spMkLst>
            <pc:docMk/>
            <pc:sldMk cId="3580970766" sldId="626"/>
            <ac:spMk id="57" creationId="{EFFA56CB-AACC-1BDF-08B1-BC41C32FC307}"/>
          </ac:spMkLst>
        </pc:spChg>
        <pc:spChg chg="mod">
          <ac:chgData name="Premathilake H. T. M it20265410" userId="f242275b-e3f0-4a99-9266-4605dd9ff9dd" providerId="ADAL" clId="{F5FB1C5E-4C76-4A0C-BD2B-7A3BC33911D5}" dt="2023-09-03T11:11:33.380" v="3699" actId="207"/>
          <ac:spMkLst>
            <pc:docMk/>
            <pc:sldMk cId="3580970766" sldId="626"/>
            <ac:spMk id="59" creationId="{7D37D252-E091-FF64-AAEC-951B9697DF55}"/>
          </ac:spMkLst>
        </pc:spChg>
        <pc:spChg chg="del">
          <ac:chgData name="Premathilake H. T. M it20265410" userId="f242275b-e3f0-4a99-9266-4605dd9ff9dd" providerId="ADAL" clId="{F5FB1C5E-4C76-4A0C-BD2B-7A3BC33911D5}" dt="2023-09-03T11:12:13.280" v="3701" actId="478"/>
          <ac:spMkLst>
            <pc:docMk/>
            <pc:sldMk cId="3580970766" sldId="626"/>
            <ac:spMk id="64" creationId="{DFDC6EDB-F7A6-0190-DF63-F3D3034BAD28}"/>
          </ac:spMkLst>
        </pc:spChg>
        <pc:spChg chg="del">
          <ac:chgData name="Premathilake H. T. M it20265410" userId="f242275b-e3f0-4a99-9266-4605dd9ff9dd" providerId="ADAL" clId="{F5FB1C5E-4C76-4A0C-BD2B-7A3BC33911D5}" dt="2023-09-03T11:12:19.409" v="3704" actId="478"/>
          <ac:spMkLst>
            <pc:docMk/>
            <pc:sldMk cId="3580970766" sldId="626"/>
            <ac:spMk id="65" creationId="{8FCBD4C2-AA94-6A08-BE0D-FBC784064A61}"/>
          </ac:spMkLst>
        </pc:spChg>
        <pc:spChg chg="del">
          <ac:chgData name="Premathilake H. T. M it20265410" userId="f242275b-e3f0-4a99-9266-4605dd9ff9dd" providerId="ADAL" clId="{F5FB1C5E-4C76-4A0C-BD2B-7A3BC33911D5}" dt="2023-09-03T11:12:12.132" v="3700" actId="478"/>
          <ac:spMkLst>
            <pc:docMk/>
            <pc:sldMk cId="3580970766" sldId="626"/>
            <ac:spMk id="66" creationId="{DC0173E4-361C-5456-6CA2-2061A4A4B02A}"/>
          </ac:spMkLst>
        </pc:spChg>
        <pc:spChg chg="add mod">
          <ac:chgData name="Premathilake H. T. M it20265410" userId="f242275b-e3f0-4a99-9266-4605dd9ff9dd" providerId="ADAL" clId="{F5FB1C5E-4C76-4A0C-BD2B-7A3BC33911D5}" dt="2023-09-03T11:12:20.393" v="3705"/>
          <ac:spMkLst>
            <pc:docMk/>
            <pc:sldMk cId="3580970766" sldId="626"/>
            <ac:spMk id="69" creationId="{1A6C0873-1B4F-7BA1-9D27-AAF1B9A11E61}"/>
          </ac:spMkLst>
        </pc:spChg>
        <pc:spChg chg="add mod">
          <ac:chgData name="Premathilake H. T. M it20265410" userId="f242275b-e3f0-4a99-9266-4605dd9ff9dd" providerId="ADAL" clId="{F5FB1C5E-4C76-4A0C-BD2B-7A3BC33911D5}" dt="2023-09-03T11:12:20.393" v="3705"/>
          <ac:spMkLst>
            <pc:docMk/>
            <pc:sldMk cId="3580970766" sldId="626"/>
            <ac:spMk id="70" creationId="{45567424-11D7-40E9-8F79-FB416F72A22B}"/>
          </ac:spMkLst>
        </pc:spChg>
        <pc:spChg chg="del mod">
          <ac:chgData name="Premathilake H. T. M it20265410" userId="f242275b-e3f0-4a99-9266-4605dd9ff9dd" providerId="ADAL" clId="{F5FB1C5E-4C76-4A0C-BD2B-7A3BC33911D5}" dt="2023-09-03T11:12:16.123" v="3703" actId="478"/>
          <ac:spMkLst>
            <pc:docMk/>
            <pc:sldMk cId="3580970766" sldId="626"/>
            <ac:spMk id="126" creationId="{86DF2A49-3C7D-C4A3-D8CF-60981A9010FB}"/>
          </ac:spMkLst>
        </pc:spChg>
        <pc:grpChg chg="mod">
          <ac:chgData name="Premathilake H. T. M it20265410" userId="f242275b-e3f0-4a99-9266-4605dd9ff9dd" providerId="ADAL" clId="{F5FB1C5E-4C76-4A0C-BD2B-7A3BC33911D5}" dt="2023-09-03T11:11:23.408" v="3698" actId="1076"/>
          <ac:grpSpMkLst>
            <pc:docMk/>
            <pc:sldMk cId="3580970766" sldId="626"/>
            <ac:grpSpMk id="7" creationId="{37BB3C7E-73B4-CBA4-98E8-2CDB471EBCB0}"/>
          </ac:grpSpMkLst>
        </pc:grpChg>
        <pc:picChg chg="ord">
          <ac:chgData name="Premathilake H. T. M it20265410" userId="f242275b-e3f0-4a99-9266-4605dd9ff9dd" providerId="ADAL" clId="{F5FB1C5E-4C76-4A0C-BD2B-7A3BC33911D5}" dt="2023-09-03T11:11:04.587" v="3697" actId="167"/>
          <ac:picMkLst>
            <pc:docMk/>
            <pc:sldMk cId="3580970766" sldId="626"/>
            <ac:picMk id="127" creationId="{A604396F-4D5E-91B1-D9EF-6E11E1EC60A4}"/>
          </ac:picMkLst>
        </pc:picChg>
      </pc:sldChg>
      <pc:sldChg chg="addSp delSp modSp del mod">
        <pc:chgData name="Premathilake H. T. M it20265410" userId="f242275b-e3f0-4a99-9266-4605dd9ff9dd" providerId="ADAL" clId="{F5FB1C5E-4C76-4A0C-BD2B-7A3BC33911D5}" dt="2023-09-03T18:27:26.659" v="4239" actId="47"/>
        <pc:sldMkLst>
          <pc:docMk/>
          <pc:sldMk cId="1851473790" sldId="627"/>
        </pc:sldMkLst>
        <pc:spChg chg="mod">
          <ac:chgData name="Premathilake H. T. M it20265410" userId="f242275b-e3f0-4a99-9266-4605dd9ff9dd" providerId="ADAL" clId="{F5FB1C5E-4C76-4A0C-BD2B-7A3BC33911D5}" dt="2023-09-02T14:05:32.331" v="3289" actId="14100"/>
          <ac:spMkLst>
            <pc:docMk/>
            <pc:sldMk cId="1851473790" sldId="627"/>
            <ac:spMk id="7" creationId="{A60DDDF4-0EA4-6673-9745-025A6DC956BA}"/>
          </ac:spMkLst>
        </pc:spChg>
        <pc:spChg chg="add del mod">
          <ac:chgData name="Premathilake H. T. M it20265410" userId="f242275b-e3f0-4a99-9266-4605dd9ff9dd" providerId="ADAL" clId="{F5FB1C5E-4C76-4A0C-BD2B-7A3BC33911D5}" dt="2023-09-01T20:25:32.102" v="1389" actId="478"/>
          <ac:spMkLst>
            <pc:docMk/>
            <pc:sldMk cId="1851473790" sldId="627"/>
            <ac:spMk id="8" creationId="{B5C0F414-7A94-7F4F-64E7-069DA9A406C6}"/>
          </ac:spMkLst>
        </pc:spChg>
        <pc:spChg chg="del">
          <ac:chgData name="Premathilake H. T. M it20265410" userId="f242275b-e3f0-4a99-9266-4605dd9ff9dd" providerId="ADAL" clId="{F5FB1C5E-4C76-4A0C-BD2B-7A3BC33911D5}" dt="2023-09-01T20:25:23.146" v="1388" actId="478"/>
          <ac:spMkLst>
            <pc:docMk/>
            <pc:sldMk cId="1851473790" sldId="627"/>
            <ac:spMk id="9" creationId="{75ABB782-9EBD-ADA1-FB1B-C9DBD89F23D0}"/>
          </ac:spMkLst>
        </pc:spChg>
        <pc:spChg chg="add mod">
          <ac:chgData name="Premathilake H. T. M it20265410" userId="f242275b-e3f0-4a99-9266-4605dd9ff9dd" providerId="ADAL" clId="{F5FB1C5E-4C76-4A0C-BD2B-7A3BC33911D5}" dt="2023-09-01T20:25:37.263" v="1392" actId="1035"/>
          <ac:spMkLst>
            <pc:docMk/>
            <pc:sldMk cId="1851473790" sldId="627"/>
            <ac:spMk id="11" creationId="{658F85BB-8A6A-810D-AA55-7178F177C057}"/>
          </ac:spMkLst>
        </pc:spChg>
        <pc:spChg chg="mod">
          <ac:chgData name="Premathilake H. T. M it20265410" userId="f242275b-e3f0-4a99-9266-4605dd9ff9dd" providerId="ADAL" clId="{F5FB1C5E-4C76-4A0C-BD2B-7A3BC33911D5}" dt="2023-09-02T14:05:28.898" v="3286" actId="20577"/>
          <ac:spMkLst>
            <pc:docMk/>
            <pc:sldMk cId="1851473790" sldId="627"/>
            <ac:spMk id="13" creationId="{9A640695-5528-6DBC-988E-5F139049925D}"/>
          </ac:spMkLst>
        </pc:spChg>
        <pc:picChg chg="add mod">
          <ac:chgData name="Premathilake H. T. M it20265410" userId="f242275b-e3f0-4a99-9266-4605dd9ff9dd" providerId="ADAL" clId="{F5FB1C5E-4C76-4A0C-BD2B-7A3BC33911D5}" dt="2023-09-03T18:26:57.392" v="4238" actId="1076"/>
          <ac:picMkLst>
            <pc:docMk/>
            <pc:sldMk cId="1851473790" sldId="627"/>
            <ac:picMk id="3" creationId="{CA18AF94-A101-D0F6-465E-A3BED50BE2A9}"/>
          </ac:picMkLst>
        </pc:picChg>
      </pc:sldChg>
      <pc:sldChg chg="addSp delSp modSp add mod">
        <pc:chgData name="Premathilake H. T. M it20265410" userId="f242275b-e3f0-4a99-9266-4605dd9ff9dd" providerId="ADAL" clId="{F5FB1C5E-4C76-4A0C-BD2B-7A3BC33911D5}" dt="2023-09-03T16:32:52.138" v="4210" actId="208"/>
        <pc:sldMkLst>
          <pc:docMk/>
          <pc:sldMk cId="55822607" sldId="628"/>
        </pc:sldMkLst>
        <pc:spChg chg="add mod">
          <ac:chgData name="Premathilake H. T. M it20265410" userId="f242275b-e3f0-4a99-9266-4605dd9ff9dd" providerId="ADAL" clId="{F5FB1C5E-4C76-4A0C-BD2B-7A3BC33911D5}" dt="2023-09-01T20:09:30.241" v="1318"/>
          <ac:spMkLst>
            <pc:docMk/>
            <pc:sldMk cId="55822607" sldId="628"/>
            <ac:spMk id="2" creationId="{F2FBF56A-5037-093B-2E7B-8032E5FBC740}"/>
          </ac:spMkLst>
        </pc:spChg>
        <pc:spChg chg="del">
          <ac:chgData name="Premathilake H. T. M it20265410" userId="f242275b-e3f0-4a99-9266-4605dd9ff9dd" providerId="ADAL" clId="{F5FB1C5E-4C76-4A0C-BD2B-7A3BC33911D5}" dt="2023-09-01T20:09:29.135" v="1317" actId="478"/>
          <ac:spMkLst>
            <pc:docMk/>
            <pc:sldMk cId="55822607" sldId="628"/>
            <ac:spMk id="7" creationId="{2E72B982-5B1C-DB79-5099-F5F1FE3AC244}"/>
          </ac:spMkLst>
        </pc:spChg>
        <pc:picChg chg="mod">
          <ac:chgData name="Premathilake H. T. M it20265410" userId="f242275b-e3f0-4a99-9266-4605dd9ff9dd" providerId="ADAL" clId="{F5FB1C5E-4C76-4A0C-BD2B-7A3BC33911D5}" dt="2023-09-03T16:32:52.138" v="4210" actId="208"/>
          <ac:picMkLst>
            <pc:docMk/>
            <pc:sldMk cId="55822607" sldId="628"/>
            <ac:picMk id="31" creationId="{995E55E2-0780-1D1B-18EC-DD8DE6AB2E79}"/>
          </ac:picMkLst>
        </pc:picChg>
        <pc:picChg chg="ord">
          <ac:chgData name="Premathilake H. T. M it20265410" userId="f242275b-e3f0-4a99-9266-4605dd9ff9dd" providerId="ADAL" clId="{F5FB1C5E-4C76-4A0C-BD2B-7A3BC33911D5}" dt="2023-09-03T16:32:30.050" v="4208" actId="167"/>
          <ac:picMkLst>
            <pc:docMk/>
            <pc:sldMk cId="55822607" sldId="628"/>
            <ac:picMk id="33" creationId="{90D6B4D4-0A0B-2FB9-3318-2EF0A3AEBD0F}"/>
          </ac:picMkLst>
        </pc:picChg>
      </pc:sldChg>
      <pc:sldChg chg="addSp delSp modSp add del mod">
        <pc:chgData name="Premathilake H. T. M it20265410" userId="f242275b-e3f0-4a99-9266-4605dd9ff9dd" providerId="ADAL" clId="{F5FB1C5E-4C76-4A0C-BD2B-7A3BC33911D5}" dt="2023-09-01T20:11:04.447" v="1333" actId="47"/>
        <pc:sldMkLst>
          <pc:docMk/>
          <pc:sldMk cId="2846483080" sldId="629"/>
        </pc:sldMkLst>
        <pc:spChg chg="del">
          <ac:chgData name="Premathilake H. T. M it20265410" userId="f242275b-e3f0-4a99-9266-4605dd9ff9dd" providerId="ADAL" clId="{F5FB1C5E-4C76-4A0C-BD2B-7A3BC33911D5}" dt="2023-09-01T20:09:34.826" v="1319" actId="478"/>
          <ac:spMkLst>
            <pc:docMk/>
            <pc:sldMk cId="2846483080" sldId="629"/>
            <ac:spMk id="7" creationId="{2E72B982-5B1C-DB79-5099-F5F1FE3AC244}"/>
          </ac:spMkLst>
        </pc:spChg>
        <pc:spChg chg="add mod">
          <ac:chgData name="Premathilake H. T. M it20265410" userId="f242275b-e3f0-4a99-9266-4605dd9ff9dd" providerId="ADAL" clId="{F5FB1C5E-4C76-4A0C-BD2B-7A3BC33911D5}" dt="2023-09-01T20:09:35.898" v="1320"/>
          <ac:spMkLst>
            <pc:docMk/>
            <pc:sldMk cId="2846483080" sldId="629"/>
            <ac:spMk id="8" creationId="{E456039F-5165-5A87-0D41-0C2AFCA3BB31}"/>
          </ac:spMkLst>
        </pc:spChg>
      </pc:sldChg>
      <pc:sldChg chg="addSp delSp modSp add mod">
        <pc:chgData name="Premathilake H. T. M it20265410" userId="f242275b-e3f0-4a99-9266-4605dd9ff9dd" providerId="ADAL" clId="{F5FB1C5E-4C76-4A0C-BD2B-7A3BC33911D5}" dt="2023-09-01T20:09:42.251" v="1322"/>
        <pc:sldMkLst>
          <pc:docMk/>
          <pc:sldMk cId="3110020716" sldId="630"/>
        </pc:sldMkLst>
        <pc:spChg chg="add mod">
          <ac:chgData name="Premathilake H. T. M it20265410" userId="f242275b-e3f0-4a99-9266-4605dd9ff9dd" providerId="ADAL" clId="{F5FB1C5E-4C76-4A0C-BD2B-7A3BC33911D5}" dt="2023-09-01T20:09:42.251" v="1322"/>
          <ac:spMkLst>
            <pc:docMk/>
            <pc:sldMk cId="3110020716" sldId="630"/>
            <ac:spMk id="2" creationId="{B05D0C44-E66F-D940-F228-271839A7740F}"/>
          </ac:spMkLst>
        </pc:spChg>
        <pc:spChg chg="del">
          <ac:chgData name="Premathilake H. T. M it20265410" userId="f242275b-e3f0-4a99-9266-4605dd9ff9dd" providerId="ADAL" clId="{F5FB1C5E-4C76-4A0C-BD2B-7A3BC33911D5}" dt="2023-09-01T20:09:41.199" v="1321" actId="478"/>
          <ac:spMkLst>
            <pc:docMk/>
            <pc:sldMk cId="3110020716" sldId="630"/>
            <ac:spMk id="7" creationId="{2E72B982-5B1C-DB79-5099-F5F1FE3AC244}"/>
          </ac:spMkLst>
        </pc:spChg>
      </pc:sldChg>
      <pc:sldChg chg="addSp delSp modSp mod">
        <pc:chgData name="Premathilake H. T. M it20265410" userId="f242275b-e3f0-4a99-9266-4605dd9ff9dd" providerId="ADAL" clId="{F5FB1C5E-4C76-4A0C-BD2B-7A3BC33911D5}" dt="2023-09-04T03:44:34.808" v="5002" actId="313"/>
        <pc:sldMkLst>
          <pc:docMk/>
          <pc:sldMk cId="3490030107" sldId="631"/>
        </pc:sldMkLst>
        <pc:spChg chg="mod">
          <ac:chgData name="Premathilake H. T. M it20265410" userId="f242275b-e3f0-4a99-9266-4605dd9ff9dd" providerId="ADAL" clId="{F5FB1C5E-4C76-4A0C-BD2B-7A3BC33911D5}" dt="2023-09-03T14:46:19.705" v="4155" actId="1076"/>
          <ac:spMkLst>
            <pc:docMk/>
            <pc:sldMk cId="3490030107" sldId="631"/>
            <ac:spMk id="2" creationId="{99F83199-0290-2BD2-237C-70DB45B47057}"/>
          </ac:spMkLst>
        </pc:spChg>
        <pc:spChg chg="mod">
          <ac:chgData name="Premathilake H. T. M it20265410" userId="f242275b-e3f0-4a99-9266-4605dd9ff9dd" providerId="ADAL" clId="{F5FB1C5E-4C76-4A0C-BD2B-7A3BC33911D5}" dt="2023-09-04T03:44:34.808" v="5002" actId="313"/>
          <ac:spMkLst>
            <pc:docMk/>
            <pc:sldMk cId="3490030107" sldId="631"/>
            <ac:spMk id="10" creationId="{1CD2E8B3-3C73-7A89-B696-6124763B6117}"/>
          </ac:spMkLst>
        </pc:spChg>
        <pc:picChg chg="mod">
          <ac:chgData name="Premathilake H. T. M it20265410" userId="f242275b-e3f0-4a99-9266-4605dd9ff9dd" providerId="ADAL" clId="{F5FB1C5E-4C76-4A0C-BD2B-7A3BC33911D5}" dt="2023-09-03T14:18:50.818" v="4030" actId="1076"/>
          <ac:picMkLst>
            <pc:docMk/>
            <pc:sldMk cId="3490030107" sldId="631"/>
            <ac:picMk id="5" creationId="{0CAC3A60-1456-276B-6ADE-DE079DF46B4A}"/>
          </ac:picMkLst>
        </pc:picChg>
        <pc:picChg chg="mod">
          <ac:chgData name="Premathilake H. T. M it20265410" userId="f242275b-e3f0-4a99-9266-4605dd9ff9dd" providerId="ADAL" clId="{F5FB1C5E-4C76-4A0C-BD2B-7A3BC33911D5}" dt="2023-09-03T18:52:08.724" v="4351" actId="1037"/>
          <ac:picMkLst>
            <pc:docMk/>
            <pc:sldMk cId="3490030107" sldId="631"/>
            <ac:picMk id="7" creationId="{57633F76-1913-FFBC-5D48-4DE19908AFB8}"/>
          </ac:picMkLst>
        </pc:picChg>
        <pc:picChg chg="mod">
          <ac:chgData name="Premathilake H. T. M it20265410" userId="f242275b-e3f0-4a99-9266-4605dd9ff9dd" providerId="ADAL" clId="{F5FB1C5E-4C76-4A0C-BD2B-7A3BC33911D5}" dt="2023-09-03T18:52:05.560" v="4344" actId="1038"/>
          <ac:picMkLst>
            <pc:docMk/>
            <pc:sldMk cId="3490030107" sldId="631"/>
            <ac:picMk id="12" creationId="{CD32FD15-B663-CDFE-2F11-EA68BDEC397D}"/>
          </ac:picMkLst>
        </pc:picChg>
        <pc:picChg chg="add del mod">
          <ac:chgData name="Premathilake H. T. M it20265410" userId="f242275b-e3f0-4a99-9266-4605dd9ff9dd" providerId="ADAL" clId="{F5FB1C5E-4C76-4A0C-BD2B-7A3BC33911D5}" dt="2023-09-03T18:15:40.962" v="4222" actId="478"/>
          <ac:picMkLst>
            <pc:docMk/>
            <pc:sldMk cId="3490030107" sldId="631"/>
            <ac:picMk id="14" creationId="{60D61B26-E649-CA51-03BE-B6CC26E169B0}"/>
          </ac:picMkLst>
        </pc:picChg>
        <pc:inkChg chg="add del">
          <ac:chgData name="Premathilake H. T. M it20265410" userId="f242275b-e3f0-4a99-9266-4605dd9ff9dd" providerId="ADAL" clId="{F5FB1C5E-4C76-4A0C-BD2B-7A3BC33911D5}" dt="2023-09-03T12:01:20.239" v="3819"/>
          <ac:inkMkLst>
            <pc:docMk/>
            <pc:sldMk cId="3490030107" sldId="631"/>
            <ac:inkMk id="3" creationId="{DF960194-A70B-B59B-1649-2FF04985C2E3}"/>
          </ac:inkMkLst>
        </pc:inkChg>
        <pc:inkChg chg="add del">
          <ac:chgData name="Premathilake H. T. M it20265410" userId="f242275b-e3f0-4a99-9266-4605dd9ff9dd" providerId="ADAL" clId="{F5FB1C5E-4C76-4A0C-BD2B-7A3BC33911D5}" dt="2023-09-03T12:01:20.236" v="3818"/>
          <ac:inkMkLst>
            <pc:docMk/>
            <pc:sldMk cId="3490030107" sldId="631"/>
            <ac:inkMk id="8" creationId="{42CABC4A-81BD-B34F-821F-D0AAE5BEAD74}"/>
          </ac:inkMkLst>
        </pc:inkChg>
        <pc:inkChg chg="add">
          <ac:chgData name="Premathilake H. T. M it20265410" userId="f242275b-e3f0-4a99-9266-4605dd9ff9dd" providerId="ADAL" clId="{F5FB1C5E-4C76-4A0C-BD2B-7A3BC33911D5}" dt="2023-09-03T12:01:13.894" v="3816" actId="9405"/>
          <ac:inkMkLst>
            <pc:docMk/>
            <pc:sldMk cId="3490030107" sldId="631"/>
            <ac:inkMk id="9" creationId="{C55FAC12-2DF0-2BD3-31AF-9CCB365F939D}"/>
          </ac:inkMkLst>
        </pc:inkChg>
        <pc:inkChg chg="add">
          <ac:chgData name="Premathilake H. T. M it20265410" userId="f242275b-e3f0-4a99-9266-4605dd9ff9dd" providerId="ADAL" clId="{F5FB1C5E-4C76-4A0C-BD2B-7A3BC33911D5}" dt="2023-09-03T12:01:14.325" v="3817" actId="9405"/>
          <ac:inkMkLst>
            <pc:docMk/>
            <pc:sldMk cId="3490030107" sldId="631"/>
            <ac:inkMk id="11" creationId="{2E3631D4-E783-F01C-7C3E-BA8D9CBE25D5}"/>
          </ac:inkMkLst>
        </pc:inkChg>
      </pc:sldChg>
      <pc:sldChg chg="addSp delSp modSp mod">
        <pc:chgData name="Premathilake H. T. M it20265410" userId="f242275b-e3f0-4a99-9266-4605dd9ff9dd" providerId="ADAL" clId="{F5FB1C5E-4C76-4A0C-BD2B-7A3BC33911D5}" dt="2023-09-03T18:52:12.593" v="4354" actId="1038"/>
        <pc:sldMkLst>
          <pc:docMk/>
          <pc:sldMk cId="1247333854" sldId="632"/>
        </pc:sldMkLst>
        <pc:spChg chg="mod">
          <ac:chgData name="Premathilake H. T. M it20265410" userId="f242275b-e3f0-4a99-9266-4605dd9ff9dd" providerId="ADAL" clId="{F5FB1C5E-4C76-4A0C-BD2B-7A3BC33911D5}" dt="2023-09-03T14:46:42.065" v="4157" actId="1076"/>
          <ac:spMkLst>
            <pc:docMk/>
            <pc:sldMk cId="1247333854" sldId="632"/>
            <ac:spMk id="10" creationId="{1CD2E8B3-3C73-7A89-B696-6124763B6117}"/>
          </ac:spMkLst>
        </pc:spChg>
        <pc:picChg chg="add mod">
          <ac:chgData name="Premathilake H. T. M it20265410" userId="f242275b-e3f0-4a99-9266-4605dd9ff9dd" providerId="ADAL" clId="{F5FB1C5E-4C76-4A0C-BD2B-7A3BC33911D5}" dt="2023-09-03T18:52:12.593" v="4354" actId="1038"/>
          <ac:picMkLst>
            <pc:docMk/>
            <pc:sldMk cId="1247333854" sldId="632"/>
            <ac:picMk id="3" creationId="{F6998ABD-4633-EE6A-EA4E-32EBAB018423}"/>
          </ac:picMkLst>
        </pc:picChg>
        <pc:picChg chg="mod">
          <ac:chgData name="Premathilake H. T. M it20265410" userId="f242275b-e3f0-4a99-9266-4605dd9ff9dd" providerId="ADAL" clId="{F5FB1C5E-4C76-4A0C-BD2B-7A3BC33911D5}" dt="2023-09-03T18:26:10.600" v="4235" actId="1076"/>
          <ac:picMkLst>
            <pc:docMk/>
            <pc:sldMk cId="1247333854" sldId="632"/>
            <ac:picMk id="8" creationId="{51483C7E-4199-CC48-EE42-0A1F420BAB77}"/>
          </ac:picMkLst>
        </pc:picChg>
        <pc:inkChg chg="del">
          <ac:chgData name="Premathilake H. T. M it20265410" userId="f242275b-e3f0-4a99-9266-4605dd9ff9dd" providerId="ADAL" clId="{F5FB1C5E-4C76-4A0C-BD2B-7A3BC33911D5}" dt="2023-09-02T13:54:07.372" v="3261"/>
          <ac:inkMkLst>
            <pc:docMk/>
            <pc:sldMk cId="1247333854" sldId="632"/>
            <ac:inkMk id="3" creationId="{CE170374-7C87-2F96-A226-E74C3BF5B403}"/>
          </ac:inkMkLst>
        </pc:inkChg>
        <pc:inkChg chg="del">
          <ac:chgData name="Premathilake H. T. M it20265410" userId="f242275b-e3f0-4a99-9266-4605dd9ff9dd" providerId="ADAL" clId="{F5FB1C5E-4C76-4A0C-BD2B-7A3BC33911D5}" dt="2023-09-02T13:54:03.294" v="3260"/>
          <ac:inkMkLst>
            <pc:docMk/>
            <pc:sldMk cId="1247333854" sldId="632"/>
            <ac:inkMk id="15" creationId="{2C920DEA-D6FA-D490-BA73-20E90E260E7B}"/>
          </ac:inkMkLst>
        </pc:inkChg>
      </pc:sldChg>
      <pc:sldChg chg="addSp delSp modSp add mod">
        <pc:chgData name="Premathilake H. T. M it20265410" userId="f242275b-e3f0-4a99-9266-4605dd9ff9dd" providerId="ADAL" clId="{F5FB1C5E-4C76-4A0C-BD2B-7A3BC33911D5}" dt="2023-09-03T16:28:42.730" v="4186" actId="15"/>
        <pc:sldMkLst>
          <pc:docMk/>
          <pc:sldMk cId="1514606" sldId="633"/>
        </pc:sldMkLst>
        <pc:spChg chg="add mod">
          <ac:chgData name="Premathilake H. T. M it20265410" userId="f242275b-e3f0-4a99-9266-4605dd9ff9dd" providerId="ADAL" clId="{F5FB1C5E-4C76-4A0C-BD2B-7A3BC33911D5}" dt="2023-09-01T20:17:24.134" v="1345"/>
          <ac:spMkLst>
            <pc:docMk/>
            <pc:sldMk cId="1514606" sldId="633"/>
            <ac:spMk id="3" creationId="{19671272-82C0-5117-2F17-C8ED51F91A3D}"/>
          </ac:spMkLst>
        </pc:spChg>
        <pc:spChg chg="del">
          <ac:chgData name="Premathilake H. T. M it20265410" userId="f242275b-e3f0-4a99-9266-4605dd9ff9dd" providerId="ADAL" clId="{F5FB1C5E-4C76-4A0C-BD2B-7A3BC33911D5}" dt="2023-09-01T20:17:23.106" v="1344" actId="478"/>
          <ac:spMkLst>
            <pc:docMk/>
            <pc:sldMk cId="1514606" sldId="633"/>
            <ac:spMk id="6" creationId="{A9363487-F92E-8D92-6BA3-21DD8687678A}"/>
          </ac:spMkLst>
        </pc:spChg>
        <pc:spChg chg="mod">
          <ac:chgData name="Premathilake H. T. M it20265410" userId="f242275b-e3f0-4a99-9266-4605dd9ff9dd" providerId="ADAL" clId="{F5FB1C5E-4C76-4A0C-BD2B-7A3BC33911D5}" dt="2023-09-03T16:28:42.730" v="4186" actId="15"/>
          <ac:spMkLst>
            <pc:docMk/>
            <pc:sldMk cId="1514606" sldId="633"/>
            <ac:spMk id="32" creationId="{3A62D034-8222-BB91-2E21-7CCA4E2BB93C}"/>
          </ac:spMkLst>
        </pc:spChg>
        <pc:spChg chg="mod">
          <ac:chgData name="Premathilake H. T. M it20265410" userId="f242275b-e3f0-4a99-9266-4605dd9ff9dd" providerId="ADAL" clId="{F5FB1C5E-4C76-4A0C-BD2B-7A3BC33911D5}" dt="2023-09-03T16:28:28.438" v="4184" actId="1076"/>
          <ac:spMkLst>
            <pc:docMk/>
            <pc:sldMk cId="1514606" sldId="633"/>
            <ac:spMk id="33" creationId="{74216452-54B4-DBFB-3519-24CDA4E00A9A}"/>
          </ac:spMkLst>
        </pc:spChg>
        <pc:picChg chg="ord">
          <ac:chgData name="Premathilake H. T. M it20265410" userId="f242275b-e3f0-4a99-9266-4605dd9ff9dd" providerId="ADAL" clId="{F5FB1C5E-4C76-4A0C-BD2B-7A3BC33911D5}" dt="2023-09-03T16:28:22.393" v="4183" actId="167"/>
          <ac:picMkLst>
            <pc:docMk/>
            <pc:sldMk cId="1514606" sldId="633"/>
            <ac:picMk id="36" creationId="{01DFDDD3-2C7A-693B-F67A-A86183AFBB88}"/>
          </ac:picMkLst>
        </pc:picChg>
      </pc:sldChg>
      <pc:sldChg chg="modSp mod">
        <pc:chgData name="Premathilake H. T. M it20265410" userId="f242275b-e3f0-4a99-9266-4605dd9ff9dd" providerId="ADAL" clId="{F5FB1C5E-4C76-4A0C-BD2B-7A3BC33911D5}" dt="2023-09-03T12:39:13.713" v="3907" actId="1076"/>
        <pc:sldMkLst>
          <pc:docMk/>
          <pc:sldMk cId="1682985272" sldId="634"/>
        </pc:sldMkLst>
        <pc:spChg chg="mod">
          <ac:chgData name="Premathilake H. T. M it20265410" userId="f242275b-e3f0-4a99-9266-4605dd9ff9dd" providerId="ADAL" clId="{F5FB1C5E-4C76-4A0C-BD2B-7A3BC33911D5}" dt="2023-09-03T12:39:13.713" v="3907" actId="1076"/>
          <ac:spMkLst>
            <pc:docMk/>
            <pc:sldMk cId="1682985272" sldId="634"/>
            <ac:spMk id="3" creationId="{4981FBC3-7654-70E1-BA54-10525F7180AF}"/>
          </ac:spMkLst>
        </pc:spChg>
      </pc:sldChg>
      <pc:sldChg chg="addSp delSp modSp new del mod">
        <pc:chgData name="Premathilake H. T. M it20265410" userId="f242275b-e3f0-4a99-9266-4605dd9ff9dd" providerId="ADAL" clId="{F5FB1C5E-4C76-4A0C-BD2B-7A3BC33911D5}" dt="2023-09-02T09:47:02.278" v="1755" actId="47"/>
        <pc:sldMkLst>
          <pc:docMk/>
          <pc:sldMk cId="3326387973" sldId="634"/>
        </pc:sldMkLst>
        <pc:spChg chg="del">
          <ac:chgData name="Premathilake H. T. M it20265410" userId="f242275b-e3f0-4a99-9266-4605dd9ff9dd" providerId="ADAL" clId="{F5FB1C5E-4C76-4A0C-BD2B-7A3BC33911D5}" dt="2023-09-02T09:34:03.034" v="1715" actId="478"/>
          <ac:spMkLst>
            <pc:docMk/>
            <pc:sldMk cId="3326387973" sldId="634"/>
            <ac:spMk id="2" creationId="{A6F920D5-F97E-A90C-B75F-3C035C00DB33}"/>
          </ac:spMkLst>
        </pc:spChg>
        <pc:graphicFrameChg chg="add del">
          <ac:chgData name="Premathilake H. T. M it20265410" userId="f242275b-e3f0-4a99-9266-4605dd9ff9dd" providerId="ADAL" clId="{F5FB1C5E-4C76-4A0C-BD2B-7A3BC33911D5}" dt="2023-09-02T09:33:51.235" v="1714"/>
          <ac:graphicFrameMkLst>
            <pc:docMk/>
            <pc:sldMk cId="3326387973" sldId="634"/>
            <ac:graphicFrameMk id="3" creationId="{744DC9F4-6F5F-8AAC-2397-D117B3EFF938}"/>
          </ac:graphicFrameMkLst>
        </pc:graphicFrameChg>
        <pc:picChg chg="add del">
          <ac:chgData name="Premathilake H. T. M it20265410" userId="f242275b-e3f0-4a99-9266-4605dd9ff9dd" providerId="ADAL" clId="{F5FB1C5E-4C76-4A0C-BD2B-7A3BC33911D5}" dt="2023-09-02T09:34:28.890" v="1719" actId="21"/>
          <ac:picMkLst>
            <pc:docMk/>
            <pc:sldMk cId="3326387973" sldId="634"/>
            <ac:picMk id="4" creationId="{9FA45EDC-DD3F-97B8-3536-711C87050FE7}"/>
          </ac:picMkLst>
        </pc:picChg>
        <pc:picChg chg="add del mod">
          <ac:chgData name="Premathilake H. T. M it20265410" userId="f242275b-e3f0-4a99-9266-4605dd9ff9dd" providerId="ADAL" clId="{F5FB1C5E-4C76-4A0C-BD2B-7A3BC33911D5}" dt="2023-09-02T09:47:00.594" v="1754" actId="478"/>
          <ac:picMkLst>
            <pc:docMk/>
            <pc:sldMk cId="3326387973" sldId="634"/>
            <ac:picMk id="5" creationId="{92AA8CCA-CBC7-8C2B-1C83-195A7845669F}"/>
          </ac:picMkLst>
        </pc:picChg>
      </pc:sldChg>
      <pc:sldChg chg="modSp add del mod">
        <pc:chgData name="Premathilake H. T. M it20265410" userId="f242275b-e3f0-4a99-9266-4605dd9ff9dd" providerId="ADAL" clId="{F5FB1C5E-4C76-4A0C-BD2B-7A3BC33911D5}" dt="2023-09-02T12:42:08.185" v="2756" actId="47"/>
        <pc:sldMkLst>
          <pc:docMk/>
          <pc:sldMk cId="2038564639" sldId="635"/>
        </pc:sldMkLst>
        <pc:spChg chg="mod">
          <ac:chgData name="Premathilake H. T. M it20265410" userId="f242275b-e3f0-4a99-9266-4605dd9ff9dd" providerId="ADAL" clId="{F5FB1C5E-4C76-4A0C-BD2B-7A3BC33911D5}" dt="2023-09-02T12:41:20.309" v="2738" actId="20577"/>
          <ac:spMkLst>
            <pc:docMk/>
            <pc:sldMk cId="2038564639" sldId="635"/>
            <ac:spMk id="4" creationId="{202ACE7C-F645-FD48-7258-9F3BBD863131}"/>
          </ac:spMkLst>
        </pc:spChg>
      </pc:sldChg>
      <pc:sldChg chg="addSp delSp modSp add mod ord">
        <pc:chgData name="Premathilake H. T. M it20265410" userId="f242275b-e3f0-4a99-9266-4605dd9ff9dd" providerId="ADAL" clId="{F5FB1C5E-4C76-4A0C-BD2B-7A3BC33911D5}" dt="2023-09-03T20:09:07.683" v="4820" actId="1076"/>
        <pc:sldMkLst>
          <pc:docMk/>
          <pc:sldMk cId="2378320323" sldId="635"/>
        </pc:sldMkLst>
        <pc:spChg chg="del">
          <ac:chgData name="Premathilake H. T. M it20265410" userId="f242275b-e3f0-4a99-9266-4605dd9ff9dd" providerId="ADAL" clId="{F5FB1C5E-4C76-4A0C-BD2B-7A3BC33911D5}" dt="2023-09-02T12:55:49.661" v="2891" actId="478"/>
          <ac:spMkLst>
            <pc:docMk/>
            <pc:sldMk cId="2378320323" sldId="635"/>
            <ac:spMk id="6" creationId="{A9363487-F92E-8D92-6BA3-21DD8687678A}"/>
          </ac:spMkLst>
        </pc:spChg>
        <pc:spChg chg="add mod">
          <ac:chgData name="Premathilake H. T. M it20265410" userId="f242275b-e3f0-4a99-9266-4605dd9ff9dd" providerId="ADAL" clId="{F5FB1C5E-4C76-4A0C-BD2B-7A3BC33911D5}" dt="2023-09-02T12:55:50.734" v="2892"/>
          <ac:spMkLst>
            <pc:docMk/>
            <pc:sldMk cId="2378320323" sldId="635"/>
            <ac:spMk id="8" creationId="{F413E6A5-B753-523B-EE2E-5F72D08909F0}"/>
          </ac:spMkLst>
        </pc:spChg>
        <pc:spChg chg="add del mod">
          <ac:chgData name="Premathilake H. T. M it20265410" userId="f242275b-e3f0-4a99-9266-4605dd9ff9dd" providerId="ADAL" clId="{F5FB1C5E-4C76-4A0C-BD2B-7A3BC33911D5}" dt="2023-09-03T20:02:10.144" v="4771"/>
          <ac:spMkLst>
            <pc:docMk/>
            <pc:sldMk cId="2378320323" sldId="635"/>
            <ac:spMk id="12" creationId="{0CE65FB5-0810-239A-EF0C-33F786C7BAAB}"/>
          </ac:spMkLst>
        </pc:spChg>
        <pc:spChg chg="add del mod">
          <ac:chgData name="Premathilake H. T. M it20265410" userId="f242275b-e3f0-4a99-9266-4605dd9ff9dd" providerId="ADAL" clId="{F5FB1C5E-4C76-4A0C-BD2B-7A3BC33911D5}" dt="2023-09-03T20:02:10.147" v="4773"/>
          <ac:spMkLst>
            <pc:docMk/>
            <pc:sldMk cId="2378320323" sldId="635"/>
            <ac:spMk id="13" creationId="{7409353A-A5E3-70C4-5C87-250ABEC87447}"/>
          </ac:spMkLst>
        </pc:spChg>
        <pc:spChg chg="del">
          <ac:chgData name="Premathilake H. T. M it20265410" userId="f242275b-e3f0-4a99-9266-4605dd9ff9dd" providerId="ADAL" clId="{F5FB1C5E-4C76-4A0C-BD2B-7A3BC33911D5}" dt="2023-09-02T13:02:28.330" v="2959" actId="478"/>
          <ac:spMkLst>
            <pc:docMk/>
            <pc:sldMk cId="2378320323" sldId="635"/>
            <ac:spMk id="14" creationId="{309C1551-858B-5707-17AF-384CAE5FF608}"/>
          </ac:spMkLst>
        </pc:spChg>
        <pc:spChg chg="add del">
          <ac:chgData name="Premathilake H. T. M it20265410" userId="f242275b-e3f0-4a99-9266-4605dd9ff9dd" providerId="ADAL" clId="{F5FB1C5E-4C76-4A0C-BD2B-7A3BC33911D5}" dt="2023-09-03T20:02:10.139" v="4769" actId="478"/>
          <ac:spMkLst>
            <pc:docMk/>
            <pc:sldMk cId="2378320323" sldId="635"/>
            <ac:spMk id="14" creationId="{9406347C-5621-0CED-6E26-B01F8654D6D7}"/>
          </ac:spMkLst>
        </pc:spChg>
        <pc:spChg chg="del">
          <ac:chgData name="Premathilake H. T. M it20265410" userId="f242275b-e3f0-4a99-9266-4605dd9ff9dd" providerId="ADAL" clId="{F5FB1C5E-4C76-4A0C-BD2B-7A3BC33911D5}" dt="2023-09-02T13:02:29.496" v="2960" actId="478"/>
          <ac:spMkLst>
            <pc:docMk/>
            <pc:sldMk cId="2378320323" sldId="635"/>
            <ac:spMk id="15" creationId="{756F9ECD-A7FE-93CA-D38F-339BCA2EB8C8}"/>
          </ac:spMkLst>
        </pc:spChg>
        <pc:spChg chg="del">
          <ac:chgData name="Premathilake H. T. M it20265410" userId="f242275b-e3f0-4a99-9266-4605dd9ff9dd" providerId="ADAL" clId="{F5FB1C5E-4C76-4A0C-BD2B-7A3BC33911D5}" dt="2023-09-02T12:57:54.895" v="2897" actId="12084"/>
          <ac:spMkLst>
            <pc:docMk/>
            <pc:sldMk cId="2378320323" sldId="635"/>
            <ac:spMk id="16" creationId="{E75F720D-57AF-8FFF-6304-43FE31C17640}"/>
          </ac:spMkLst>
        </pc:spChg>
        <pc:spChg chg="del">
          <ac:chgData name="Premathilake H. T. M it20265410" userId="f242275b-e3f0-4a99-9266-4605dd9ff9dd" providerId="ADAL" clId="{F5FB1C5E-4C76-4A0C-BD2B-7A3BC33911D5}" dt="2023-09-02T13:02:22.996" v="2957" actId="478"/>
          <ac:spMkLst>
            <pc:docMk/>
            <pc:sldMk cId="2378320323" sldId="635"/>
            <ac:spMk id="17" creationId="{75B3432B-620D-B50E-4AC5-1CFD2537D447}"/>
          </ac:spMkLst>
        </pc:spChg>
        <pc:spChg chg="del">
          <ac:chgData name="Premathilake H. T. M it20265410" userId="f242275b-e3f0-4a99-9266-4605dd9ff9dd" providerId="ADAL" clId="{F5FB1C5E-4C76-4A0C-BD2B-7A3BC33911D5}" dt="2023-09-02T13:02:12.805" v="2952" actId="478"/>
          <ac:spMkLst>
            <pc:docMk/>
            <pc:sldMk cId="2378320323" sldId="635"/>
            <ac:spMk id="20" creationId="{C15B3489-CB31-6B95-504C-C8D7F31FDEF6}"/>
          </ac:spMkLst>
        </pc:spChg>
        <pc:spChg chg="del mod">
          <ac:chgData name="Premathilake H. T. M it20265410" userId="f242275b-e3f0-4a99-9266-4605dd9ff9dd" providerId="ADAL" clId="{F5FB1C5E-4C76-4A0C-BD2B-7A3BC33911D5}" dt="2023-09-02T13:02:10.277" v="2950" actId="478"/>
          <ac:spMkLst>
            <pc:docMk/>
            <pc:sldMk cId="2378320323" sldId="635"/>
            <ac:spMk id="21" creationId="{7A707103-E5D8-7088-7312-F2FAEF86BCAC}"/>
          </ac:spMkLst>
        </pc:spChg>
        <pc:graphicFrameChg chg="add mod modGraphic">
          <ac:chgData name="Premathilake H. T. M it20265410" userId="f242275b-e3f0-4a99-9266-4605dd9ff9dd" providerId="ADAL" clId="{F5FB1C5E-4C76-4A0C-BD2B-7A3BC33911D5}" dt="2023-09-03T20:09:04.295" v="4819" actId="14100"/>
          <ac:graphicFrameMkLst>
            <pc:docMk/>
            <pc:sldMk cId="2378320323" sldId="635"/>
            <ac:graphicFrameMk id="15" creationId="{A94C7778-2FD7-AF24-52EF-73B9D0261364}"/>
          </ac:graphicFrameMkLst>
        </pc:graphicFrameChg>
        <pc:graphicFrameChg chg="add del mod modGraphic">
          <ac:chgData name="Premathilake H. T. M it20265410" userId="f242275b-e3f0-4a99-9266-4605dd9ff9dd" providerId="ADAL" clId="{F5FB1C5E-4C76-4A0C-BD2B-7A3BC33911D5}" dt="2023-09-02T13:27:40.733" v="3023" actId="478"/>
          <ac:graphicFrameMkLst>
            <pc:docMk/>
            <pc:sldMk cId="2378320323" sldId="635"/>
            <ac:graphicFrameMk id="18" creationId="{125C36E8-52F0-C406-9A6B-A413E80CB11D}"/>
          </ac:graphicFrameMkLst>
        </pc:graphicFrameChg>
        <pc:graphicFrameChg chg="add del modGraphic">
          <ac:chgData name="Premathilake H. T. M it20265410" userId="f242275b-e3f0-4a99-9266-4605dd9ff9dd" providerId="ADAL" clId="{F5FB1C5E-4C76-4A0C-BD2B-7A3BC33911D5}" dt="2023-09-02T13:24:31.257" v="2985" actId="478"/>
          <ac:graphicFrameMkLst>
            <pc:docMk/>
            <pc:sldMk cId="2378320323" sldId="635"/>
            <ac:graphicFrameMk id="22" creationId="{4620C79A-BFD0-4AF9-6B3D-B14F1B53B3E8}"/>
          </ac:graphicFrameMkLst>
        </pc:graphicFrameChg>
        <pc:graphicFrameChg chg="add del mod modGraphic">
          <ac:chgData name="Premathilake H. T. M it20265410" userId="f242275b-e3f0-4a99-9266-4605dd9ff9dd" providerId="ADAL" clId="{F5FB1C5E-4C76-4A0C-BD2B-7A3BC33911D5}" dt="2023-09-02T13:25:33.423" v="3001" actId="478"/>
          <ac:graphicFrameMkLst>
            <pc:docMk/>
            <pc:sldMk cId="2378320323" sldId="635"/>
            <ac:graphicFrameMk id="23" creationId="{18463367-2BD3-F0B4-34B0-8D332BF38E12}"/>
          </ac:graphicFrameMkLst>
        </pc:graphicFrameChg>
        <pc:graphicFrameChg chg="add del mod modGraphic">
          <ac:chgData name="Premathilake H. T. M it20265410" userId="f242275b-e3f0-4a99-9266-4605dd9ff9dd" providerId="ADAL" clId="{F5FB1C5E-4C76-4A0C-BD2B-7A3BC33911D5}" dt="2023-09-03T20:03:37.598" v="4795" actId="478"/>
          <ac:graphicFrameMkLst>
            <pc:docMk/>
            <pc:sldMk cId="2378320323" sldId="635"/>
            <ac:graphicFrameMk id="24" creationId="{D5FE1949-4FA9-281C-EFD0-2BDF07ECA45B}"/>
          </ac:graphicFrameMkLst>
        </pc:graphicFrameChg>
        <pc:picChg chg="mod">
          <ac:chgData name="Premathilake H. T. M it20265410" userId="f242275b-e3f0-4a99-9266-4605dd9ff9dd" providerId="ADAL" clId="{F5FB1C5E-4C76-4A0C-BD2B-7A3BC33911D5}" dt="2023-09-02T13:37:00.342" v="3228" actId="1076"/>
          <ac:picMkLst>
            <pc:docMk/>
            <pc:sldMk cId="2378320323" sldId="635"/>
            <ac:picMk id="5" creationId="{0CAC3A60-1456-276B-6ADE-DE079DF46B4A}"/>
          </ac:picMkLst>
        </pc:picChg>
        <pc:picChg chg="ord">
          <ac:chgData name="Premathilake H. T. M it20265410" userId="f242275b-e3f0-4a99-9266-4605dd9ff9dd" providerId="ADAL" clId="{F5FB1C5E-4C76-4A0C-BD2B-7A3BC33911D5}" dt="2023-09-03T19:51:40.174" v="4720" actId="167"/>
          <ac:picMkLst>
            <pc:docMk/>
            <pc:sldMk cId="2378320323" sldId="635"/>
            <ac:picMk id="6" creationId="{3230E489-4A0B-77A0-725A-6FE807B479EE}"/>
          </ac:picMkLst>
        </pc:picChg>
        <pc:picChg chg="del">
          <ac:chgData name="Premathilake H. T. M it20265410" userId="f242275b-e3f0-4a99-9266-4605dd9ff9dd" providerId="ADAL" clId="{F5FB1C5E-4C76-4A0C-BD2B-7A3BC33911D5}" dt="2023-09-02T13:02:20.732" v="2956" actId="478"/>
          <ac:picMkLst>
            <pc:docMk/>
            <pc:sldMk cId="2378320323" sldId="635"/>
            <ac:picMk id="12" creationId="{42ED54EE-3904-DC9C-D449-49976F6C3426}"/>
          </ac:picMkLst>
        </pc:picChg>
        <pc:picChg chg="add del mod">
          <ac:chgData name="Premathilake H. T. M it20265410" userId="f242275b-e3f0-4a99-9266-4605dd9ff9dd" providerId="ADAL" clId="{F5FB1C5E-4C76-4A0C-BD2B-7A3BC33911D5}" dt="2023-09-02T13:02:10.968" v="2951" actId="478"/>
          <ac:picMkLst>
            <pc:docMk/>
            <pc:sldMk cId="2378320323" sldId="635"/>
            <ac:picMk id="13" creationId="{0FFB3C7A-9289-014C-CD17-1181BFDFFE96}"/>
          </ac:picMkLst>
        </pc:picChg>
        <pc:picChg chg="add del mod modCrop">
          <ac:chgData name="Premathilake H. T. M it20265410" userId="f242275b-e3f0-4a99-9266-4605dd9ff9dd" providerId="ADAL" clId="{F5FB1C5E-4C76-4A0C-BD2B-7A3BC33911D5}" dt="2023-09-03T20:07:13.805" v="4809" actId="478"/>
          <ac:picMkLst>
            <pc:docMk/>
            <pc:sldMk cId="2378320323" sldId="635"/>
            <ac:picMk id="17" creationId="{9EA077CD-0F99-3129-5FD3-5E245F5E29BA}"/>
          </ac:picMkLst>
        </pc:picChg>
        <pc:picChg chg="add mod modCrop">
          <ac:chgData name="Premathilake H. T. M it20265410" userId="f242275b-e3f0-4a99-9266-4605dd9ff9dd" providerId="ADAL" clId="{F5FB1C5E-4C76-4A0C-BD2B-7A3BC33911D5}" dt="2023-09-03T20:09:07.683" v="4820" actId="1076"/>
          <ac:picMkLst>
            <pc:docMk/>
            <pc:sldMk cId="2378320323" sldId="635"/>
            <ac:picMk id="19" creationId="{43EAE540-3209-FD61-6836-5FC97F108BC9}"/>
          </ac:picMkLst>
        </pc:picChg>
        <pc:picChg chg="del">
          <ac:chgData name="Premathilake H. T. M it20265410" userId="f242275b-e3f0-4a99-9266-4605dd9ff9dd" providerId="ADAL" clId="{F5FB1C5E-4C76-4A0C-BD2B-7A3BC33911D5}" dt="2023-09-02T12:56:09.529" v="2894" actId="478"/>
          <ac:picMkLst>
            <pc:docMk/>
            <pc:sldMk cId="2378320323" sldId="635"/>
            <ac:picMk id="19" creationId="{65D2C0F7-D2B0-7791-B9DB-52C8DC227294}"/>
          </ac:picMkLst>
        </pc:picChg>
      </pc:sldChg>
      <pc:sldChg chg="new del">
        <pc:chgData name="Premathilake H. T. M it20265410" userId="f242275b-e3f0-4a99-9266-4605dd9ff9dd" providerId="ADAL" clId="{F5FB1C5E-4C76-4A0C-BD2B-7A3BC33911D5}" dt="2023-09-02T13:03:10.860" v="2964" actId="47"/>
        <pc:sldMkLst>
          <pc:docMk/>
          <pc:sldMk cId="1104187445" sldId="636"/>
        </pc:sldMkLst>
      </pc:sldChg>
      <pc:sldChg chg="del ord">
        <pc:chgData name="Premathilake H. T. M it20265410" userId="f242275b-e3f0-4a99-9266-4605dd9ff9dd" providerId="ADAL" clId="{F5FB1C5E-4C76-4A0C-BD2B-7A3BC33911D5}" dt="2023-09-04T02:22:53.928" v="4868" actId="47"/>
        <pc:sldMkLst>
          <pc:docMk/>
          <pc:sldMk cId="4015349267" sldId="636"/>
        </pc:sldMkLst>
      </pc:sldChg>
      <pc:sldChg chg="add del">
        <pc:chgData name="Premathilake H. T. M it20265410" userId="f242275b-e3f0-4a99-9266-4605dd9ff9dd" providerId="ADAL" clId="{F5FB1C5E-4C76-4A0C-BD2B-7A3BC33911D5}" dt="2023-09-02T13:37:11.628" v="3229" actId="47"/>
        <pc:sldMkLst>
          <pc:docMk/>
          <pc:sldMk cId="1556973999" sldId="637"/>
        </pc:sldMkLst>
      </pc:sldChg>
      <pc:sldChg chg="addSp delSp modSp mod">
        <pc:chgData name="Premathilake H. T. M it20265410" userId="f242275b-e3f0-4a99-9266-4605dd9ff9dd" providerId="ADAL" clId="{F5FB1C5E-4C76-4A0C-BD2B-7A3BC33911D5}" dt="2023-09-03T14:23:04.426" v="4108" actId="1076"/>
        <pc:sldMkLst>
          <pc:docMk/>
          <pc:sldMk cId="3935222134" sldId="637"/>
        </pc:sldMkLst>
        <pc:spChg chg="add mod">
          <ac:chgData name="Premathilake H. T. M it20265410" userId="f242275b-e3f0-4a99-9266-4605dd9ff9dd" providerId="ADAL" clId="{F5FB1C5E-4C76-4A0C-BD2B-7A3BC33911D5}" dt="2023-09-03T14:22:22.159" v="4099"/>
          <ac:spMkLst>
            <pc:docMk/>
            <pc:sldMk cId="3935222134" sldId="637"/>
            <ac:spMk id="3" creationId="{79A771AF-1F1D-71EA-BA2E-089B3597D938}"/>
          </ac:spMkLst>
        </pc:spChg>
        <pc:spChg chg="del">
          <ac:chgData name="Premathilake H. T. M it20265410" userId="f242275b-e3f0-4a99-9266-4605dd9ff9dd" providerId="ADAL" clId="{F5FB1C5E-4C76-4A0C-BD2B-7A3BC33911D5}" dt="2023-09-03T14:22:21.204" v="4098" actId="478"/>
          <ac:spMkLst>
            <pc:docMk/>
            <pc:sldMk cId="3935222134" sldId="637"/>
            <ac:spMk id="6" creationId="{A9363487-F92E-8D92-6BA3-21DD8687678A}"/>
          </ac:spMkLst>
        </pc:spChg>
        <pc:spChg chg="mod">
          <ac:chgData name="Premathilake H. T. M it20265410" userId="f242275b-e3f0-4a99-9266-4605dd9ff9dd" providerId="ADAL" clId="{F5FB1C5E-4C76-4A0C-BD2B-7A3BC33911D5}" dt="2023-09-03T14:23:04.426" v="4108" actId="1076"/>
          <ac:spMkLst>
            <pc:docMk/>
            <pc:sldMk cId="3935222134" sldId="637"/>
            <ac:spMk id="10" creationId="{1CD2E8B3-3C73-7A89-B696-6124763B6117}"/>
          </ac:spMkLst>
        </pc:spChg>
      </pc:sldChg>
      <pc:sldChg chg="addSp modSp new del">
        <pc:chgData name="Premathilake H. T. M it20265410" userId="f242275b-e3f0-4a99-9266-4605dd9ff9dd" providerId="ADAL" clId="{F5FB1C5E-4C76-4A0C-BD2B-7A3BC33911D5}" dt="2023-09-02T19:41:54.066" v="3349" actId="47"/>
        <pc:sldMkLst>
          <pc:docMk/>
          <pc:sldMk cId="4263987114" sldId="637"/>
        </pc:sldMkLst>
        <pc:picChg chg="add mod">
          <ac:chgData name="Premathilake H. T. M it20265410" userId="f242275b-e3f0-4a99-9266-4605dd9ff9dd" providerId="ADAL" clId="{F5FB1C5E-4C76-4A0C-BD2B-7A3BC33911D5}" dt="2023-09-02T19:39:45.553" v="3338"/>
          <ac:picMkLst>
            <pc:docMk/>
            <pc:sldMk cId="4263987114" sldId="637"/>
            <ac:picMk id="4" creationId="{A6A5ADA1-425A-F4E7-8A82-E9682C36E289}"/>
          </ac:picMkLst>
        </pc:picChg>
      </pc:sldChg>
      <pc:sldChg chg="modSp mod">
        <pc:chgData name="Premathilake H. T. M it20265410" userId="f242275b-e3f0-4a99-9266-4605dd9ff9dd" providerId="ADAL" clId="{F5FB1C5E-4C76-4A0C-BD2B-7A3BC33911D5}" dt="2023-09-03T10:29:00.691" v="3623" actId="167"/>
        <pc:sldMkLst>
          <pc:docMk/>
          <pc:sldMk cId="1778642632" sldId="643"/>
        </pc:sldMkLst>
        <pc:grpChg chg="mod">
          <ac:chgData name="Premathilake H. T. M it20265410" userId="f242275b-e3f0-4a99-9266-4605dd9ff9dd" providerId="ADAL" clId="{F5FB1C5E-4C76-4A0C-BD2B-7A3BC33911D5}" dt="2023-09-03T10:28:23.416" v="3622" actId="1035"/>
          <ac:grpSpMkLst>
            <pc:docMk/>
            <pc:sldMk cId="1778642632" sldId="643"/>
            <ac:grpSpMk id="2" creationId="{97F14AC8-6F4E-DD04-8867-81DAB4BB5257}"/>
          </ac:grpSpMkLst>
        </pc:grpChg>
        <pc:picChg chg="ord">
          <ac:chgData name="Premathilake H. T. M it20265410" userId="f242275b-e3f0-4a99-9266-4605dd9ff9dd" providerId="ADAL" clId="{F5FB1C5E-4C76-4A0C-BD2B-7A3BC33911D5}" dt="2023-09-03T10:29:00.691" v="3623" actId="167"/>
          <ac:picMkLst>
            <pc:docMk/>
            <pc:sldMk cId="1778642632" sldId="643"/>
            <ac:picMk id="5" creationId="{3A59E01C-FA2F-6DE6-0E6E-B9E52F331897}"/>
          </ac:picMkLst>
        </pc:picChg>
      </pc:sldChg>
      <pc:sldChg chg="addSp modSp del mod">
        <pc:chgData name="Premathilake H. T. M it20265410" userId="f242275b-e3f0-4a99-9266-4605dd9ff9dd" providerId="ADAL" clId="{F5FB1C5E-4C76-4A0C-BD2B-7A3BC33911D5}" dt="2023-09-03T10:27:32.221" v="3615" actId="47"/>
        <pc:sldMkLst>
          <pc:docMk/>
          <pc:sldMk cId="327623074" sldId="644"/>
        </pc:sldMkLst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11" creationId="{A1E09ED5-6474-26A6-F115-F4BB1C5C602F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21" creationId="{ED6449DE-21B1-978D-F688-626722AFA5E6}"/>
          </ac:spMkLst>
        </pc:spChg>
        <pc:spChg chg="add mod">
          <ac:chgData name="Premathilake H. T. M it20265410" userId="f242275b-e3f0-4a99-9266-4605dd9ff9dd" providerId="ADAL" clId="{F5FB1C5E-4C76-4A0C-BD2B-7A3BC33911D5}" dt="2023-09-03T10:27:24.963" v="3614" actId="1076"/>
          <ac:spMkLst>
            <pc:docMk/>
            <pc:sldMk cId="327623074" sldId="644"/>
            <ac:spMk id="25" creationId="{202E02F7-32D2-0D43-CCD9-100132B6B465}"/>
          </ac:spMkLst>
        </pc:spChg>
        <pc:spChg chg="mod">
          <ac:chgData name="Premathilake H. T. M it20265410" userId="f242275b-e3f0-4a99-9266-4605dd9ff9dd" providerId="ADAL" clId="{F5FB1C5E-4C76-4A0C-BD2B-7A3BC33911D5}" dt="2023-09-03T10:23:59.343" v="3584" actId="1076"/>
          <ac:spMkLst>
            <pc:docMk/>
            <pc:sldMk cId="327623074" sldId="644"/>
            <ac:spMk id="57" creationId="{2FA9A2A0-8E68-600A-EE57-E9E3A0A4212B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71" creationId="{FC006A8B-5802-0765-F5B8-F736C59777D8}"/>
          </ac:spMkLst>
        </pc:spChg>
        <pc:spChg chg="mod">
          <ac:chgData name="Premathilake H. T. M it20265410" userId="f242275b-e3f0-4a99-9266-4605dd9ff9dd" providerId="ADAL" clId="{F5FB1C5E-4C76-4A0C-BD2B-7A3BC33911D5}" dt="2023-09-03T10:23:33.281" v="3577" actId="1076"/>
          <ac:spMkLst>
            <pc:docMk/>
            <pc:sldMk cId="327623074" sldId="644"/>
            <ac:spMk id="72" creationId="{B933B328-DE8D-E52D-E8B5-A91D13B4E2DB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73" creationId="{DC2996C8-D819-F20C-0831-6ADD045CCECF}"/>
          </ac:spMkLst>
        </pc:spChg>
        <pc:spChg chg="mod">
          <ac:chgData name="Premathilake H. T. M it20265410" userId="f242275b-e3f0-4a99-9266-4605dd9ff9dd" providerId="ADAL" clId="{F5FB1C5E-4C76-4A0C-BD2B-7A3BC33911D5}" dt="2023-09-03T10:24:08.943" v="3587" actId="1076"/>
          <ac:spMkLst>
            <pc:docMk/>
            <pc:sldMk cId="327623074" sldId="644"/>
            <ac:spMk id="74" creationId="{EE2BC36C-78ED-53FA-A426-6C48A8F17587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75" creationId="{0223D1FB-BBF0-4A6F-CD8F-5E770FFC8D65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76" creationId="{12FFDBED-5C39-C7E6-6067-A76FF51B9376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77" creationId="{A1794B90-C6D2-B1D6-E60A-CAF229D3D93D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78" creationId="{84439D7F-20D2-A6FA-5B36-31D8BED21BA9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79" creationId="{BA087571-51E2-B420-376D-A12EA685FC64}"/>
          </ac:spMkLst>
        </pc:spChg>
        <pc:spChg chg="mod">
          <ac:chgData name="Premathilake H. T. M it20265410" userId="f242275b-e3f0-4a99-9266-4605dd9ff9dd" providerId="ADAL" clId="{F5FB1C5E-4C76-4A0C-BD2B-7A3BC33911D5}" dt="2023-09-03T10:24:51.234" v="3588" actId="1076"/>
          <ac:spMkLst>
            <pc:docMk/>
            <pc:sldMk cId="327623074" sldId="644"/>
            <ac:spMk id="80" creationId="{E280A2E9-CC98-330F-B7E9-B4E1FA58B2E0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106" creationId="{02FD78F6-C2C8-6BA2-8ABD-91ABA4B96025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107" creationId="{9675D479-82AD-C545-3E5D-A0D324D2D8ED}"/>
          </ac:spMkLst>
        </pc:spChg>
        <pc:spChg chg="mod">
          <ac:chgData name="Premathilake H. T. M it20265410" userId="f242275b-e3f0-4a99-9266-4605dd9ff9dd" providerId="ADAL" clId="{F5FB1C5E-4C76-4A0C-BD2B-7A3BC33911D5}" dt="2023-09-03T10:24:05.152" v="3586" actId="1076"/>
          <ac:spMkLst>
            <pc:docMk/>
            <pc:sldMk cId="327623074" sldId="644"/>
            <ac:spMk id="117" creationId="{D77D933F-F33F-B951-E161-F5B0098793E4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118" creationId="{9B048FB5-A39D-6815-8E69-23FF2FECFF34}"/>
          </ac:spMkLst>
        </pc:spChg>
        <pc:spChg chg="mod">
          <ac:chgData name="Premathilake H. T. M it20265410" userId="f242275b-e3f0-4a99-9266-4605dd9ff9dd" providerId="ADAL" clId="{F5FB1C5E-4C76-4A0C-BD2B-7A3BC33911D5}" dt="2023-09-03T10:21:18.704" v="3568" actId="164"/>
          <ac:spMkLst>
            <pc:docMk/>
            <pc:sldMk cId="327623074" sldId="644"/>
            <ac:spMk id="123" creationId="{3BBBC238-ABEB-778A-BD48-6D390194CA4C}"/>
          </ac:spMkLst>
        </pc:spChg>
        <pc:spChg chg="mod">
          <ac:chgData name="Premathilake H. T. M it20265410" userId="f242275b-e3f0-4a99-9266-4605dd9ff9dd" providerId="ADAL" clId="{F5FB1C5E-4C76-4A0C-BD2B-7A3BC33911D5}" dt="2023-09-03T10:24:02.199" v="3585" actId="1076"/>
          <ac:spMkLst>
            <pc:docMk/>
            <pc:sldMk cId="327623074" sldId="644"/>
            <ac:spMk id="127" creationId="{300B02D1-E914-5D38-3935-B3CCA380544E}"/>
          </ac:spMkLst>
        </pc:spChg>
        <pc:spChg chg="mod">
          <ac:chgData name="Premathilake H. T. M it20265410" userId="f242275b-e3f0-4a99-9266-4605dd9ff9dd" providerId="ADAL" clId="{F5FB1C5E-4C76-4A0C-BD2B-7A3BC33911D5}" dt="2023-09-03T10:23:53.040" v="3582" actId="1076"/>
          <ac:spMkLst>
            <pc:docMk/>
            <pc:sldMk cId="327623074" sldId="644"/>
            <ac:spMk id="128" creationId="{933E5AD8-0419-5368-AD1A-63B3AA5AB36F}"/>
          </ac:spMkLst>
        </pc:spChg>
        <pc:spChg chg="mod">
          <ac:chgData name="Premathilake H. T. M it20265410" userId="f242275b-e3f0-4a99-9266-4605dd9ff9dd" providerId="ADAL" clId="{F5FB1C5E-4C76-4A0C-BD2B-7A3BC33911D5}" dt="2023-09-03T10:23:56.823" v="3583" actId="1076"/>
          <ac:spMkLst>
            <pc:docMk/>
            <pc:sldMk cId="327623074" sldId="644"/>
            <ac:spMk id="129" creationId="{4E9FE4B8-03EA-A81D-1A78-849699659FD1}"/>
          </ac:spMkLst>
        </pc:spChg>
        <pc:grpChg chg="add mod">
          <ac:chgData name="Premathilake H. T. M it20265410" userId="f242275b-e3f0-4a99-9266-4605dd9ff9dd" providerId="ADAL" clId="{F5FB1C5E-4C76-4A0C-BD2B-7A3BC33911D5}" dt="2023-09-03T10:26:34.165" v="3609" actId="14100"/>
          <ac:grpSpMkLst>
            <pc:docMk/>
            <pc:sldMk cId="327623074" sldId="644"/>
            <ac:grpSpMk id="2" creationId="{B3060BEF-7ACD-5EFF-07D2-5E21FEBD1416}"/>
          </ac:grpSpMkLst>
        </pc:grpChg>
        <pc:picChg chg="mod">
          <ac:chgData name="Premathilake H. T. M it20265410" userId="f242275b-e3f0-4a99-9266-4605dd9ff9dd" providerId="ADAL" clId="{F5FB1C5E-4C76-4A0C-BD2B-7A3BC33911D5}" dt="2023-09-03T10:26:06.574" v="3597" actId="1076"/>
          <ac:picMkLst>
            <pc:docMk/>
            <pc:sldMk cId="327623074" sldId="644"/>
            <ac:picMk id="37" creationId="{9B0DE159-7521-CDC9-1C3D-CA7326DE5B27}"/>
          </ac:picMkLst>
        </pc:picChg>
        <pc:picChg chg="mod">
          <ac:chgData name="Premathilake H. T. M it20265410" userId="f242275b-e3f0-4a99-9266-4605dd9ff9dd" providerId="ADAL" clId="{F5FB1C5E-4C76-4A0C-BD2B-7A3BC33911D5}" dt="2023-09-03T10:21:18.704" v="3568" actId="164"/>
          <ac:picMkLst>
            <pc:docMk/>
            <pc:sldMk cId="327623074" sldId="644"/>
            <ac:picMk id="43" creationId="{B57008DA-43C8-C90C-54C4-01BFCECA9126}"/>
          </ac:picMkLst>
        </pc:picChg>
        <pc:picChg chg="mod">
          <ac:chgData name="Premathilake H. T. M it20265410" userId="f242275b-e3f0-4a99-9266-4605dd9ff9dd" providerId="ADAL" clId="{F5FB1C5E-4C76-4A0C-BD2B-7A3BC33911D5}" dt="2023-09-03T10:23:21.738" v="3575" actId="14100"/>
          <ac:picMkLst>
            <pc:docMk/>
            <pc:sldMk cId="327623074" sldId="644"/>
            <ac:picMk id="53" creationId="{B58A1AEF-6568-8D1C-6B7E-D499F426A4A4}"/>
          </ac:picMkLst>
        </pc:picChg>
        <pc:picChg chg="mod">
          <ac:chgData name="Premathilake H. T. M it20265410" userId="f242275b-e3f0-4a99-9266-4605dd9ff9dd" providerId="ADAL" clId="{F5FB1C5E-4C76-4A0C-BD2B-7A3BC33911D5}" dt="2023-09-03T10:23:21.738" v="3575" actId="14100"/>
          <ac:picMkLst>
            <pc:docMk/>
            <pc:sldMk cId="327623074" sldId="644"/>
            <ac:picMk id="83" creationId="{76A4A2D9-0DBA-4D8E-67CD-26560343FF7F}"/>
          </ac:picMkLst>
        </pc:picChg>
        <pc:picChg chg="mod">
          <ac:chgData name="Premathilake H. T. M it20265410" userId="f242275b-e3f0-4a99-9266-4605dd9ff9dd" providerId="ADAL" clId="{F5FB1C5E-4C76-4A0C-BD2B-7A3BC33911D5}" dt="2023-09-03T10:23:21.738" v="3575" actId="14100"/>
          <ac:picMkLst>
            <pc:docMk/>
            <pc:sldMk cId="327623074" sldId="644"/>
            <ac:picMk id="84" creationId="{7E120671-DD2A-698D-7A5E-27F999B404F9}"/>
          </ac:picMkLst>
        </pc:picChg>
        <pc:picChg chg="mod">
          <ac:chgData name="Premathilake H. T. M it20265410" userId="f242275b-e3f0-4a99-9266-4605dd9ff9dd" providerId="ADAL" clId="{F5FB1C5E-4C76-4A0C-BD2B-7A3BC33911D5}" dt="2023-09-03T10:23:40.530" v="3578" actId="1076"/>
          <ac:picMkLst>
            <pc:docMk/>
            <pc:sldMk cId="327623074" sldId="644"/>
            <ac:picMk id="96" creationId="{117953BE-8C1A-B25B-5C81-F2C820DC7655}"/>
          </ac:picMkLst>
        </pc:picChg>
        <pc:picChg chg="mod">
          <ac:chgData name="Premathilake H. T. M it20265410" userId="f242275b-e3f0-4a99-9266-4605dd9ff9dd" providerId="ADAL" clId="{F5FB1C5E-4C76-4A0C-BD2B-7A3BC33911D5}" dt="2023-09-03T10:23:44.785" v="3579" actId="1076"/>
          <ac:picMkLst>
            <pc:docMk/>
            <pc:sldMk cId="327623074" sldId="644"/>
            <ac:picMk id="97" creationId="{9F6ACE9B-6725-3680-FFBF-F291A3830FCB}"/>
          </ac:picMkLst>
        </pc:picChg>
        <pc:picChg chg="mod">
          <ac:chgData name="Premathilake H. T. M it20265410" userId="f242275b-e3f0-4a99-9266-4605dd9ff9dd" providerId="ADAL" clId="{F5FB1C5E-4C76-4A0C-BD2B-7A3BC33911D5}" dt="2023-09-03T10:23:46.655" v="3580" actId="1076"/>
          <ac:picMkLst>
            <pc:docMk/>
            <pc:sldMk cId="327623074" sldId="644"/>
            <ac:picMk id="98" creationId="{76B43B6C-9D46-5CF8-B950-FDF427244E46}"/>
          </ac:picMkLst>
        </pc:picChg>
        <pc:picChg chg="mod">
          <ac:chgData name="Premathilake H. T. M it20265410" userId="f242275b-e3f0-4a99-9266-4605dd9ff9dd" providerId="ADAL" clId="{F5FB1C5E-4C76-4A0C-BD2B-7A3BC33911D5}" dt="2023-09-03T10:23:49.820" v="3581" actId="1076"/>
          <ac:picMkLst>
            <pc:docMk/>
            <pc:sldMk cId="327623074" sldId="644"/>
            <ac:picMk id="99" creationId="{6462E2E4-383D-8734-C9BA-F51BB73DDB2B}"/>
          </ac:picMkLst>
        </pc:picChg>
        <pc:picChg chg="mod">
          <ac:chgData name="Premathilake H. T. M it20265410" userId="f242275b-e3f0-4a99-9266-4605dd9ff9dd" providerId="ADAL" clId="{F5FB1C5E-4C76-4A0C-BD2B-7A3BC33911D5}" dt="2023-09-03T10:23:21.738" v="3575" actId="14100"/>
          <ac:picMkLst>
            <pc:docMk/>
            <pc:sldMk cId="327623074" sldId="644"/>
            <ac:picMk id="109" creationId="{F6352D61-CF25-1398-91B3-B79BC8AF7314}"/>
          </ac:picMkLst>
        </pc:picChg>
        <pc:cxnChg chg="mod">
          <ac:chgData name="Premathilake H. T. M it20265410" userId="f242275b-e3f0-4a99-9266-4605dd9ff9dd" providerId="ADAL" clId="{F5FB1C5E-4C76-4A0C-BD2B-7A3BC33911D5}" dt="2023-09-03T10:24:54.602" v="3590" actId="14100"/>
          <ac:cxnSpMkLst>
            <pc:docMk/>
            <pc:sldMk cId="327623074" sldId="644"/>
            <ac:cxnSpMk id="18" creationId="{BF782805-67FD-F293-52B2-A7BE53656154}"/>
          </ac:cxnSpMkLst>
        </pc:cxnChg>
        <pc:cxnChg chg="mod">
          <ac:chgData name="Premathilake H. T. M it20265410" userId="f242275b-e3f0-4a99-9266-4605dd9ff9dd" providerId="ADAL" clId="{F5FB1C5E-4C76-4A0C-BD2B-7A3BC33911D5}" dt="2023-09-03T10:26:57.475" v="3612" actId="14100"/>
          <ac:cxnSpMkLst>
            <pc:docMk/>
            <pc:sldMk cId="327623074" sldId="644"/>
            <ac:cxnSpMk id="20" creationId="{5E1CFA93-BFD3-30E8-0AF7-BD99CABD09A1}"/>
          </ac:cxnSpMkLst>
        </pc:cxnChg>
        <pc:cxnChg chg="mod">
          <ac:chgData name="Premathilake H. T. M it20265410" userId="f242275b-e3f0-4a99-9266-4605dd9ff9dd" providerId="ADAL" clId="{F5FB1C5E-4C76-4A0C-BD2B-7A3BC33911D5}" dt="2023-09-03T10:23:21.738" v="3575" actId="14100"/>
          <ac:cxnSpMkLst>
            <pc:docMk/>
            <pc:sldMk cId="327623074" sldId="644"/>
            <ac:cxnSpMk id="22" creationId="{54B89D95-1BCA-258E-8BEB-720B4C28BC08}"/>
          </ac:cxnSpMkLst>
        </pc:cxnChg>
        <pc:cxnChg chg="mod">
          <ac:chgData name="Premathilake H. T. M it20265410" userId="f242275b-e3f0-4a99-9266-4605dd9ff9dd" providerId="ADAL" clId="{F5FB1C5E-4C76-4A0C-BD2B-7A3BC33911D5}" dt="2023-09-03T10:26:06.574" v="3597" actId="1076"/>
          <ac:cxnSpMkLst>
            <pc:docMk/>
            <pc:sldMk cId="327623074" sldId="644"/>
            <ac:cxnSpMk id="35" creationId="{1B145011-1893-0A73-05B5-2DD8A1A8A4DC}"/>
          </ac:cxnSpMkLst>
        </pc:cxnChg>
        <pc:cxnChg chg="mod">
          <ac:chgData name="Premathilake H. T. M it20265410" userId="f242275b-e3f0-4a99-9266-4605dd9ff9dd" providerId="ADAL" clId="{F5FB1C5E-4C76-4A0C-BD2B-7A3BC33911D5}" dt="2023-09-03T10:21:18.704" v="3568" actId="164"/>
          <ac:cxnSpMkLst>
            <pc:docMk/>
            <pc:sldMk cId="327623074" sldId="644"/>
            <ac:cxnSpMk id="38" creationId="{C8A078EE-0AD5-E7AB-C801-0EDC615F617B}"/>
          </ac:cxnSpMkLst>
        </pc:cxnChg>
        <pc:cxnChg chg="mod">
          <ac:chgData name="Premathilake H. T. M it20265410" userId="f242275b-e3f0-4a99-9266-4605dd9ff9dd" providerId="ADAL" clId="{F5FB1C5E-4C76-4A0C-BD2B-7A3BC33911D5}" dt="2023-09-03T10:21:18.704" v="3568" actId="164"/>
          <ac:cxnSpMkLst>
            <pc:docMk/>
            <pc:sldMk cId="327623074" sldId="644"/>
            <ac:cxnSpMk id="39" creationId="{1AD211CC-AEE6-EDB0-7894-B509CFE3EFCA}"/>
          </ac:cxnSpMkLst>
        </pc:cxnChg>
        <pc:cxnChg chg="mod">
          <ac:chgData name="Premathilake H. T. M it20265410" userId="f242275b-e3f0-4a99-9266-4605dd9ff9dd" providerId="ADAL" clId="{F5FB1C5E-4C76-4A0C-BD2B-7A3BC33911D5}" dt="2023-09-03T10:23:21.738" v="3575" actId="14100"/>
          <ac:cxnSpMkLst>
            <pc:docMk/>
            <pc:sldMk cId="327623074" sldId="644"/>
            <ac:cxnSpMk id="41" creationId="{907628F6-C9E3-F858-5765-D64E59BD3DA6}"/>
          </ac:cxnSpMkLst>
        </pc:cxnChg>
        <pc:cxnChg chg="mod">
          <ac:chgData name="Premathilake H. T. M it20265410" userId="f242275b-e3f0-4a99-9266-4605dd9ff9dd" providerId="ADAL" clId="{F5FB1C5E-4C76-4A0C-BD2B-7A3BC33911D5}" dt="2023-09-03T10:26:17.181" v="3607" actId="1036"/>
          <ac:cxnSpMkLst>
            <pc:docMk/>
            <pc:sldMk cId="327623074" sldId="644"/>
            <ac:cxnSpMk id="42" creationId="{9EC9F415-CAE1-046B-9B4D-928ADEB366FB}"/>
          </ac:cxnSpMkLst>
        </pc:cxnChg>
        <pc:cxnChg chg="mod">
          <ac:chgData name="Premathilake H. T. M it20265410" userId="f242275b-e3f0-4a99-9266-4605dd9ff9dd" providerId="ADAL" clId="{F5FB1C5E-4C76-4A0C-BD2B-7A3BC33911D5}" dt="2023-09-03T10:23:29.438" v="3576" actId="1076"/>
          <ac:cxnSpMkLst>
            <pc:docMk/>
            <pc:sldMk cId="327623074" sldId="644"/>
            <ac:cxnSpMk id="44" creationId="{2F97682B-0E81-A5A0-DE8F-438BCDCF888B}"/>
          </ac:cxnSpMkLst>
        </pc:cxnChg>
        <pc:cxnChg chg="mod">
          <ac:chgData name="Premathilake H. T. M it20265410" userId="f242275b-e3f0-4a99-9266-4605dd9ff9dd" providerId="ADAL" clId="{F5FB1C5E-4C76-4A0C-BD2B-7A3BC33911D5}" dt="2023-09-03T10:21:18.704" v="3568" actId="164"/>
          <ac:cxnSpMkLst>
            <pc:docMk/>
            <pc:sldMk cId="327623074" sldId="644"/>
            <ac:cxnSpMk id="46" creationId="{CF17B6AF-9706-5552-85E4-26459E7295EC}"/>
          </ac:cxnSpMkLst>
        </pc:cxnChg>
        <pc:cxnChg chg="mod">
          <ac:chgData name="Premathilake H. T. M it20265410" userId="f242275b-e3f0-4a99-9266-4605dd9ff9dd" providerId="ADAL" clId="{F5FB1C5E-4C76-4A0C-BD2B-7A3BC33911D5}" dt="2023-09-03T10:26:06.574" v="3597" actId="1076"/>
          <ac:cxnSpMkLst>
            <pc:docMk/>
            <pc:sldMk cId="327623074" sldId="644"/>
            <ac:cxnSpMk id="58" creationId="{1E22988E-7984-AD8F-1BE7-1B6982411E88}"/>
          </ac:cxnSpMkLst>
        </pc:cxnChg>
        <pc:cxnChg chg="mod">
          <ac:chgData name="Premathilake H. T. M it20265410" userId="f242275b-e3f0-4a99-9266-4605dd9ff9dd" providerId="ADAL" clId="{F5FB1C5E-4C76-4A0C-BD2B-7A3BC33911D5}" dt="2023-09-03T10:26:06.574" v="3597" actId="1076"/>
          <ac:cxnSpMkLst>
            <pc:docMk/>
            <pc:sldMk cId="327623074" sldId="644"/>
            <ac:cxnSpMk id="61" creationId="{BDF698E4-B4B4-CF9F-3A44-8B57B9376743}"/>
          </ac:cxnSpMkLst>
        </pc:cxnChg>
        <pc:cxnChg chg="mod">
          <ac:chgData name="Premathilake H. T. M it20265410" userId="f242275b-e3f0-4a99-9266-4605dd9ff9dd" providerId="ADAL" clId="{F5FB1C5E-4C76-4A0C-BD2B-7A3BC33911D5}" dt="2023-09-03T10:23:21.738" v="3575" actId="14100"/>
          <ac:cxnSpMkLst>
            <pc:docMk/>
            <pc:sldMk cId="327623074" sldId="644"/>
            <ac:cxnSpMk id="101" creationId="{F1150040-3A3F-54B8-17EE-5B22D039EC02}"/>
          </ac:cxnSpMkLst>
        </pc:cxnChg>
      </pc:sldChg>
      <pc:sldChg chg="del">
        <pc:chgData name="Premathilake H. T. M it20265410" userId="f242275b-e3f0-4a99-9266-4605dd9ff9dd" providerId="ADAL" clId="{F5FB1C5E-4C76-4A0C-BD2B-7A3BC33911D5}" dt="2023-09-03T19:35:15.078" v="4654" actId="47"/>
        <pc:sldMkLst>
          <pc:docMk/>
          <pc:sldMk cId="707909044" sldId="647"/>
        </pc:sldMkLst>
      </pc:sldChg>
      <pc:sldChg chg="modSp mod">
        <pc:chgData name="Premathilake H. T. M it20265410" userId="f242275b-e3f0-4a99-9266-4605dd9ff9dd" providerId="ADAL" clId="{F5FB1C5E-4C76-4A0C-BD2B-7A3BC33911D5}" dt="2023-09-03T19:36:54.685" v="4690" actId="1076"/>
        <pc:sldMkLst>
          <pc:docMk/>
          <pc:sldMk cId="3851854507" sldId="648"/>
        </pc:sldMkLst>
        <pc:spChg chg="mod">
          <ac:chgData name="Premathilake H. T. M it20265410" userId="f242275b-e3f0-4a99-9266-4605dd9ff9dd" providerId="ADAL" clId="{F5FB1C5E-4C76-4A0C-BD2B-7A3BC33911D5}" dt="2023-09-03T19:36:54.685" v="4690" actId="1076"/>
          <ac:spMkLst>
            <pc:docMk/>
            <pc:sldMk cId="3851854507" sldId="648"/>
            <ac:spMk id="2" creationId="{64633027-1B9B-8DDC-5BAA-5EF23C1BFAA8}"/>
          </ac:spMkLst>
        </pc:spChg>
        <pc:spChg chg="mod">
          <ac:chgData name="Premathilake H. T. M it20265410" userId="f242275b-e3f0-4a99-9266-4605dd9ff9dd" providerId="ADAL" clId="{F5FB1C5E-4C76-4A0C-BD2B-7A3BC33911D5}" dt="2023-09-03T19:36:25.573" v="4671" actId="1076"/>
          <ac:spMkLst>
            <pc:docMk/>
            <pc:sldMk cId="3851854507" sldId="648"/>
            <ac:spMk id="5" creationId="{36CF9028-787A-384C-CC73-9E9D1F978CCF}"/>
          </ac:spMkLst>
        </pc:spChg>
        <pc:cxnChg chg="mod">
          <ac:chgData name="Premathilake H. T. M it20265410" userId="f242275b-e3f0-4a99-9266-4605dd9ff9dd" providerId="ADAL" clId="{F5FB1C5E-4C76-4A0C-BD2B-7A3BC33911D5}" dt="2023-09-03T19:36:46.183" v="4689" actId="1038"/>
          <ac:cxnSpMkLst>
            <pc:docMk/>
            <pc:sldMk cId="3851854507" sldId="648"/>
            <ac:cxnSpMk id="8" creationId="{D4472BBB-22BF-4110-A0E6-C471E4CA834C}"/>
          </ac:cxnSpMkLst>
        </pc:cxnChg>
      </pc:sldChg>
      <pc:sldChg chg="add del">
        <pc:chgData name="Premathilake H. T. M it20265410" userId="f242275b-e3f0-4a99-9266-4605dd9ff9dd" providerId="ADAL" clId="{F5FB1C5E-4C76-4A0C-BD2B-7A3BC33911D5}" dt="2023-09-03T11:32:14.478" v="3781" actId="47"/>
        <pc:sldMkLst>
          <pc:docMk/>
          <pc:sldMk cId="1585903396" sldId="650"/>
        </pc:sldMkLst>
      </pc:sldChg>
      <pc:sldChg chg="addSp delSp modSp mod">
        <pc:chgData name="Premathilake H. T. M it20265410" userId="f242275b-e3f0-4a99-9266-4605dd9ff9dd" providerId="ADAL" clId="{F5FB1C5E-4C76-4A0C-BD2B-7A3BC33911D5}" dt="2023-09-03T19:02:25.749" v="4460" actId="14100"/>
        <pc:sldMkLst>
          <pc:docMk/>
          <pc:sldMk cId="4034357656" sldId="651"/>
        </pc:sldMkLst>
        <pc:spChg chg="mod">
          <ac:chgData name="Premathilake H. T. M it20265410" userId="f242275b-e3f0-4a99-9266-4605dd9ff9dd" providerId="ADAL" clId="{F5FB1C5E-4C76-4A0C-BD2B-7A3BC33911D5}" dt="2023-09-03T18:57:33.734" v="4378" actId="1076"/>
          <ac:spMkLst>
            <pc:docMk/>
            <pc:sldMk cId="4034357656" sldId="651"/>
            <ac:spMk id="2" creationId="{457A1D85-75DD-C610-45AE-065A71FC7688}"/>
          </ac:spMkLst>
        </pc:spChg>
        <pc:graphicFrameChg chg="add del mod modGraphic">
          <ac:chgData name="Premathilake H. T. M it20265410" userId="f242275b-e3f0-4a99-9266-4605dd9ff9dd" providerId="ADAL" clId="{F5FB1C5E-4C76-4A0C-BD2B-7A3BC33911D5}" dt="2023-09-03T19:01:02.604" v="4386" actId="478"/>
          <ac:graphicFrameMkLst>
            <pc:docMk/>
            <pc:sldMk cId="4034357656" sldId="651"/>
            <ac:graphicFrameMk id="4" creationId="{DEA3FC37-1978-E275-2F02-433ED28DE136}"/>
          </ac:graphicFrameMkLst>
        </pc:graphicFrameChg>
        <pc:picChg chg="ord">
          <ac:chgData name="Premathilake H. T. M it20265410" userId="f242275b-e3f0-4a99-9266-4605dd9ff9dd" providerId="ADAL" clId="{F5FB1C5E-4C76-4A0C-BD2B-7A3BC33911D5}" dt="2023-09-03T18:58:25.894" v="4381" actId="167"/>
          <ac:picMkLst>
            <pc:docMk/>
            <pc:sldMk cId="4034357656" sldId="651"/>
            <ac:picMk id="3" creationId="{56E9FAE2-8F9A-06A9-BDEB-6BB0F4A49BAC}"/>
          </ac:picMkLst>
        </pc:picChg>
        <pc:picChg chg="mod">
          <ac:chgData name="Premathilake H. T. M it20265410" userId="f242275b-e3f0-4a99-9266-4605dd9ff9dd" providerId="ADAL" clId="{F5FB1C5E-4C76-4A0C-BD2B-7A3BC33911D5}" dt="2023-09-03T19:02:18.942" v="4458" actId="14100"/>
          <ac:picMkLst>
            <pc:docMk/>
            <pc:sldMk cId="4034357656" sldId="651"/>
            <ac:picMk id="7" creationId="{6BE843D4-840F-7E10-6147-B27DDFC8250F}"/>
          </ac:picMkLst>
        </pc:picChg>
        <pc:picChg chg="mod">
          <ac:chgData name="Premathilake H. T. M it20265410" userId="f242275b-e3f0-4a99-9266-4605dd9ff9dd" providerId="ADAL" clId="{F5FB1C5E-4C76-4A0C-BD2B-7A3BC33911D5}" dt="2023-09-03T19:02:25.749" v="4460" actId="14100"/>
          <ac:picMkLst>
            <pc:docMk/>
            <pc:sldMk cId="4034357656" sldId="651"/>
            <ac:picMk id="9" creationId="{73ABEFBE-7A79-7463-87B7-18A2AF0DDF5C}"/>
          </ac:picMkLst>
        </pc:picChg>
        <pc:picChg chg="mod">
          <ac:chgData name="Premathilake H. T. M it20265410" userId="f242275b-e3f0-4a99-9266-4605dd9ff9dd" providerId="ADAL" clId="{F5FB1C5E-4C76-4A0C-BD2B-7A3BC33911D5}" dt="2023-09-03T19:02:22.422" v="4459" actId="14100"/>
          <ac:picMkLst>
            <pc:docMk/>
            <pc:sldMk cId="4034357656" sldId="651"/>
            <ac:picMk id="12" creationId="{52AECB45-9C2B-5CDC-0EA7-DEF8702533B8}"/>
          </ac:picMkLst>
        </pc:picChg>
      </pc:sldChg>
      <pc:sldChg chg="addSp modSp mod">
        <pc:chgData name="Premathilake H. T. M it20265410" userId="f242275b-e3f0-4a99-9266-4605dd9ff9dd" providerId="ADAL" clId="{F5FB1C5E-4C76-4A0C-BD2B-7A3BC33911D5}" dt="2023-09-03T19:03:49.088" v="4479" actId="20577"/>
        <pc:sldMkLst>
          <pc:docMk/>
          <pc:sldMk cId="1113465071" sldId="652"/>
        </pc:sldMkLst>
        <pc:spChg chg="add mod">
          <ac:chgData name="Premathilake H. T. M it20265410" userId="f242275b-e3f0-4a99-9266-4605dd9ff9dd" providerId="ADAL" clId="{F5FB1C5E-4C76-4A0C-BD2B-7A3BC33911D5}" dt="2023-09-03T19:03:49.088" v="4479" actId="20577"/>
          <ac:spMkLst>
            <pc:docMk/>
            <pc:sldMk cId="1113465071" sldId="652"/>
            <ac:spMk id="2" creationId="{6B8ADD62-224D-44A9-064D-EBA67B033D5B}"/>
          </ac:spMkLst>
        </pc:spChg>
        <pc:picChg chg="mod">
          <ac:chgData name="Premathilake H. T. M it20265410" userId="f242275b-e3f0-4a99-9266-4605dd9ff9dd" providerId="ADAL" clId="{F5FB1C5E-4C76-4A0C-BD2B-7A3BC33911D5}" dt="2023-09-03T19:03:28.662" v="4462" actId="1076"/>
          <ac:picMkLst>
            <pc:docMk/>
            <pc:sldMk cId="1113465071" sldId="652"/>
            <ac:picMk id="3" creationId="{D7B8E5B0-B890-1821-2FD2-D946738D2502}"/>
          </ac:picMkLst>
        </pc:picChg>
      </pc:sldChg>
      <pc:sldChg chg="modSp mod">
        <pc:chgData name="Premathilake H. T. M it20265410" userId="f242275b-e3f0-4a99-9266-4605dd9ff9dd" providerId="ADAL" clId="{F5FB1C5E-4C76-4A0C-BD2B-7A3BC33911D5}" dt="2023-09-03T19:23:17.161" v="4586" actId="20577"/>
        <pc:sldMkLst>
          <pc:docMk/>
          <pc:sldMk cId="2892395642" sldId="655"/>
        </pc:sldMkLst>
        <pc:spChg chg="mod">
          <ac:chgData name="Premathilake H. T. M it20265410" userId="f242275b-e3f0-4a99-9266-4605dd9ff9dd" providerId="ADAL" clId="{F5FB1C5E-4C76-4A0C-BD2B-7A3BC33911D5}" dt="2023-09-03T19:23:17.161" v="4586" actId="20577"/>
          <ac:spMkLst>
            <pc:docMk/>
            <pc:sldMk cId="2892395642" sldId="655"/>
            <ac:spMk id="4" creationId="{CE92D300-D3B0-3074-93FE-A8AFCE9A97AF}"/>
          </ac:spMkLst>
        </pc:spChg>
      </pc:sldChg>
      <pc:sldChg chg="addSp modSp new mod">
        <pc:chgData name="Premathilake H. T. M it20265410" userId="f242275b-e3f0-4a99-9266-4605dd9ff9dd" providerId="ADAL" clId="{F5FB1C5E-4C76-4A0C-BD2B-7A3BC33911D5}" dt="2023-09-03T19:19:24.426" v="4529" actId="108"/>
        <pc:sldMkLst>
          <pc:docMk/>
          <pc:sldMk cId="2875792302" sldId="656"/>
        </pc:sldMkLst>
        <pc:spChg chg="add mod">
          <ac:chgData name="Premathilake H. T. M it20265410" userId="f242275b-e3f0-4a99-9266-4605dd9ff9dd" providerId="ADAL" clId="{F5FB1C5E-4C76-4A0C-BD2B-7A3BC33911D5}" dt="2023-09-03T19:17:58.601" v="4524"/>
          <ac:spMkLst>
            <pc:docMk/>
            <pc:sldMk cId="2875792302" sldId="656"/>
            <ac:spMk id="4" creationId="{D77B5BD9-4A82-0C9E-D4E8-79516BF25822}"/>
          </ac:spMkLst>
        </pc:spChg>
        <pc:spChg chg="add mod">
          <ac:chgData name="Premathilake H. T. M it20265410" userId="f242275b-e3f0-4a99-9266-4605dd9ff9dd" providerId="ADAL" clId="{F5FB1C5E-4C76-4A0C-BD2B-7A3BC33911D5}" dt="2023-09-03T19:19:24.426" v="4529" actId="108"/>
          <ac:spMkLst>
            <pc:docMk/>
            <pc:sldMk cId="2875792302" sldId="656"/>
            <ac:spMk id="6" creationId="{8F48803A-EA5B-5904-DF2B-58DCC5C4A383}"/>
          </ac:spMkLst>
        </pc:spChg>
        <pc:picChg chg="add mod">
          <ac:chgData name="Premathilake H. T. M it20265410" userId="f242275b-e3f0-4a99-9266-4605dd9ff9dd" providerId="ADAL" clId="{F5FB1C5E-4C76-4A0C-BD2B-7A3BC33911D5}" dt="2023-09-03T19:18:04.895" v="4525" actId="1036"/>
          <ac:picMkLst>
            <pc:docMk/>
            <pc:sldMk cId="2875792302" sldId="656"/>
            <ac:picMk id="2" creationId="{92D11B4C-3C57-68A7-3854-7CE851E6D1EE}"/>
          </ac:picMkLst>
        </pc:picChg>
        <pc:picChg chg="add mod">
          <ac:chgData name="Premathilake H. T. M it20265410" userId="f242275b-e3f0-4a99-9266-4605dd9ff9dd" providerId="ADAL" clId="{F5FB1C5E-4C76-4A0C-BD2B-7A3BC33911D5}" dt="2023-09-03T19:17:58.601" v="4524"/>
          <ac:picMkLst>
            <pc:docMk/>
            <pc:sldMk cId="2875792302" sldId="656"/>
            <ac:picMk id="3" creationId="{85D338D6-4059-8CBD-809C-5FA54989DB79}"/>
          </ac:picMkLst>
        </pc:picChg>
      </pc:sldChg>
      <pc:sldChg chg="addSp modSp new mod">
        <pc:chgData name="Premathilake H. T. M it20265410" userId="f242275b-e3f0-4a99-9266-4605dd9ff9dd" providerId="ADAL" clId="{F5FB1C5E-4C76-4A0C-BD2B-7A3BC33911D5}" dt="2023-09-03T19:32:26.878" v="4653" actId="1035"/>
        <pc:sldMkLst>
          <pc:docMk/>
          <pc:sldMk cId="2414862610" sldId="658"/>
        </pc:sldMkLst>
        <pc:spChg chg="add mod">
          <ac:chgData name="Premathilake H. T. M it20265410" userId="f242275b-e3f0-4a99-9266-4605dd9ff9dd" providerId="ADAL" clId="{F5FB1C5E-4C76-4A0C-BD2B-7A3BC33911D5}" dt="2023-09-03T19:31:01.811" v="4649" actId="207"/>
          <ac:spMkLst>
            <pc:docMk/>
            <pc:sldMk cId="2414862610" sldId="658"/>
            <ac:spMk id="2" creationId="{384339CC-128C-B3A0-6A0C-30DE1A74527E}"/>
          </ac:spMkLst>
        </pc:spChg>
        <pc:spChg chg="add mod">
          <ac:chgData name="Premathilake H. T. M it20265410" userId="f242275b-e3f0-4a99-9266-4605dd9ff9dd" providerId="ADAL" clId="{F5FB1C5E-4C76-4A0C-BD2B-7A3BC33911D5}" dt="2023-09-03T19:24:06.675" v="4590"/>
          <ac:spMkLst>
            <pc:docMk/>
            <pc:sldMk cId="2414862610" sldId="658"/>
            <ac:spMk id="5" creationId="{D0C39221-2C11-F840-4C83-ACC6E53E72DF}"/>
          </ac:spMkLst>
        </pc:spChg>
        <pc:spChg chg="add mod">
          <ac:chgData name="Premathilake H. T. M it20265410" userId="f242275b-e3f0-4a99-9266-4605dd9ff9dd" providerId="ADAL" clId="{F5FB1C5E-4C76-4A0C-BD2B-7A3BC33911D5}" dt="2023-09-03T19:31:08.583" v="4651" actId="108"/>
          <ac:spMkLst>
            <pc:docMk/>
            <pc:sldMk cId="2414862610" sldId="658"/>
            <ac:spMk id="6" creationId="{EB6B9CC4-7130-5617-AA63-39929A1AE1A6}"/>
          </ac:spMkLst>
        </pc:spChg>
        <pc:spChg chg="add mod">
          <ac:chgData name="Premathilake H. T. M it20265410" userId="f242275b-e3f0-4a99-9266-4605dd9ff9dd" providerId="ADAL" clId="{F5FB1C5E-4C76-4A0C-BD2B-7A3BC33911D5}" dt="2023-09-03T19:31:13.780" v="4652" actId="108"/>
          <ac:spMkLst>
            <pc:docMk/>
            <pc:sldMk cId="2414862610" sldId="658"/>
            <ac:spMk id="7" creationId="{A7470199-E487-2FA8-BEED-980D720E3ED2}"/>
          </ac:spMkLst>
        </pc:spChg>
        <pc:spChg chg="add mod">
          <ac:chgData name="Premathilake H. T. M it20265410" userId="f242275b-e3f0-4a99-9266-4605dd9ff9dd" providerId="ADAL" clId="{F5FB1C5E-4C76-4A0C-BD2B-7A3BC33911D5}" dt="2023-09-03T19:25:39.216" v="4613" actId="1038"/>
          <ac:spMkLst>
            <pc:docMk/>
            <pc:sldMk cId="2414862610" sldId="658"/>
            <ac:spMk id="9" creationId="{4F39C979-585E-478F-1EF4-07823B9093E9}"/>
          </ac:spMkLst>
        </pc:spChg>
        <pc:picChg chg="add mod">
          <ac:chgData name="Premathilake H. T. M it20265410" userId="f242275b-e3f0-4a99-9266-4605dd9ff9dd" providerId="ADAL" clId="{F5FB1C5E-4C76-4A0C-BD2B-7A3BC33911D5}" dt="2023-09-03T19:32:26.878" v="4653" actId="1035"/>
          <ac:picMkLst>
            <pc:docMk/>
            <pc:sldMk cId="2414862610" sldId="658"/>
            <ac:picMk id="3" creationId="{8F411BF6-8A6B-AA53-96F9-5B13E901B550}"/>
          </ac:picMkLst>
        </pc:picChg>
        <pc:picChg chg="add mod">
          <ac:chgData name="Premathilake H. T. M it20265410" userId="f242275b-e3f0-4a99-9266-4605dd9ff9dd" providerId="ADAL" clId="{F5FB1C5E-4C76-4A0C-BD2B-7A3BC33911D5}" dt="2023-09-03T19:24:06.675" v="4590"/>
          <ac:picMkLst>
            <pc:docMk/>
            <pc:sldMk cId="2414862610" sldId="658"/>
            <ac:picMk id="4" creationId="{54B44A3B-030B-EA9D-FEAC-FA85B1A594A9}"/>
          </ac:picMkLst>
        </pc:picChg>
      </pc:sldChg>
      <pc:sldChg chg="addSp modSp new">
        <pc:chgData name="Premathilake H. T. M it20265410" userId="f242275b-e3f0-4a99-9266-4605dd9ff9dd" providerId="ADAL" clId="{F5FB1C5E-4C76-4A0C-BD2B-7A3BC33911D5}" dt="2023-09-03T19:24:12.675" v="4592"/>
        <pc:sldMkLst>
          <pc:docMk/>
          <pc:sldMk cId="2339802450" sldId="659"/>
        </pc:sldMkLst>
        <pc:spChg chg="add mod">
          <ac:chgData name="Premathilake H. T. M it20265410" userId="f242275b-e3f0-4a99-9266-4605dd9ff9dd" providerId="ADAL" clId="{F5FB1C5E-4C76-4A0C-BD2B-7A3BC33911D5}" dt="2023-09-03T19:24:12.675" v="4592"/>
          <ac:spMkLst>
            <pc:docMk/>
            <pc:sldMk cId="2339802450" sldId="659"/>
            <ac:spMk id="4" creationId="{34096EC9-C852-6660-BEF5-1EE8B19E7346}"/>
          </ac:spMkLst>
        </pc:spChg>
        <pc:picChg chg="add mod">
          <ac:chgData name="Premathilake H. T. M it20265410" userId="f242275b-e3f0-4a99-9266-4605dd9ff9dd" providerId="ADAL" clId="{F5FB1C5E-4C76-4A0C-BD2B-7A3BC33911D5}" dt="2023-09-03T19:24:12.675" v="4592"/>
          <ac:picMkLst>
            <pc:docMk/>
            <pc:sldMk cId="2339802450" sldId="659"/>
            <ac:picMk id="2" creationId="{285B7EF5-3425-FB48-2004-4A8D879185B4}"/>
          </ac:picMkLst>
        </pc:picChg>
        <pc:picChg chg="add mod">
          <ac:chgData name="Premathilake H. T. M it20265410" userId="f242275b-e3f0-4a99-9266-4605dd9ff9dd" providerId="ADAL" clId="{F5FB1C5E-4C76-4A0C-BD2B-7A3BC33911D5}" dt="2023-09-03T19:24:12.675" v="4592"/>
          <ac:picMkLst>
            <pc:docMk/>
            <pc:sldMk cId="2339802450" sldId="659"/>
            <ac:picMk id="3" creationId="{EBABCD42-005A-AF41-1672-BFFA5E7513F5}"/>
          </ac:picMkLst>
        </pc:picChg>
      </pc:sldChg>
      <pc:sldChg chg="delSp new del mod">
        <pc:chgData name="Premathilake H. T. M it20265410" userId="f242275b-e3f0-4a99-9266-4605dd9ff9dd" providerId="ADAL" clId="{F5FB1C5E-4C76-4A0C-BD2B-7A3BC33911D5}" dt="2023-09-03T20:10:04.928" v="4825" actId="47"/>
        <pc:sldMkLst>
          <pc:docMk/>
          <pc:sldMk cId="2447020715" sldId="663"/>
        </pc:sldMkLst>
        <pc:spChg chg="del">
          <ac:chgData name="Premathilake H. T. M it20265410" userId="f242275b-e3f0-4a99-9266-4605dd9ff9dd" providerId="ADAL" clId="{F5FB1C5E-4C76-4A0C-BD2B-7A3BC33911D5}" dt="2023-09-03T20:10:00.223" v="4822" actId="478"/>
          <ac:spMkLst>
            <pc:docMk/>
            <pc:sldMk cId="2447020715" sldId="663"/>
            <ac:spMk id="2" creationId="{7167AEAC-B3DE-13E1-DB96-B07D785964FB}"/>
          </ac:spMkLst>
        </pc:spChg>
        <pc:spChg chg="del">
          <ac:chgData name="Premathilake H. T. M it20265410" userId="f242275b-e3f0-4a99-9266-4605dd9ff9dd" providerId="ADAL" clId="{F5FB1C5E-4C76-4A0C-BD2B-7A3BC33911D5}" dt="2023-09-03T20:10:01.051" v="4823" actId="478"/>
          <ac:spMkLst>
            <pc:docMk/>
            <pc:sldMk cId="2447020715" sldId="663"/>
            <ac:spMk id="3" creationId="{1CB523FC-0BF0-9FAD-CCB1-991066FF92A3}"/>
          </ac:spMkLst>
        </pc:spChg>
      </pc:sldChg>
      <pc:sldChg chg="addSp delSp modSp add mod">
        <pc:chgData name="Premathilake H. T. M it20265410" userId="f242275b-e3f0-4a99-9266-4605dd9ff9dd" providerId="ADAL" clId="{F5FB1C5E-4C76-4A0C-BD2B-7A3BC33911D5}" dt="2023-09-03T20:19:31.292" v="4865" actId="1076"/>
        <pc:sldMkLst>
          <pc:docMk/>
          <pc:sldMk cId="176909547" sldId="664"/>
        </pc:sldMkLst>
        <pc:spChg chg="del">
          <ac:chgData name="Premathilake H. T. M it20265410" userId="f242275b-e3f0-4a99-9266-4605dd9ff9dd" providerId="ADAL" clId="{F5FB1C5E-4C76-4A0C-BD2B-7A3BC33911D5}" dt="2023-09-03T20:10:14.584" v="4826" actId="478"/>
          <ac:spMkLst>
            <pc:docMk/>
            <pc:sldMk cId="176909547" sldId="664"/>
            <ac:spMk id="8" creationId="{F413E6A5-B753-523B-EE2E-5F72D08909F0}"/>
          </ac:spMkLst>
        </pc:spChg>
        <pc:spChg chg="add mod">
          <ac:chgData name="Premathilake H. T. M it20265410" userId="f242275b-e3f0-4a99-9266-4605dd9ff9dd" providerId="ADAL" clId="{F5FB1C5E-4C76-4A0C-BD2B-7A3BC33911D5}" dt="2023-09-03T20:10:24.956" v="4827"/>
          <ac:spMkLst>
            <pc:docMk/>
            <pc:sldMk cId="176909547" sldId="664"/>
            <ac:spMk id="12" creationId="{AD3963D0-9603-AECE-F3F9-DA17625A33DB}"/>
          </ac:spMkLst>
        </pc:spChg>
        <pc:graphicFrameChg chg="mod modGraphic">
          <ac:chgData name="Premathilake H. T. M it20265410" userId="f242275b-e3f0-4a99-9266-4605dd9ff9dd" providerId="ADAL" clId="{F5FB1C5E-4C76-4A0C-BD2B-7A3BC33911D5}" dt="2023-09-03T20:17:18.860" v="4859" actId="1076"/>
          <ac:graphicFrameMkLst>
            <pc:docMk/>
            <pc:sldMk cId="176909547" sldId="664"/>
            <ac:graphicFrameMk id="15" creationId="{A94C7778-2FD7-AF24-52EF-73B9D0261364}"/>
          </ac:graphicFrameMkLst>
        </pc:graphicFrameChg>
        <pc:picChg chg="mod">
          <ac:chgData name="Premathilake H. T. M it20265410" userId="f242275b-e3f0-4a99-9266-4605dd9ff9dd" providerId="ADAL" clId="{F5FB1C5E-4C76-4A0C-BD2B-7A3BC33911D5}" dt="2023-09-03T20:19:31.292" v="4865" actId="1076"/>
          <ac:picMkLst>
            <pc:docMk/>
            <pc:sldMk cId="176909547" sldId="664"/>
            <ac:picMk id="13" creationId="{3C93539D-328B-873C-9809-DD7F3F16FB78}"/>
          </ac:picMkLst>
        </pc:picChg>
        <pc:picChg chg="add del mod modCrop">
          <ac:chgData name="Premathilake H. T. M it20265410" userId="f242275b-e3f0-4a99-9266-4605dd9ff9dd" providerId="ADAL" clId="{F5FB1C5E-4C76-4A0C-BD2B-7A3BC33911D5}" dt="2023-09-03T20:18:26.848" v="4862" actId="478"/>
          <ac:picMkLst>
            <pc:docMk/>
            <pc:sldMk cId="176909547" sldId="664"/>
            <ac:picMk id="14" creationId="{9D922934-33B7-7395-DFC5-C7A05A7C2729}"/>
          </ac:picMkLst>
        </pc:picChg>
        <pc:picChg chg="mod">
          <ac:chgData name="Premathilake H. T. M it20265410" userId="f242275b-e3f0-4a99-9266-4605dd9ff9dd" providerId="ADAL" clId="{F5FB1C5E-4C76-4A0C-BD2B-7A3BC33911D5}" dt="2023-09-03T20:19:27.551" v="4864" actId="1038"/>
          <ac:picMkLst>
            <pc:docMk/>
            <pc:sldMk cId="176909547" sldId="664"/>
            <ac:picMk id="18" creationId="{5AEE691B-4C01-8F15-0720-5EB2AB67BB7F}"/>
          </ac:picMkLst>
        </pc:picChg>
        <pc:picChg chg="del">
          <ac:chgData name="Premathilake H. T. M it20265410" userId="f242275b-e3f0-4a99-9266-4605dd9ff9dd" providerId="ADAL" clId="{F5FB1C5E-4C76-4A0C-BD2B-7A3BC33911D5}" dt="2023-09-03T20:10:32.317" v="4828" actId="478"/>
          <ac:picMkLst>
            <pc:docMk/>
            <pc:sldMk cId="176909547" sldId="664"/>
            <ac:picMk id="19" creationId="{43EAE540-3209-FD61-6836-5FC97F108BC9}"/>
          </ac:picMkLst>
        </pc:picChg>
      </pc:sldChg>
    </pc:docChg>
  </pc:docChgLst>
  <pc:docChgLst>
    <pc:chgData name="Bamunusinghe G.P it20011970" userId="a24cfa6b-71b5-453b-b29a-90b47e0c2e04" providerId="ADAL" clId="{4317EC08-F502-4C37-BB71-5DACAF7C36FE}"/>
    <pc:docChg chg="undo custSel addSld delSld modSld sldOrd">
      <pc:chgData name="Bamunusinghe G.P it20011970" userId="a24cfa6b-71b5-453b-b29a-90b47e0c2e04" providerId="ADAL" clId="{4317EC08-F502-4C37-BB71-5DACAF7C36FE}" dt="2023-09-04T01:16:47.443" v="3025" actId="1036"/>
      <pc:docMkLst>
        <pc:docMk/>
      </pc:docMkLst>
      <pc:sldChg chg="modSp mod">
        <pc:chgData name="Bamunusinghe G.P it20011970" userId="a24cfa6b-71b5-453b-b29a-90b47e0c2e04" providerId="ADAL" clId="{4317EC08-F502-4C37-BB71-5DACAF7C36FE}" dt="2023-09-03T08:46:59.806" v="1728" actId="20577"/>
        <pc:sldMkLst>
          <pc:docMk/>
          <pc:sldMk cId="836383750" sldId="433"/>
        </pc:sldMkLst>
        <pc:spChg chg="mod">
          <ac:chgData name="Bamunusinghe G.P it20011970" userId="a24cfa6b-71b5-453b-b29a-90b47e0c2e04" providerId="ADAL" clId="{4317EC08-F502-4C37-BB71-5DACAF7C36FE}" dt="2023-09-03T08:46:59.806" v="1728" actId="20577"/>
          <ac:spMkLst>
            <pc:docMk/>
            <pc:sldMk cId="836383750" sldId="433"/>
            <ac:spMk id="10" creationId="{0E7EE890-0273-0975-0C99-D64699DDCF41}"/>
          </ac:spMkLst>
        </pc:spChg>
      </pc:sldChg>
      <pc:sldChg chg="addSp delSp modSp mod">
        <pc:chgData name="Bamunusinghe G.P it20011970" userId="a24cfa6b-71b5-453b-b29a-90b47e0c2e04" providerId="ADAL" clId="{4317EC08-F502-4C37-BB71-5DACAF7C36FE}" dt="2023-09-04T01:16:47.443" v="3025" actId="1036"/>
        <pc:sldMkLst>
          <pc:docMk/>
          <pc:sldMk cId="4156974494" sldId="451"/>
        </pc:sldMkLst>
        <pc:picChg chg="del">
          <ac:chgData name="Bamunusinghe G.P it20011970" userId="a24cfa6b-71b5-453b-b29a-90b47e0c2e04" providerId="ADAL" clId="{4317EC08-F502-4C37-BB71-5DACAF7C36FE}" dt="2023-09-02T11:36:19.355" v="943" actId="478"/>
          <ac:picMkLst>
            <pc:docMk/>
            <pc:sldMk cId="4156974494" sldId="451"/>
            <ac:picMk id="3" creationId="{14283F9C-3923-4D02-3E82-0B5C29EE0D69}"/>
          </ac:picMkLst>
        </pc:picChg>
        <pc:picChg chg="del mod ord">
          <ac:chgData name="Bamunusinghe G.P it20011970" userId="a24cfa6b-71b5-453b-b29a-90b47e0c2e04" providerId="ADAL" clId="{4317EC08-F502-4C37-BB71-5DACAF7C36FE}" dt="2023-09-03T07:06:21.397" v="1708" actId="478"/>
          <ac:picMkLst>
            <pc:docMk/>
            <pc:sldMk cId="4156974494" sldId="451"/>
            <ac:picMk id="7" creationId="{798711E1-C279-0DFD-9AAB-481907E9692A}"/>
          </ac:picMkLst>
        </pc:picChg>
        <pc:picChg chg="add mod">
          <ac:chgData name="Bamunusinghe G.P it20011970" userId="a24cfa6b-71b5-453b-b29a-90b47e0c2e04" providerId="ADAL" clId="{4317EC08-F502-4C37-BB71-5DACAF7C36FE}" dt="2023-09-04T01:16:47.443" v="3025" actId="1036"/>
          <ac:picMkLst>
            <pc:docMk/>
            <pc:sldMk cId="4156974494" sldId="451"/>
            <ac:picMk id="7" creationId="{C4BECBDC-52F8-03D7-3867-F17022ABAB8F}"/>
          </ac:picMkLst>
        </pc:picChg>
        <pc:picChg chg="add del mod">
          <ac:chgData name="Bamunusinghe G.P it20011970" userId="a24cfa6b-71b5-453b-b29a-90b47e0c2e04" providerId="ADAL" clId="{4317EC08-F502-4C37-BB71-5DACAF7C36FE}" dt="2023-09-03T06:53:41.380" v="1683" actId="478"/>
          <ac:picMkLst>
            <pc:docMk/>
            <pc:sldMk cId="4156974494" sldId="451"/>
            <ac:picMk id="9" creationId="{587F4FC7-F2C2-BC8D-ABCC-4C739045DFB2}"/>
          </ac:picMkLst>
        </pc:picChg>
        <pc:picChg chg="add del mod">
          <ac:chgData name="Bamunusinghe G.P it20011970" userId="a24cfa6b-71b5-453b-b29a-90b47e0c2e04" providerId="ADAL" clId="{4317EC08-F502-4C37-BB71-5DACAF7C36FE}" dt="2023-09-03T07:05:17.779" v="1700" actId="478"/>
          <ac:picMkLst>
            <pc:docMk/>
            <pc:sldMk cId="4156974494" sldId="451"/>
            <ac:picMk id="11" creationId="{5FA23514-28D6-22C2-0B3A-96D04A4509C6}"/>
          </ac:picMkLst>
        </pc:picChg>
        <pc:picChg chg="add del mod">
          <ac:chgData name="Bamunusinghe G.P it20011970" userId="a24cfa6b-71b5-453b-b29a-90b47e0c2e04" providerId="ADAL" clId="{4317EC08-F502-4C37-BB71-5DACAF7C36FE}" dt="2023-09-03T12:09:37.073" v="2435" actId="478"/>
          <ac:picMkLst>
            <pc:docMk/>
            <pc:sldMk cId="4156974494" sldId="451"/>
            <ac:picMk id="13" creationId="{9BCA52AE-DA5F-A008-C699-4091E750CA85}"/>
          </ac:picMkLst>
        </pc:picChg>
        <pc:picChg chg="add mod">
          <ac:chgData name="Bamunusinghe G.P it20011970" userId="a24cfa6b-71b5-453b-b29a-90b47e0c2e04" providerId="ADAL" clId="{4317EC08-F502-4C37-BB71-5DACAF7C36FE}" dt="2023-09-03T12:09:32.555" v="2434" actId="931"/>
          <ac:picMkLst>
            <pc:docMk/>
            <pc:sldMk cId="4156974494" sldId="451"/>
            <ac:picMk id="15" creationId="{D9DEE94B-CD42-CE45-B9D1-4A661B7BB4EE}"/>
          </ac:picMkLst>
        </pc:picChg>
      </pc:sldChg>
      <pc:sldChg chg="addSp delSp modSp mod">
        <pc:chgData name="Bamunusinghe G.P it20011970" userId="a24cfa6b-71b5-453b-b29a-90b47e0c2e04" providerId="ADAL" clId="{4317EC08-F502-4C37-BB71-5DACAF7C36FE}" dt="2023-09-03T18:49:19.544" v="2766" actId="313"/>
        <pc:sldMkLst>
          <pc:docMk/>
          <pc:sldMk cId="2169814360" sldId="454"/>
        </pc:sldMkLst>
        <pc:spChg chg="del">
          <ac:chgData name="Bamunusinghe G.P it20011970" userId="a24cfa6b-71b5-453b-b29a-90b47e0c2e04" providerId="ADAL" clId="{4317EC08-F502-4C37-BB71-5DACAF7C36FE}" dt="2023-09-02T10:20:37.261" v="906" actId="478"/>
          <ac:spMkLst>
            <pc:docMk/>
            <pc:sldMk cId="2169814360" sldId="454"/>
            <ac:spMk id="17" creationId="{1B180452-6532-3017-DF82-4DC1C33DCD60}"/>
          </ac:spMkLst>
        </pc:spChg>
        <pc:spChg chg="del">
          <ac:chgData name="Bamunusinghe G.P it20011970" userId="a24cfa6b-71b5-453b-b29a-90b47e0c2e04" providerId="ADAL" clId="{4317EC08-F502-4C37-BB71-5DACAF7C36FE}" dt="2023-09-03T12:13:24.263" v="2496" actId="478"/>
          <ac:spMkLst>
            <pc:docMk/>
            <pc:sldMk cId="2169814360" sldId="454"/>
            <ac:spMk id="24" creationId="{1577C1AB-E366-A96B-D1AA-67E93BE38867}"/>
          </ac:spMkLst>
        </pc:spChg>
        <pc:spChg chg="add mod">
          <ac:chgData name="Bamunusinghe G.P it20011970" userId="a24cfa6b-71b5-453b-b29a-90b47e0c2e04" providerId="ADAL" clId="{4317EC08-F502-4C37-BB71-5DACAF7C36FE}" dt="2023-09-02T10:22:53.847" v="918" actId="1076"/>
          <ac:spMkLst>
            <pc:docMk/>
            <pc:sldMk cId="2169814360" sldId="454"/>
            <ac:spMk id="28" creationId="{61B30434-1C70-F920-98D3-C6EF470FD94E}"/>
          </ac:spMkLst>
        </pc:spChg>
        <pc:graphicFrameChg chg="mod">
          <ac:chgData name="Bamunusinghe G.P it20011970" userId="a24cfa6b-71b5-453b-b29a-90b47e0c2e04" providerId="ADAL" clId="{4317EC08-F502-4C37-BB71-5DACAF7C36FE}" dt="2023-09-03T18:49:19.544" v="2766" actId="313"/>
          <ac:graphicFrameMkLst>
            <pc:docMk/>
            <pc:sldMk cId="2169814360" sldId="454"/>
            <ac:graphicFrameMk id="843" creationId="{F58A292E-8786-97A1-6968-4989891BB4E3}"/>
          </ac:graphicFrameMkLst>
        </pc:graphicFrameChg>
        <pc:picChg chg="del">
          <ac:chgData name="Bamunusinghe G.P it20011970" userId="a24cfa6b-71b5-453b-b29a-90b47e0c2e04" providerId="ADAL" clId="{4317EC08-F502-4C37-BB71-5DACAF7C36FE}" dt="2023-09-02T10:20:32.514" v="905" actId="478"/>
          <ac:picMkLst>
            <pc:docMk/>
            <pc:sldMk cId="2169814360" sldId="454"/>
            <ac:picMk id="7" creationId="{2FC87B91-74A6-FFCC-D88E-2CDE4E1B3050}"/>
          </ac:picMkLst>
        </pc:picChg>
        <pc:picChg chg="del">
          <ac:chgData name="Bamunusinghe G.P it20011970" userId="a24cfa6b-71b5-453b-b29a-90b47e0c2e04" providerId="ADAL" clId="{4317EC08-F502-4C37-BB71-5DACAF7C36FE}" dt="2023-09-03T12:13:21.434" v="2495" actId="478"/>
          <ac:picMkLst>
            <pc:docMk/>
            <pc:sldMk cId="2169814360" sldId="454"/>
            <ac:picMk id="26" creationId="{1842AF1B-5352-6948-35EC-84217D31097F}"/>
          </ac:picMkLst>
        </pc:picChg>
        <pc:picChg chg="add mod">
          <ac:chgData name="Bamunusinghe G.P it20011970" userId="a24cfa6b-71b5-453b-b29a-90b47e0c2e04" providerId="ADAL" clId="{4317EC08-F502-4C37-BB71-5DACAF7C36FE}" dt="2023-09-02T10:22:56.320" v="919" actId="1076"/>
          <ac:picMkLst>
            <pc:docMk/>
            <pc:sldMk cId="2169814360" sldId="454"/>
            <ac:picMk id="29" creationId="{31B3BE41-4FDB-000C-D278-6F003A33E846}"/>
          </ac:picMkLst>
        </pc:picChg>
        <pc:picChg chg="add del mod">
          <ac:chgData name="Bamunusinghe G.P it20011970" userId="a24cfa6b-71b5-453b-b29a-90b47e0c2e04" providerId="ADAL" clId="{4317EC08-F502-4C37-BB71-5DACAF7C36FE}" dt="2023-09-02T10:28:42.156" v="930" actId="21"/>
          <ac:picMkLst>
            <pc:docMk/>
            <pc:sldMk cId="2169814360" sldId="454"/>
            <ac:picMk id="31" creationId="{F1767AF1-4DDA-043A-B140-8056B4E14E00}"/>
          </ac:picMkLst>
        </pc:picChg>
        <pc:picChg chg="add del mod">
          <ac:chgData name="Bamunusinghe G.P it20011970" userId="a24cfa6b-71b5-453b-b29a-90b47e0c2e04" providerId="ADAL" clId="{4317EC08-F502-4C37-BB71-5DACAF7C36FE}" dt="2023-09-03T12:12:00.447" v="2446" actId="21"/>
          <ac:picMkLst>
            <pc:docMk/>
            <pc:sldMk cId="2169814360" sldId="454"/>
            <ac:picMk id="33" creationId="{28350659-79C4-DD7A-9113-008539DFCD33}"/>
          </ac:picMkLst>
        </pc:picChg>
        <pc:picChg chg="add del mod">
          <ac:chgData name="Bamunusinghe G.P it20011970" userId="a24cfa6b-71b5-453b-b29a-90b47e0c2e04" providerId="ADAL" clId="{4317EC08-F502-4C37-BB71-5DACAF7C36FE}" dt="2023-09-03T12:13:19.437" v="2494" actId="21"/>
          <ac:picMkLst>
            <pc:docMk/>
            <pc:sldMk cId="2169814360" sldId="454"/>
            <ac:picMk id="34" creationId="{23846152-B82E-AB68-ED63-988BB2EDF24B}"/>
          </ac:picMkLst>
        </pc:picChg>
        <pc:picChg chg="add del mod">
          <ac:chgData name="Bamunusinghe G.P it20011970" userId="a24cfa6b-71b5-453b-b29a-90b47e0c2e04" providerId="ADAL" clId="{4317EC08-F502-4C37-BB71-5DACAF7C36FE}" dt="2023-09-03T12:54:39.786" v="2707" actId="21"/>
          <ac:picMkLst>
            <pc:docMk/>
            <pc:sldMk cId="2169814360" sldId="454"/>
            <ac:picMk id="35" creationId="{6E6DB37C-101B-2471-3632-9D736D5F352E}"/>
          </ac:picMkLst>
        </pc:picChg>
        <pc:picChg chg="add mod">
          <ac:chgData name="Bamunusinghe G.P it20011970" userId="a24cfa6b-71b5-453b-b29a-90b47e0c2e04" providerId="ADAL" clId="{4317EC08-F502-4C37-BB71-5DACAF7C36FE}" dt="2023-09-03T12:54:50.739" v="2718" actId="962"/>
          <ac:picMkLst>
            <pc:docMk/>
            <pc:sldMk cId="2169814360" sldId="454"/>
            <ac:picMk id="36" creationId="{7A9215D6-0937-1835-3D4B-3B5352A419FC}"/>
          </ac:picMkLst>
        </pc:picChg>
        <pc:picChg chg="del mod">
          <ac:chgData name="Bamunusinghe G.P it20011970" userId="a24cfa6b-71b5-453b-b29a-90b47e0c2e04" providerId="ADAL" clId="{4317EC08-F502-4C37-BB71-5DACAF7C36FE}" dt="2023-09-02T10:22:44.040" v="914" actId="21"/>
          <ac:picMkLst>
            <pc:docMk/>
            <pc:sldMk cId="2169814360" sldId="454"/>
            <ac:picMk id="59" creationId="{AA34D1D0-58A5-034A-2EBB-666CA5D79FE2}"/>
          </ac:picMkLst>
        </pc:picChg>
        <pc:cxnChg chg="del mod">
          <ac:chgData name="Bamunusinghe G.P it20011970" userId="a24cfa6b-71b5-453b-b29a-90b47e0c2e04" providerId="ADAL" clId="{4317EC08-F502-4C37-BB71-5DACAF7C36FE}" dt="2023-09-02T10:20:40.017" v="907" actId="478"/>
          <ac:cxnSpMkLst>
            <pc:docMk/>
            <pc:sldMk cId="2169814360" sldId="454"/>
            <ac:cxnSpMk id="20" creationId="{E2F479E3-0C2A-3E3E-B2DC-D58759A9CCCF}"/>
          </ac:cxnSpMkLst>
        </pc:cxnChg>
        <pc:cxnChg chg="del">
          <ac:chgData name="Bamunusinghe G.P it20011970" userId="a24cfa6b-71b5-453b-b29a-90b47e0c2e04" providerId="ADAL" clId="{4317EC08-F502-4C37-BB71-5DACAF7C36FE}" dt="2023-09-03T12:13:25.699" v="2497" actId="478"/>
          <ac:cxnSpMkLst>
            <pc:docMk/>
            <pc:sldMk cId="2169814360" sldId="454"/>
            <ac:cxnSpMk id="25" creationId="{DBA212A5-2EE4-6203-3448-E01608DAB556}"/>
          </ac:cxnSpMkLst>
        </pc:cxnChg>
        <pc:cxnChg chg="add mod">
          <ac:chgData name="Bamunusinghe G.P it20011970" userId="a24cfa6b-71b5-453b-b29a-90b47e0c2e04" providerId="ADAL" clId="{4317EC08-F502-4C37-BB71-5DACAF7C36FE}" dt="2023-09-02T10:23:05.890" v="921" actId="14100"/>
          <ac:cxnSpMkLst>
            <pc:docMk/>
            <pc:sldMk cId="2169814360" sldId="454"/>
            <ac:cxnSpMk id="27" creationId="{1082E51B-EA0B-A5C5-F363-4E1629137630}"/>
          </ac:cxnSpMkLst>
        </pc:cxnChg>
      </pc:sldChg>
      <pc:sldChg chg="ord">
        <pc:chgData name="Bamunusinghe G.P it20011970" userId="a24cfa6b-71b5-453b-b29a-90b47e0c2e04" providerId="ADAL" clId="{4317EC08-F502-4C37-BB71-5DACAF7C36FE}" dt="2023-09-01T14:31:57.469" v="20"/>
        <pc:sldMkLst>
          <pc:docMk/>
          <pc:sldMk cId="4088453017" sldId="518"/>
        </pc:sldMkLst>
      </pc:sldChg>
      <pc:sldChg chg="modSp mod">
        <pc:chgData name="Bamunusinghe G.P it20011970" userId="a24cfa6b-71b5-453b-b29a-90b47e0c2e04" providerId="ADAL" clId="{4317EC08-F502-4C37-BB71-5DACAF7C36FE}" dt="2023-09-03T08:47:48.726" v="1739" actId="313"/>
        <pc:sldMkLst>
          <pc:docMk/>
          <pc:sldMk cId="4281076161" sldId="564"/>
        </pc:sldMkLst>
        <pc:spChg chg="mod">
          <ac:chgData name="Bamunusinghe G.P it20011970" userId="a24cfa6b-71b5-453b-b29a-90b47e0c2e04" providerId="ADAL" clId="{4317EC08-F502-4C37-BB71-5DACAF7C36FE}" dt="2023-09-03T08:47:48.726" v="1739" actId="313"/>
          <ac:spMkLst>
            <pc:docMk/>
            <pc:sldMk cId="4281076161" sldId="564"/>
            <ac:spMk id="7" creationId="{D9BD988E-D4EC-5A36-37F8-1B3A8EDAE6FA}"/>
          </ac:spMkLst>
        </pc:spChg>
      </pc:sldChg>
      <pc:sldChg chg="addSp delSp modSp mod">
        <pc:chgData name="Bamunusinghe G.P it20011970" userId="a24cfa6b-71b5-453b-b29a-90b47e0c2e04" providerId="ADAL" clId="{4317EC08-F502-4C37-BB71-5DACAF7C36FE}" dt="2023-09-03T11:24:11.189" v="2276" actId="207"/>
        <pc:sldMkLst>
          <pc:docMk/>
          <pc:sldMk cId="3775967615" sldId="568"/>
        </pc:sldMkLst>
        <pc:spChg chg="add del mod">
          <ac:chgData name="Bamunusinghe G.P it20011970" userId="a24cfa6b-71b5-453b-b29a-90b47e0c2e04" providerId="ADAL" clId="{4317EC08-F502-4C37-BB71-5DACAF7C36FE}" dt="2023-09-01T19:15:58.863" v="776"/>
          <ac:spMkLst>
            <pc:docMk/>
            <pc:sldMk cId="3775967615" sldId="568"/>
            <ac:spMk id="6" creationId="{862EDDCD-7728-7AB0-BAF6-B9071CA56E81}"/>
          </ac:spMkLst>
        </pc:spChg>
        <pc:spChg chg="add del mod">
          <ac:chgData name="Bamunusinghe G.P it20011970" userId="a24cfa6b-71b5-453b-b29a-90b47e0c2e04" providerId="ADAL" clId="{4317EC08-F502-4C37-BB71-5DACAF7C36FE}" dt="2023-09-01T19:17:09.725" v="798" actId="478"/>
          <ac:spMkLst>
            <pc:docMk/>
            <pc:sldMk cId="3775967615" sldId="568"/>
            <ac:spMk id="7" creationId="{20C26675-CDA0-35B3-9808-1E952FC808DE}"/>
          </ac:spMkLst>
        </pc:spChg>
        <pc:spChg chg="add del mod">
          <ac:chgData name="Bamunusinghe G.P it20011970" userId="a24cfa6b-71b5-453b-b29a-90b47e0c2e04" providerId="ADAL" clId="{4317EC08-F502-4C37-BB71-5DACAF7C36FE}" dt="2023-09-01T19:17:12.915" v="799" actId="478"/>
          <ac:spMkLst>
            <pc:docMk/>
            <pc:sldMk cId="3775967615" sldId="568"/>
            <ac:spMk id="8" creationId="{FEDD4CC8-F3B0-CC73-1F69-926D201E26D9}"/>
          </ac:spMkLst>
        </pc:spChg>
        <pc:spChg chg="add del mod">
          <ac:chgData name="Bamunusinghe G.P it20011970" userId="a24cfa6b-71b5-453b-b29a-90b47e0c2e04" providerId="ADAL" clId="{4317EC08-F502-4C37-BB71-5DACAF7C36FE}" dt="2023-09-02T08:01:36.563" v="883" actId="478"/>
          <ac:spMkLst>
            <pc:docMk/>
            <pc:sldMk cId="3775967615" sldId="568"/>
            <ac:spMk id="9" creationId="{602699FC-08F2-0946-899E-CBFAEA8305BC}"/>
          </ac:spMkLst>
        </pc:spChg>
        <pc:spChg chg="add del mod">
          <ac:chgData name="Bamunusinghe G.P it20011970" userId="a24cfa6b-71b5-453b-b29a-90b47e0c2e04" providerId="ADAL" clId="{4317EC08-F502-4C37-BB71-5DACAF7C36FE}" dt="2023-09-02T08:01:36.563" v="883" actId="478"/>
          <ac:spMkLst>
            <pc:docMk/>
            <pc:sldMk cId="3775967615" sldId="568"/>
            <ac:spMk id="10" creationId="{6272CAB1-8B0D-0715-C069-7A188FF5EFF5}"/>
          </ac:spMkLst>
        </pc:spChg>
        <pc:spChg chg="mod">
          <ac:chgData name="Bamunusinghe G.P it20011970" userId="a24cfa6b-71b5-453b-b29a-90b47e0c2e04" providerId="ADAL" clId="{4317EC08-F502-4C37-BB71-5DACAF7C36FE}" dt="2023-09-01T19:19:10.971" v="855" actId="207"/>
          <ac:spMkLst>
            <pc:docMk/>
            <pc:sldMk cId="3775967615" sldId="568"/>
            <ac:spMk id="46" creationId="{EB91B4FA-6340-D154-C41E-463F0BC6F923}"/>
          </ac:spMkLst>
        </pc:spChg>
        <pc:spChg chg="mod">
          <ac:chgData name="Bamunusinghe G.P it20011970" userId="a24cfa6b-71b5-453b-b29a-90b47e0c2e04" providerId="ADAL" clId="{4317EC08-F502-4C37-BB71-5DACAF7C36FE}" dt="2023-09-01T19:19:01.730" v="854" actId="207"/>
          <ac:spMkLst>
            <pc:docMk/>
            <pc:sldMk cId="3775967615" sldId="568"/>
            <ac:spMk id="48" creationId="{CF4F6B80-11B5-4824-DF30-20C2FF38C354}"/>
          </ac:spMkLst>
        </pc:spChg>
        <pc:spChg chg="mod">
          <ac:chgData name="Bamunusinghe G.P it20011970" userId="a24cfa6b-71b5-453b-b29a-90b47e0c2e04" providerId="ADAL" clId="{4317EC08-F502-4C37-BB71-5DACAF7C36FE}" dt="2023-09-01T19:17:25.281" v="829" actId="20577"/>
          <ac:spMkLst>
            <pc:docMk/>
            <pc:sldMk cId="3775967615" sldId="568"/>
            <ac:spMk id="50" creationId="{83066CB2-FA01-BF6A-67A1-2E1E67870BA1}"/>
          </ac:spMkLst>
        </pc:spChg>
        <pc:spChg chg="mod">
          <ac:chgData name="Bamunusinghe G.P it20011970" userId="a24cfa6b-71b5-453b-b29a-90b47e0c2e04" providerId="ADAL" clId="{4317EC08-F502-4C37-BB71-5DACAF7C36FE}" dt="2023-09-01T19:15:45.126" v="772" actId="313"/>
          <ac:spMkLst>
            <pc:docMk/>
            <pc:sldMk cId="3775967615" sldId="568"/>
            <ac:spMk id="52" creationId="{4238D301-0797-7C31-241A-2AF7B8C3DC23}"/>
          </ac:spMkLst>
        </pc:spChg>
        <pc:spChg chg="mod">
          <ac:chgData name="Bamunusinghe G.P it20011970" userId="a24cfa6b-71b5-453b-b29a-90b47e0c2e04" providerId="ADAL" clId="{4317EC08-F502-4C37-BB71-5DACAF7C36FE}" dt="2023-09-01T19:18:56.063" v="853" actId="207"/>
          <ac:spMkLst>
            <pc:docMk/>
            <pc:sldMk cId="3775967615" sldId="568"/>
            <ac:spMk id="66" creationId="{4D80CF28-7D47-D277-65AA-67157C83391B}"/>
          </ac:spMkLst>
        </pc:spChg>
        <pc:spChg chg="add del">
          <ac:chgData name="Bamunusinghe G.P it20011970" userId="a24cfa6b-71b5-453b-b29a-90b47e0c2e04" providerId="ADAL" clId="{4317EC08-F502-4C37-BB71-5DACAF7C36FE}" dt="2023-09-02T08:01:07.279" v="881" actId="478"/>
          <ac:spMkLst>
            <pc:docMk/>
            <pc:sldMk cId="3775967615" sldId="568"/>
            <ac:spMk id="73" creationId="{5D157658-CBE4-FE82-0005-B672B30C2FD9}"/>
          </ac:spMkLst>
        </pc:spChg>
        <pc:spChg chg="add del">
          <ac:chgData name="Bamunusinghe G.P it20011970" userId="a24cfa6b-71b5-453b-b29a-90b47e0c2e04" providerId="ADAL" clId="{4317EC08-F502-4C37-BB71-5DACAF7C36FE}" dt="2023-09-02T08:01:07.279" v="881" actId="478"/>
          <ac:spMkLst>
            <pc:docMk/>
            <pc:sldMk cId="3775967615" sldId="568"/>
            <ac:spMk id="74" creationId="{FEEAB7E4-D1D6-205D-D04C-83B917A4425A}"/>
          </ac:spMkLst>
        </pc:spChg>
        <pc:spChg chg="add del">
          <ac:chgData name="Bamunusinghe G.P it20011970" userId="a24cfa6b-71b5-453b-b29a-90b47e0c2e04" providerId="ADAL" clId="{4317EC08-F502-4C37-BB71-5DACAF7C36FE}" dt="2023-09-02T08:01:07.279" v="881" actId="478"/>
          <ac:spMkLst>
            <pc:docMk/>
            <pc:sldMk cId="3775967615" sldId="568"/>
            <ac:spMk id="75" creationId="{CDEE99D4-7FFC-B84E-3403-530587E517A0}"/>
          </ac:spMkLst>
        </pc:spChg>
        <pc:spChg chg="add del">
          <ac:chgData name="Bamunusinghe G.P it20011970" userId="a24cfa6b-71b5-453b-b29a-90b47e0c2e04" providerId="ADAL" clId="{4317EC08-F502-4C37-BB71-5DACAF7C36FE}" dt="2023-09-02T08:01:07.279" v="881" actId="478"/>
          <ac:spMkLst>
            <pc:docMk/>
            <pc:sldMk cId="3775967615" sldId="568"/>
            <ac:spMk id="76" creationId="{BD6E6A9A-84A0-82FE-D3F3-29970307F2DC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78" creationId="{E3B75944-005E-050A-EAC6-9145C77895FF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79" creationId="{94600D1C-2B33-E655-BFE7-E03829C6C1C7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80" creationId="{98F17184-05CA-7819-D8B0-6522244BBB25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81" creationId="{6F19C7BC-CE30-053D-632E-9C74A2533068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82" creationId="{4EDB5987-50F8-7714-DBF6-0158ED4B07C0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83" creationId="{7049118F-B41E-DB17-5821-E479DD46D421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84" creationId="{700D2835-A20A-D73E-8530-F84D304C0612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85" creationId="{0F948303-F552-4A98-A608-FF9A656EB927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86" creationId="{2723A98A-56C6-21F4-7CC3-F459478DC3B1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87" creationId="{F56CBE9F-5E73-9127-6C83-A7C42A2BEDA7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05" creationId="{D08A9263-6C6B-8239-EB8B-503751961C26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06" creationId="{67C81712-2265-F676-D42F-4EE6DFD61790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07" creationId="{241667B9-FCDA-CD51-0D56-7F667C5FF478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08" creationId="{CA76BEE5-9E32-FBF6-EDF7-D6A53E783C4F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09" creationId="{05A341AB-792C-4EDB-E2EB-83A400251368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0" creationId="{0C44659B-0861-3480-C323-F6CB3360DA2A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1" creationId="{3A2E667C-F431-4BFF-EB69-E28F3BC24D06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2" creationId="{D4FF0D21-8E7A-0BE3-C740-897A7ACF4BDB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3" creationId="{13B85DB9-5999-3C79-94C2-E385F47543E7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4" creationId="{ECB6D593-97C6-AD9F-ADCD-1131FA043179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5" creationId="{381D0F1C-60EF-5316-DB91-D98AC887C342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6" creationId="{811D4D0F-86CD-44A0-69C3-30C533843394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7" creationId="{94F40AF5-7A21-CC3D-6022-B3A6D057C3FB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8" creationId="{CB1B9E5B-42B5-C378-B1D1-D9D51D16F76B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19" creationId="{545043ED-D641-8B3C-7C94-EB7D64F33302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0" creationId="{A31D99B2-B2F4-97A7-4A16-4F8BAEA6C93E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1" creationId="{EB8F6E6F-DABD-88DB-D273-46C785AAFC36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2" creationId="{7C6DACE5-1740-E758-E32C-6AEC57B7AE8D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3" creationId="{002804D8-41C1-5E43-B928-74FA310FC7C4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4" creationId="{7E294EBA-B401-FC10-1E12-8708F33F03EE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5" creationId="{CBF276AA-3E51-3AF4-C810-0AE26CFB6AF6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6" creationId="{E81C345B-A368-BF63-9486-1916A301C0B6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7" creationId="{F3222620-AEB9-F1F2-CC21-9ACAC0A0697A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8" creationId="{9EF126D0-42F5-282E-2005-849BDC13BD7E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29" creationId="{3AF88278-D5F9-67A3-496B-903666377C3E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30" creationId="{0B705A80-637D-510A-6560-C94B1FE71EF3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31" creationId="{534BC248-0815-6367-A254-139A8B3BE1E4}"/>
          </ac:spMkLst>
        </pc:spChg>
        <pc:spChg chg="mod">
          <ac:chgData name="Bamunusinghe G.P it20011970" userId="a24cfa6b-71b5-453b-b29a-90b47e0c2e04" providerId="ADAL" clId="{4317EC08-F502-4C37-BB71-5DACAF7C36FE}" dt="2023-09-02T08:00:31.954" v="877"/>
          <ac:spMkLst>
            <pc:docMk/>
            <pc:sldMk cId="3775967615" sldId="568"/>
            <ac:spMk id="132" creationId="{AEC4C5D1-7B09-7372-E242-2D2248EA3619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35" creationId="{5AF30CE9-2DCA-6DA7-E6BF-29F95C2D084A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36" creationId="{BB3BAEFB-6A4E-4BAC-C6DB-5F783D5E29CF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37" creationId="{A983F94C-DE8C-AAB3-BC4D-04C71C5D2D67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38" creationId="{46684175-E52F-382C-5887-1ED09E6A616F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39" creationId="{CD1A0DD0-4F21-A43C-68AA-2E84F1DB1A39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40" creationId="{4DDAB880-B4D0-7354-5B62-4795850A2CE1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41" creationId="{3C4CE82B-4988-1A0A-7E35-CB50B773ADDA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42" creationId="{1C748B47-1EC2-9349-E5FC-F357704FEB09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43" creationId="{188E381B-8987-B62A-2A8F-B97A37A7C5FD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44" creationId="{CE5957CD-9413-A42F-4FD2-B87798F6175F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62" creationId="{6EDACF1A-0DF2-62D5-1886-7D9C6D26EC33}"/>
          </ac:spMkLst>
        </pc:spChg>
        <pc:spChg chg="mod">
          <ac:chgData name="Bamunusinghe G.P it20011970" userId="a24cfa6b-71b5-453b-b29a-90b47e0c2e04" providerId="ADAL" clId="{4317EC08-F502-4C37-BB71-5DACAF7C36FE}" dt="2023-09-03T11:24:11.189" v="2276" actId="207"/>
          <ac:spMkLst>
            <pc:docMk/>
            <pc:sldMk cId="3775967615" sldId="568"/>
            <ac:spMk id="163" creationId="{3B62BC10-A24C-3DCD-F7DA-1FDF475AC90B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64" creationId="{0711B9FF-FD91-F026-39F1-6E5552353AFF}"/>
          </ac:spMkLst>
        </pc:spChg>
        <pc:spChg chg="mod">
          <ac:chgData name="Bamunusinghe G.P it20011970" userId="a24cfa6b-71b5-453b-b29a-90b47e0c2e04" providerId="ADAL" clId="{4317EC08-F502-4C37-BB71-5DACAF7C36FE}" dt="2023-09-03T11:24:08.975" v="2275" actId="207"/>
          <ac:spMkLst>
            <pc:docMk/>
            <pc:sldMk cId="3775967615" sldId="568"/>
            <ac:spMk id="165" creationId="{4F3923F0-7FD7-2E1C-818A-8379FB3088EE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66" creationId="{21C2F817-1AD8-E71B-E8A3-3E5679EAF7A9}"/>
          </ac:spMkLst>
        </pc:spChg>
        <pc:spChg chg="mod">
          <ac:chgData name="Bamunusinghe G.P it20011970" userId="a24cfa6b-71b5-453b-b29a-90b47e0c2e04" providerId="ADAL" clId="{4317EC08-F502-4C37-BB71-5DACAF7C36FE}" dt="2023-09-03T11:24:03.314" v="2274" actId="207"/>
          <ac:spMkLst>
            <pc:docMk/>
            <pc:sldMk cId="3775967615" sldId="568"/>
            <ac:spMk id="167" creationId="{3E45DACC-E208-37C4-F11B-84BEBD5ABA07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68" creationId="{C7FB151A-0D56-B3C5-C8CD-AD74C0CB06DA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69" creationId="{27B7EE80-B0B3-865D-7E56-8767C83F5DB4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0" creationId="{FBDD74B8-7A46-0DAA-EDA6-672E36EDF554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1" creationId="{CC07B217-297B-C30D-DDFE-16879D578154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2" creationId="{BB41A598-2BE0-9962-DA61-E218A808084A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3" creationId="{21E15AE7-D448-1E12-92EA-94CC41AE7599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4" creationId="{19AD9172-71DF-D7C8-016F-01050CD3A835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5" creationId="{0E41E59D-6617-EDE5-CF6B-232DAB5B26CF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6" creationId="{95DB655E-398F-3C96-4DE2-7B503E35AEA5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7" creationId="{4D178745-3F29-3246-2735-07D5845812C8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8" creationId="{EC7C107C-2D88-10DA-29AD-69C7BBE8EB9D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79" creationId="{928FFC31-A08C-D8A9-F667-9A6B174788AA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80" creationId="{31E0D4ED-8131-5BB7-D909-BE3A79E6AE18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81" creationId="{CBBDB382-2E7C-9D26-FA1E-932CA82BA58B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82" creationId="{5EB7FFA7-ABDE-9212-3A0C-55E8ABD93ECF}"/>
          </ac:spMkLst>
        </pc:spChg>
        <pc:spChg chg="mod">
          <ac:chgData name="Bamunusinghe G.P it20011970" userId="a24cfa6b-71b5-453b-b29a-90b47e0c2e04" providerId="ADAL" clId="{4317EC08-F502-4C37-BB71-5DACAF7C36FE}" dt="2023-09-03T11:22:13.493" v="2273" actId="20577"/>
          <ac:spMkLst>
            <pc:docMk/>
            <pc:sldMk cId="3775967615" sldId="568"/>
            <ac:spMk id="183" creationId="{D25285F2-C32E-7955-2695-DBF80A511EE0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84" creationId="{00CEBFAA-3F8F-8A7E-0E6A-FAD58C2FCB64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85" creationId="{36410E7D-B5D7-CB73-30A3-91430193F0AA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86" creationId="{9843760E-3131-8175-1941-8B3A620A2113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87" creationId="{5F0B0A33-A361-6A90-2DF0-D7143C714D3E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88" creationId="{31F8F3B0-0026-5408-7D5C-61262126EA1A}"/>
          </ac:spMkLst>
        </pc:spChg>
        <pc:spChg chg="mod">
          <ac:chgData name="Bamunusinghe G.P it20011970" userId="a24cfa6b-71b5-453b-b29a-90b47e0c2e04" providerId="ADAL" clId="{4317EC08-F502-4C37-BB71-5DACAF7C36FE}" dt="2023-09-02T08:01:46.222" v="884"/>
          <ac:spMkLst>
            <pc:docMk/>
            <pc:sldMk cId="3775967615" sldId="568"/>
            <ac:spMk id="189" creationId="{CDFFCD76-8EB5-397B-5345-4A4C25035AD6}"/>
          </ac:spMkLst>
        </pc:spChg>
        <pc:grpChg chg="add del mod">
          <ac:chgData name="Bamunusinghe G.P it20011970" userId="a24cfa6b-71b5-453b-b29a-90b47e0c2e04" providerId="ADAL" clId="{4317EC08-F502-4C37-BB71-5DACAF7C36FE}" dt="2023-09-02T08:01:06.866" v="880"/>
          <ac:grpSpMkLst>
            <pc:docMk/>
            <pc:sldMk cId="3775967615" sldId="568"/>
            <ac:grpSpMk id="15" creationId="{3A85D759-1A1F-E750-7B4C-1C6168A81816}"/>
          </ac:grpSpMkLst>
        </pc:grpChg>
        <pc:grpChg chg="del">
          <ac:chgData name="Bamunusinghe G.P it20011970" userId="a24cfa6b-71b5-453b-b29a-90b47e0c2e04" providerId="ADAL" clId="{4317EC08-F502-4C37-BB71-5DACAF7C36FE}" dt="2023-09-02T08:00:15.942" v="875" actId="478"/>
          <ac:grpSpMkLst>
            <pc:docMk/>
            <pc:sldMk cId="3775967615" sldId="568"/>
            <ac:grpSpMk id="16" creationId="{36796902-323A-A43A-CAB3-EA6360684AB0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88" creationId="{10AE0F5E-FD5B-E4F9-E09A-93430CCE7B55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89" creationId="{C7C764D1-0DB3-E120-9F2C-E0D741BA0834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0" creationId="{D3B05814-8BF5-C1A8-E460-230B12CC2730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1" creationId="{D00CFBB2-8EA6-EAC2-6236-F9BE710C0DA8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2" creationId="{97F74F70-D238-1AEF-F823-E5304F6B1B05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3" creationId="{F1435E11-BF45-2B19-8AFE-120C55D1CB75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4" creationId="{BEF8905D-3CB8-EE97-5AF6-913C78BBA632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5" creationId="{A98CDAC3-F0EA-60E4-6C4A-BCACB0E712FA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6" creationId="{3DD587AE-1DE7-BE0F-50FD-8E351D09FD8D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7" creationId="{4E9DCCC6-A0F1-7AE2-617F-74D6A57E4B49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8" creationId="{AAFAAAC6-9913-E986-B3A5-419E2742503B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99" creationId="{77B2E49F-7B3B-6672-3E4E-167654E5AA26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100" creationId="{6025260C-E63A-7BDE-B272-10C4CDD08F6B}"/>
          </ac:grpSpMkLst>
        </pc:grpChg>
        <pc:grpChg chg="mod">
          <ac:chgData name="Bamunusinghe G.P it20011970" userId="a24cfa6b-71b5-453b-b29a-90b47e0c2e04" providerId="ADAL" clId="{4317EC08-F502-4C37-BB71-5DACAF7C36FE}" dt="2023-09-02T08:00:31.954" v="877"/>
          <ac:grpSpMkLst>
            <pc:docMk/>
            <pc:sldMk cId="3775967615" sldId="568"/>
            <ac:grpSpMk id="101" creationId="{723AB6BB-96AB-38D7-212B-490379AF1423}"/>
          </ac:grpSpMkLst>
        </pc:grpChg>
        <pc:grpChg chg="add mod">
          <ac:chgData name="Bamunusinghe G.P it20011970" userId="a24cfa6b-71b5-453b-b29a-90b47e0c2e04" providerId="ADAL" clId="{4317EC08-F502-4C37-BB71-5DACAF7C36FE}" dt="2023-09-02T08:01:54.156" v="885" actId="1076"/>
          <ac:grpSpMkLst>
            <pc:docMk/>
            <pc:sldMk cId="3775967615" sldId="568"/>
            <ac:grpSpMk id="133" creationId="{BE82C0A6-8C18-1592-5041-E48989DC62E2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45" creationId="{37B453AF-77CD-FAAA-BD60-CC42A9ABDC3E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46" creationId="{BB58E7F5-3989-67B2-1608-E14F567E7FB3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47" creationId="{A7A3277E-138A-580A-159F-BA9E49BACBDE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48" creationId="{3D6B2F44-4F30-FE40-BFF9-A036C82C4500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49" creationId="{351D2EBA-717E-C81B-00B7-858DBB67E71D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50" creationId="{09FD3717-8F7C-9974-AB42-2452787E0C9A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51" creationId="{9205C5C9-4045-767E-0730-B8905B4718DA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52" creationId="{843C2759-B8FC-C9EC-CBC0-190761AA1FCA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53" creationId="{AD623C03-AC6D-59F3-3FA5-BB5891D3BE89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54" creationId="{16F20E79-543C-8BF5-3694-4B022E425CD9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55" creationId="{D8BC8BB5-5892-7772-2FC7-877C9E9E07DD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56" creationId="{3414F911-EC5C-47F1-6273-2B8C796345C9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57" creationId="{C3F9A8B8-B80E-35CD-DAED-6DB23E1F3B5A}"/>
          </ac:grpSpMkLst>
        </pc:grpChg>
        <pc:grpChg chg="mod">
          <ac:chgData name="Bamunusinghe G.P it20011970" userId="a24cfa6b-71b5-453b-b29a-90b47e0c2e04" providerId="ADAL" clId="{4317EC08-F502-4C37-BB71-5DACAF7C36FE}" dt="2023-09-02T08:01:46.222" v="884"/>
          <ac:grpSpMkLst>
            <pc:docMk/>
            <pc:sldMk cId="3775967615" sldId="568"/>
            <ac:grpSpMk id="158" creationId="{E9A272E2-A4B3-ABB5-A951-50091C6E52C4}"/>
          </ac:grpSpMkLst>
        </pc:grpChg>
        <pc:picChg chg="del">
          <ac:chgData name="Bamunusinghe G.P it20011970" userId="a24cfa6b-71b5-453b-b29a-90b47e0c2e04" providerId="ADAL" clId="{4317EC08-F502-4C37-BB71-5DACAF7C36FE}" dt="2023-09-01T19:16:35.276" v="779" actId="21"/>
          <ac:picMkLst>
            <pc:docMk/>
            <pc:sldMk cId="3775967615" sldId="568"/>
            <ac:picMk id="2" creationId="{249C35D4-33F4-1754-86CE-86CC279927AD}"/>
          </ac:picMkLst>
        </pc:picChg>
        <pc:picChg chg="del mod">
          <ac:chgData name="Bamunusinghe G.P it20011970" userId="a24cfa6b-71b5-453b-b29a-90b47e0c2e04" providerId="ADAL" clId="{4317EC08-F502-4C37-BB71-5DACAF7C36FE}" dt="2023-09-02T07:59:37.854" v="868" actId="21"/>
          <ac:picMkLst>
            <pc:docMk/>
            <pc:sldMk cId="3775967615" sldId="568"/>
            <ac:picMk id="11" creationId="{640E6CD7-B46F-DC64-648A-AF13F6068329}"/>
          </ac:picMkLst>
        </pc:picChg>
        <pc:picChg chg="add del mod">
          <ac:chgData name="Bamunusinghe G.P it20011970" userId="a24cfa6b-71b5-453b-b29a-90b47e0c2e04" providerId="ADAL" clId="{4317EC08-F502-4C37-BB71-5DACAF7C36FE}" dt="2023-09-02T08:00:01.741" v="874" actId="478"/>
          <ac:picMkLst>
            <pc:docMk/>
            <pc:sldMk cId="3775967615" sldId="568"/>
            <ac:picMk id="14" creationId="{4D8E62A6-D0CE-F982-393C-5A62FD35144C}"/>
          </ac:picMkLst>
        </pc:picChg>
        <pc:picChg chg="add mod">
          <ac:chgData name="Bamunusinghe G.P it20011970" userId="a24cfa6b-71b5-453b-b29a-90b47e0c2e04" providerId="ADAL" clId="{4317EC08-F502-4C37-BB71-5DACAF7C36FE}" dt="2023-09-02T08:02:08.729" v="888" actId="962"/>
          <ac:picMkLst>
            <pc:docMk/>
            <pc:sldMk cId="3775967615" sldId="568"/>
            <ac:picMk id="190" creationId="{A18D0047-3D99-58F4-E538-1894C765AD4C}"/>
          </ac:picMkLst>
        </pc:picChg>
        <pc:cxnChg chg="mod">
          <ac:chgData name="Bamunusinghe G.P it20011970" userId="a24cfa6b-71b5-453b-b29a-90b47e0c2e04" providerId="ADAL" clId="{4317EC08-F502-4C37-BB71-5DACAF7C36FE}" dt="2023-09-02T08:00:15.942" v="875" actId="478"/>
          <ac:cxnSpMkLst>
            <pc:docMk/>
            <pc:sldMk cId="3775967615" sldId="568"/>
            <ac:cxnSpMk id="43" creationId="{0324603D-B915-8F13-8EA2-AB3FCC362B00}"/>
          </ac:cxnSpMkLst>
        </pc:cxnChg>
        <pc:cxnChg chg="mod">
          <ac:chgData name="Bamunusinghe G.P it20011970" userId="a24cfa6b-71b5-453b-b29a-90b47e0c2e04" providerId="ADAL" clId="{4317EC08-F502-4C37-BB71-5DACAF7C36FE}" dt="2023-09-02T08:00:31.954" v="877"/>
          <ac:cxnSpMkLst>
            <pc:docMk/>
            <pc:sldMk cId="3775967615" sldId="568"/>
            <ac:cxnSpMk id="77" creationId="{9B4C1019-E7AB-AAC1-66F1-6A3C9FFBD21D}"/>
          </ac:cxnSpMkLst>
        </pc:cxnChg>
        <pc:cxnChg chg="mod">
          <ac:chgData name="Bamunusinghe G.P it20011970" userId="a24cfa6b-71b5-453b-b29a-90b47e0c2e04" providerId="ADAL" clId="{4317EC08-F502-4C37-BB71-5DACAF7C36FE}" dt="2023-09-02T08:00:31.954" v="877"/>
          <ac:cxnSpMkLst>
            <pc:docMk/>
            <pc:sldMk cId="3775967615" sldId="568"/>
            <ac:cxnSpMk id="102" creationId="{4B26B801-C277-EB2A-8E15-E16824C17389}"/>
          </ac:cxnSpMkLst>
        </pc:cxnChg>
        <pc:cxnChg chg="mod">
          <ac:chgData name="Bamunusinghe G.P it20011970" userId="a24cfa6b-71b5-453b-b29a-90b47e0c2e04" providerId="ADAL" clId="{4317EC08-F502-4C37-BB71-5DACAF7C36FE}" dt="2023-09-02T08:00:31.954" v="877"/>
          <ac:cxnSpMkLst>
            <pc:docMk/>
            <pc:sldMk cId="3775967615" sldId="568"/>
            <ac:cxnSpMk id="103" creationId="{ECB37C09-656D-A5F2-F6FC-8B6204CF0B6A}"/>
          </ac:cxnSpMkLst>
        </pc:cxnChg>
        <pc:cxnChg chg="mod">
          <ac:chgData name="Bamunusinghe G.P it20011970" userId="a24cfa6b-71b5-453b-b29a-90b47e0c2e04" providerId="ADAL" clId="{4317EC08-F502-4C37-BB71-5DACAF7C36FE}" dt="2023-09-02T08:00:31.954" v="877"/>
          <ac:cxnSpMkLst>
            <pc:docMk/>
            <pc:sldMk cId="3775967615" sldId="568"/>
            <ac:cxnSpMk id="104" creationId="{2A4BCE89-98C5-4755-9926-2E8910FEE5DB}"/>
          </ac:cxnSpMkLst>
        </pc:cxnChg>
        <pc:cxnChg chg="mod">
          <ac:chgData name="Bamunusinghe G.P it20011970" userId="a24cfa6b-71b5-453b-b29a-90b47e0c2e04" providerId="ADAL" clId="{4317EC08-F502-4C37-BB71-5DACAF7C36FE}" dt="2023-09-02T08:01:46.222" v="884"/>
          <ac:cxnSpMkLst>
            <pc:docMk/>
            <pc:sldMk cId="3775967615" sldId="568"/>
            <ac:cxnSpMk id="134" creationId="{39A61478-94C1-DBA9-5FA2-323EF85999CF}"/>
          </ac:cxnSpMkLst>
        </pc:cxnChg>
        <pc:cxnChg chg="mod">
          <ac:chgData name="Bamunusinghe G.P it20011970" userId="a24cfa6b-71b5-453b-b29a-90b47e0c2e04" providerId="ADAL" clId="{4317EC08-F502-4C37-BB71-5DACAF7C36FE}" dt="2023-09-02T08:01:46.222" v="884"/>
          <ac:cxnSpMkLst>
            <pc:docMk/>
            <pc:sldMk cId="3775967615" sldId="568"/>
            <ac:cxnSpMk id="159" creationId="{4E21D3DD-1615-560B-D011-BE4A2A2B1B81}"/>
          </ac:cxnSpMkLst>
        </pc:cxnChg>
        <pc:cxnChg chg="mod">
          <ac:chgData name="Bamunusinghe G.P it20011970" userId="a24cfa6b-71b5-453b-b29a-90b47e0c2e04" providerId="ADAL" clId="{4317EC08-F502-4C37-BB71-5DACAF7C36FE}" dt="2023-09-02T08:01:46.222" v="884"/>
          <ac:cxnSpMkLst>
            <pc:docMk/>
            <pc:sldMk cId="3775967615" sldId="568"/>
            <ac:cxnSpMk id="160" creationId="{F1DA968F-CCEC-18DA-C199-45419DD4003D}"/>
          </ac:cxnSpMkLst>
        </pc:cxnChg>
        <pc:cxnChg chg="mod">
          <ac:chgData name="Bamunusinghe G.P it20011970" userId="a24cfa6b-71b5-453b-b29a-90b47e0c2e04" providerId="ADAL" clId="{4317EC08-F502-4C37-BB71-5DACAF7C36FE}" dt="2023-09-02T08:01:46.222" v="884"/>
          <ac:cxnSpMkLst>
            <pc:docMk/>
            <pc:sldMk cId="3775967615" sldId="568"/>
            <ac:cxnSpMk id="161" creationId="{2954B719-95F9-F96D-3341-2491B32CAFD1}"/>
          </ac:cxnSpMkLst>
        </pc:cxnChg>
      </pc:sldChg>
      <pc:sldChg chg="modSp mod">
        <pc:chgData name="Bamunusinghe G.P it20011970" userId="a24cfa6b-71b5-453b-b29a-90b47e0c2e04" providerId="ADAL" clId="{4317EC08-F502-4C37-BB71-5DACAF7C36FE}" dt="2023-09-03T05:12:10.897" v="1662" actId="1076"/>
        <pc:sldMkLst>
          <pc:docMk/>
          <pc:sldMk cId="138020233" sldId="592"/>
        </pc:sldMkLst>
        <pc:picChg chg="mod">
          <ac:chgData name="Bamunusinghe G.P it20011970" userId="a24cfa6b-71b5-453b-b29a-90b47e0c2e04" providerId="ADAL" clId="{4317EC08-F502-4C37-BB71-5DACAF7C36FE}" dt="2023-09-03T05:12:10.897" v="1662" actId="1076"/>
          <ac:picMkLst>
            <pc:docMk/>
            <pc:sldMk cId="138020233" sldId="592"/>
            <ac:picMk id="9" creationId="{855AFA8C-C1B4-AEB6-B29F-70C1316C76D9}"/>
          </ac:picMkLst>
        </pc:picChg>
      </pc:sldChg>
      <pc:sldChg chg="addSp delSp modSp new mod">
        <pc:chgData name="Bamunusinghe G.P it20011970" userId="a24cfa6b-71b5-453b-b29a-90b47e0c2e04" providerId="ADAL" clId="{4317EC08-F502-4C37-BB71-5DACAF7C36FE}" dt="2023-09-01T14:32:54.481" v="23" actId="13926"/>
        <pc:sldMkLst>
          <pc:docMk/>
          <pc:sldMk cId="198263622" sldId="596"/>
        </pc:sldMkLst>
        <pc:spChg chg="mod">
          <ac:chgData name="Bamunusinghe G.P it20011970" userId="a24cfa6b-71b5-453b-b29a-90b47e0c2e04" providerId="ADAL" clId="{4317EC08-F502-4C37-BB71-5DACAF7C36FE}" dt="2023-09-01T14:32:54.481" v="23" actId="13926"/>
          <ac:spMkLst>
            <pc:docMk/>
            <pc:sldMk cId="198263622" sldId="596"/>
            <ac:spMk id="2" creationId="{5CFF1921-C3C0-6C80-D45F-50AB2F86C1B2}"/>
          </ac:spMkLst>
        </pc:spChg>
        <pc:spChg chg="add del mod">
          <ac:chgData name="Bamunusinghe G.P it20011970" userId="a24cfa6b-71b5-453b-b29a-90b47e0c2e04" providerId="ADAL" clId="{4317EC08-F502-4C37-BB71-5DACAF7C36FE}" dt="2023-09-01T14:31:48.409" v="18" actId="1076"/>
          <ac:spMkLst>
            <pc:docMk/>
            <pc:sldMk cId="198263622" sldId="596"/>
            <ac:spMk id="4" creationId="{550359EA-0FCA-7092-5CF1-F87499240F93}"/>
          </ac:spMkLst>
        </pc:spChg>
      </pc:sldChg>
      <pc:sldChg chg="delSp modSp add mod ord">
        <pc:chgData name="Bamunusinghe G.P it20011970" userId="a24cfa6b-71b5-453b-b29a-90b47e0c2e04" providerId="ADAL" clId="{4317EC08-F502-4C37-BB71-5DACAF7C36FE}" dt="2023-09-01T14:34:06.718" v="43" actId="1076"/>
        <pc:sldMkLst>
          <pc:docMk/>
          <pc:sldMk cId="1388832920" sldId="597"/>
        </pc:sldMkLst>
        <pc:spChg chg="mod">
          <ac:chgData name="Bamunusinghe G.P it20011970" userId="a24cfa6b-71b5-453b-b29a-90b47e0c2e04" providerId="ADAL" clId="{4317EC08-F502-4C37-BB71-5DACAF7C36FE}" dt="2023-09-01T14:34:06.718" v="43" actId="1076"/>
          <ac:spMkLst>
            <pc:docMk/>
            <pc:sldMk cId="1388832920" sldId="597"/>
            <ac:spMk id="7" creationId="{0F3AA1A0-FEF8-6ECB-1A36-62C7093F12A2}"/>
          </ac:spMkLst>
        </pc:spChg>
        <pc:spChg chg="del">
          <ac:chgData name="Bamunusinghe G.P it20011970" userId="a24cfa6b-71b5-453b-b29a-90b47e0c2e04" providerId="ADAL" clId="{4317EC08-F502-4C37-BB71-5DACAF7C36FE}" dt="2023-09-01T14:33:58.565" v="42" actId="478"/>
          <ac:spMkLst>
            <pc:docMk/>
            <pc:sldMk cId="1388832920" sldId="597"/>
            <ac:spMk id="8" creationId="{79AEB256-0720-A38E-19B7-B7C5E0A4B4D5}"/>
          </ac:spMkLst>
        </pc:spChg>
      </pc:sldChg>
      <pc:sldChg chg="addSp delSp modSp add del mod">
        <pc:chgData name="Bamunusinghe G.P it20011970" userId="a24cfa6b-71b5-453b-b29a-90b47e0c2e04" providerId="ADAL" clId="{4317EC08-F502-4C37-BB71-5DACAF7C36FE}" dt="2023-09-03T17:50:36.149" v="2747" actId="47"/>
        <pc:sldMkLst>
          <pc:docMk/>
          <pc:sldMk cId="1966868332" sldId="598"/>
        </pc:sldMkLst>
        <pc:spChg chg="del">
          <ac:chgData name="Bamunusinghe G.P it20011970" userId="a24cfa6b-71b5-453b-b29a-90b47e0c2e04" providerId="ADAL" clId="{4317EC08-F502-4C37-BB71-5DACAF7C36FE}" dt="2023-09-01T17:48:34.712" v="119" actId="478"/>
          <ac:spMkLst>
            <pc:docMk/>
            <pc:sldMk cId="1966868332" sldId="598"/>
            <ac:spMk id="6" creationId="{E7B7757A-F231-B69B-57F7-3CE523C27D1A}"/>
          </ac:spMkLst>
        </pc:spChg>
        <pc:spChg chg="mod">
          <ac:chgData name="Bamunusinghe G.P it20011970" userId="a24cfa6b-71b5-453b-b29a-90b47e0c2e04" providerId="ADAL" clId="{4317EC08-F502-4C37-BB71-5DACAF7C36FE}" dt="2023-09-01T17:52:32.877" v="131" actId="1076"/>
          <ac:spMkLst>
            <pc:docMk/>
            <pc:sldMk cId="1966868332" sldId="598"/>
            <ac:spMk id="7" creationId="{0F3AA1A0-FEF8-6ECB-1A36-62C7093F12A2}"/>
          </ac:spMkLst>
        </pc:spChg>
        <pc:spChg chg="add mod">
          <ac:chgData name="Bamunusinghe G.P it20011970" userId="a24cfa6b-71b5-453b-b29a-90b47e0c2e04" providerId="ADAL" clId="{4317EC08-F502-4C37-BB71-5DACAF7C36FE}" dt="2023-09-03T09:33:59.041" v="2244" actId="20577"/>
          <ac:spMkLst>
            <pc:docMk/>
            <pc:sldMk cId="1966868332" sldId="598"/>
            <ac:spMk id="13" creationId="{6C46A8F1-CB72-628B-4448-586239AE11A7}"/>
          </ac:spMkLst>
        </pc:spChg>
        <pc:spChg chg="add mod">
          <ac:chgData name="Bamunusinghe G.P it20011970" userId="a24cfa6b-71b5-453b-b29a-90b47e0c2e04" providerId="ADAL" clId="{4317EC08-F502-4C37-BB71-5DACAF7C36FE}" dt="2023-09-03T09:29:48.496" v="2033" actId="20577"/>
          <ac:spMkLst>
            <pc:docMk/>
            <pc:sldMk cId="1966868332" sldId="598"/>
            <ac:spMk id="15" creationId="{AEBA79C0-C33A-2F1A-C470-10AAD2679A89}"/>
          </ac:spMkLst>
        </pc:spChg>
        <pc:spChg chg="add mod">
          <ac:chgData name="Bamunusinghe G.P it20011970" userId="a24cfa6b-71b5-453b-b29a-90b47e0c2e04" providerId="ADAL" clId="{4317EC08-F502-4C37-BB71-5DACAF7C36FE}" dt="2023-09-03T09:34:56.272" v="2259" actId="20577"/>
          <ac:spMkLst>
            <pc:docMk/>
            <pc:sldMk cId="1966868332" sldId="598"/>
            <ac:spMk id="16" creationId="{B7CA3811-5F81-A3DE-B718-2E56AC980127}"/>
          </ac:spMkLst>
        </pc:spChg>
        <pc:spChg chg="add del mod">
          <ac:chgData name="Bamunusinghe G.P it20011970" userId="a24cfa6b-71b5-453b-b29a-90b47e0c2e04" providerId="ADAL" clId="{4317EC08-F502-4C37-BB71-5DACAF7C36FE}" dt="2023-09-01T17:55:22.565" v="253"/>
          <ac:spMkLst>
            <pc:docMk/>
            <pc:sldMk cId="1966868332" sldId="598"/>
            <ac:spMk id="17" creationId="{044D1D5C-255F-638B-5717-7AE3301F1CAD}"/>
          </ac:spMkLst>
        </pc:spChg>
        <pc:spChg chg="add mod">
          <ac:chgData name="Bamunusinghe G.P it20011970" userId="a24cfa6b-71b5-453b-b29a-90b47e0c2e04" providerId="ADAL" clId="{4317EC08-F502-4C37-BB71-5DACAF7C36FE}" dt="2023-09-03T11:26:29.744" v="2288" actId="20577"/>
          <ac:spMkLst>
            <pc:docMk/>
            <pc:sldMk cId="1966868332" sldId="598"/>
            <ac:spMk id="18" creationId="{AC246CF4-2147-4A0C-F77C-9F6396849E7E}"/>
          </ac:spMkLst>
        </pc:spChg>
        <pc:spChg chg="add del mod">
          <ac:chgData name="Bamunusinghe G.P it20011970" userId="a24cfa6b-71b5-453b-b29a-90b47e0c2e04" providerId="ADAL" clId="{4317EC08-F502-4C37-BB71-5DACAF7C36FE}" dt="2023-09-01T18:00:53.787" v="372" actId="478"/>
          <ac:spMkLst>
            <pc:docMk/>
            <pc:sldMk cId="1966868332" sldId="598"/>
            <ac:spMk id="19" creationId="{0FD1EDBA-28BB-2D68-9028-A03B78F86EED}"/>
          </ac:spMkLst>
        </pc:spChg>
        <pc:spChg chg="add del mod">
          <ac:chgData name="Bamunusinghe G.P it20011970" userId="a24cfa6b-71b5-453b-b29a-90b47e0c2e04" providerId="ADAL" clId="{4317EC08-F502-4C37-BB71-5DACAF7C36FE}" dt="2023-09-03T09:28:19.139" v="1990" actId="478"/>
          <ac:spMkLst>
            <pc:docMk/>
            <pc:sldMk cId="1966868332" sldId="598"/>
            <ac:spMk id="20" creationId="{923652A2-B0C2-64C7-B3FB-D2E5F115CFAE}"/>
          </ac:spMkLst>
        </pc:spChg>
        <pc:spChg chg="add del mod">
          <ac:chgData name="Bamunusinghe G.P it20011970" userId="a24cfa6b-71b5-453b-b29a-90b47e0c2e04" providerId="ADAL" clId="{4317EC08-F502-4C37-BB71-5DACAF7C36FE}" dt="2023-09-03T09:28:20.888" v="1991" actId="478"/>
          <ac:spMkLst>
            <pc:docMk/>
            <pc:sldMk cId="1966868332" sldId="598"/>
            <ac:spMk id="21" creationId="{CC6C47EA-25E2-DC8B-84F1-3A04269AA291}"/>
          </ac:spMkLst>
        </pc:spChg>
        <pc:spChg chg="add mod">
          <ac:chgData name="Bamunusinghe G.P it20011970" userId="a24cfa6b-71b5-453b-b29a-90b47e0c2e04" providerId="ADAL" clId="{4317EC08-F502-4C37-BB71-5DACAF7C36FE}" dt="2023-09-03T09:28:34.476" v="1995" actId="1076"/>
          <ac:spMkLst>
            <pc:docMk/>
            <pc:sldMk cId="1966868332" sldId="598"/>
            <ac:spMk id="22" creationId="{E589DE0E-CACF-866D-EE06-81568734D371}"/>
          </ac:spMkLst>
        </pc:spChg>
        <pc:spChg chg="add mod">
          <ac:chgData name="Bamunusinghe G.P it20011970" userId="a24cfa6b-71b5-453b-b29a-90b47e0c2e04" providerId="ADAL" clId="{4317EC08-F502-4C37-BB71-5DACAF7C36FE}" dt="2023-09-03T09:31:25.527" v="2096" actId="20577"/>
          <ac:spMkLst>
            <pc:docMk/>
            <pc:sldMk cId="1966868332" sldId="598"/>
            <ac:spMk id="23" creationId="{F0F6F8A1-BF75-4D83-82DC-51E7AA775025}"/>
          </ac:spMkLst>
        </pc:spChg>
        <pc:graphicFrameChg chg="add del mod modGraphic">
          <ac:chgData name="Bamunusinghe G.P it20011970" userId="a24cfa6b-71b5-453b-b29a-90b47e0c2e04" providerId="ADAL" clId="{4317EC08-F502-4C37-BB71-5DACAF7C36FE}" dt="2023-09-01T14:35:27.503" v="55"/>
          <ac:graphicFrameMkLst>
            <pc:docMk/>
            <pc:sldMk cId="1966868332" sldId="598"/>
            <ac:graphicFrameMk id="5" creationId="{7E82ABE4-D6B0-8BBA-F5F2-CF5852FD8787}"/>
          </ac:graphicFrameMkLst>
        </pc:graphicFrameChg>
        <pc:graphicFrameChg chg="add del mod modGraphic">
          <ac:chgData name="Bamunusinghe G.P it20011970" userId="a24cfa6b-71b5-453b-b29a-90b47e0c2e04" providerId="ADAL" clId="{4317EC08-F502-4C37-BB71-5DACAF7C36FE}" dt="2023-09-01T17:58:40.903" v="262" actId="21"/>
          <ac:graphicFrameMkLst>
            <pc:docMk/>
            <pc:sldMk cId="1966868332" sldId="598"/>
            <ac:graphicFrameMk id="8" creationId="{D7BA1996-113B-6E7C-150E-95F96F4A6D74}"/>
          </ac:graphicFrameMkLst>
        </pc:graphicFrameChg>
        <pc:picChg chg="del mod">
          <ac:chgData name="Bamunusinghe G.P it20011970" userId="a24cfa6b-71b5-453b-b29a-90b47e0c2e04" providerId="ADAL" clId="{4317EC08-F502-4C37-BB71-5DACAF7C36FE}" dt="2023-09-03T09:28:26.802" v="1993" actId="21"/>
          <ac:picMkLst>
            <pc:docMk/>
            <pc:sldMk cId="1966868332" sldId="598"/>
            <ac:picMk id="4" creationId="{4F2C17CD-A6FA-6ACB-54DD-EDB209FB7C72}"/>
          </ac:picMkLst>
        </pc:picChg>
        <pc:picChg chg="del">
          <ac:chgData name="Bamunusinghe G.P it20011970" userId="a24cfa6b-71b5-453b-b29a-90b47e0c2e04" providerId="ADAL" clId="{4317EC08-F502-4C37-BB71-5DACAF7C36FE}" dt="2023-09-01T14:36:08.703" v="63" actId="21"/>
          <ac:picMkLst>
            <pc:docMk/>
            <pc:sldMk cId="1966868332" sldId="598"/>
            <ac:picMk id="4" creationId="{71E984AB-A47F-8FD3-6898-E8C5D519634B}"/>
          </ac:picMkLst>
        </pc:picChg>
        <pc:picChg chg="add del mod">
          <ac:chgData name="Bamunusinghe G.P it20011970" userId="a24cfa6b-71b5-453b-b29a-90b47e0c2e04" providerId="ADAL" clId="{4317EC08-F502-4C37-BB71-5DACAF7C36FE}" dt="2023-09-01T17:46:01.467" v="98" actId="21"/>
          <ac:picMkLst>
            <pc:docMk/>
            <pc:sldMk cId="1966868332" sldId="598"/>
            <ac:picMk id="10" creationId="{31E26BA1-4E4A-9087-00FF-B7BC88BF2D82}"/>
          </ac:picMkLst>
        </pc:picChg>
        <pc:picChg chg="add del mod">
          <ac:chgData name="Bamunusinghe G.P it20011970" userId="a24cfa6b-71b5-453b-b29a-90b47e0c2e04" providerId="ADAL" clId="{4317EC08-F502-4C37-BB71-5DACAF7C36FE}" dt="2023-09-01T17:45:12.590" v="72" actId="21"/>
          <ac:picMkLst>
            <pc:docMk/>
            <pc:sldMk cId="1966868332" sldId="598"/>
            <ac:picMk id="11" creationId="{A4778B20-9949-E6A0-1E6A-56F5BE939A17}"/>
          </ac:picMkLst>
        </pc:picChg>
        <pc:picChg chg="add del mod">
          <ac:chgData name="Bamunusinghe G.P it20011970" userId="a24cfa6b-71b5-453b-b29a-90b47e0c2e04" providerId="ADAL" clId="{4317EC08-F502-4C37-BB71-5DACAF7C36FE}" dt="2023-09-01T17:46:15.011" v="103" actId="478"/>
          <ac:picMkLst>
            <pc:docMk/>
            <pc:sldMk cId="1966868332" sldId="598"/>
            <ac:picMk id="14" creationId="{FA39363D-D524-AAD2-AE45-948466221812}"/>
          </ac:picMkLst>
        </pc:picChg>
        <pc:picChg chg="add mod">
          <ac:chgData name="Bamunusinghe G.P it20011970" userId="a24cfa6b-71b5-453b-b29a-90b47e0c2e04" providerId="ADAL" clId="{4317EC08-F502-4C37-BB71-5DACAF7C36FE}" dt="2023-09-03T11:42:00.920" v="2405" actId="962"/>
          <ac:picMkLst>
            <pc:docMk/>
            <pc:sldMk cId="1966868332" sldId="598"/>
            <ac:picMk id="24" creationId="{FDE58CB0-8393-6CA4-B678-7F2453CD6EBA}"/>
          </ac:picMkLst>
        </pc:picChg>
      </pc:sldChg>
      <pc:sldChg chg="addSp delSp modSp new mod">
        <pc:chgData name="Bamunusinghe G.P it20011970" userId="a24cfa6b-71b5-453b-b29a-90b47e0c2e04" providerId="ADAL" clId="{4317EC08-F502-4C37-BB71-5DACAF7C36FE}" dt="2023-09-03T11:43:06.587" v="2424" actId="962"/>
        <pc:sldMkLst>
          <pc:docMk/>
          <pc:sldMk cId="2814690218" sldId="601"/>
        </pc:sldMkLst>
        <pc:spChg chg="del">
          <ac:chgData name="Bamunusinghe G.P it20011970" userId="a24cfa6b-71b5-453b-b29a-90b47e0c2e04" providerId="ADAL" clId="{4317EC08-F502-4C37-BB71-5DACAF7C36FE}" dt="2023-09-01T17:51:10.136" v="126" actId="478"/>
          <ac:spMkLst>
            <pc:docMk/>
            <pc:sldMk cId="2814690218" sldId="601"/>
            <ac:spMk id="2" creationId="{EBEF5666-BA81-B314-34EF-613F17911785}"/>
          </ac:spMkLst>
        </pc:spChg>
        <pc:spChg chg="add mod">
          <ac:chgData name="Bamunusinghe G.P it20011970" userId="a24cfa6b-71b5-453b-b29a-90b47e0c2e04" providerId="ADAL" clId="{4317EC08-F502-4C37-BB71-5DACAF7C36FE}" dt="2023-09-03T11:42:41.528" v="2413" actId="1076"/>
          <ac:spMkLst>
            <pc:docMk/>
            <pc:sldMk cId="2814690218" sldId="601"/>
            <ac:spMk id="4" creationId="{EF59B04C-3100-FEE9-AD1C-1995D5170760}"/>
          </ac:spMkLst>
        </pc:spChg>
        <pc:spChg chg="add del mod">
          <ac:chgData name="Bamunusinghe G.P it20011970" userId="a24cfa6b-71b5-453b-b29a-90b47e0c2e04" providerId="ADAL" clId="{4317EC08-F502-4C37-BB71-5DACAF7C36FE}" dt="2023-09-03T04:26:24.098" v="1536" actId="478"/>
          <ac:spMkLst>
            <pc:docMk/>
            <pc:sldMk cId="2814690218" sldId="601"/>
            <ac:spMk id="10" creationId="{45E7CA59-3A1C-2C9E-D86C-FB34BD0423E1}"/>
          </ac:spMkLst>
        </pc:spChg>
        <pc:spChg chg="add del mod">
          <ac:chgData name="Bamunusinghe G.P it20011970" userId="a24cfa6b-71b5-453b-b29a-90b47e0c2e04" providerId="ADAL" clId="{4317EC08-F502-4C37-BB71-5DACAF7C36FE}" dt="2023-09-03T04:26:15.980" v="1533" actId="478"/>
          <ac:spMkLst>
            <pc:docMk/>
            <pc:sldMk cId="2814690218" sldId="601"/>
            <ac:spMk id="11" creationId="{F3D2D4F5-EE1B-8A5E-43AA-8466EF9249F5}"/>
          </ac:spMkLst>
        </pc:spChg>
        <pc:graphicFrameChg chg="add del mod modGraphic">
          <ac:chgData name="Bamunusinghe G.P it20011970" userId="a24cfa6b-71b5-453b-b29a-90b47e0c2e04" providerId="ADAL" clId="{4317EC08-F502-4C37-BB71-5DACAF7C36FE}" dt="2023-09-03T04:26:25.093" v="1537" actId="478"/>
          <ac:graphicFrameMkLst>
            <pc:docMk/>
            <pc:sldMk cId="2814690218" sldId="601"/>
            <ac:graphicFrameMk id="5" creationId="{CC9F6293-05B2-BD18-4DC7-E21CB705DBED}"/>
          </ac:graphicFrameMkLst>
        </pc:graphicFrameChg>
        <pc:graphicFrameChg chg="add del mod modGraphic">
          <ac:chgData name="Bamunusinghe G.P it20011970" userId="a24cfa6b-71b5-453b-b29a-90b47e0c2e04" providerId="ADAL" clId="{4317EC08-F502-4C37-BB71-5DACAF7C36FE}" dt="2023-09-03T04:26:21.399" v="1535" actId="478"/>
          <ac:graphicFrameMkLst>
            <pc:docMk/>
            <pc:sldMk cId="2814690218" sldId="601"/>
            <ac:graphicFrameMk id="9" creationId="{27AE8DA2-AE6D-BCBF-7FEE-1B7469ED3A1B}"/>
          </ac:graphicFrameMkLst>
        </pc:graphicFrameChg>
        <pc:graphicFrameChg chg="add del mod modGraphic">
          <ac:chgData name="Bamunusinghe G.P it20011970" userId="a24cfa6b-71b5-453b-b29a-90b47e0c2e04" providerId="ADAL" clId="{4317EC08-F502-4C37-BB71-5DACAF7C36FE}" dt="2023-09-03T04:27:50.606" v="1545" actId="478"/>
          <ac:graphicFrameMkLst>
            <pc:docMk/>
            <pc:sldMk cId="2814690218" sldId="601"/>
            <ac:graphicFrameMk id="13" creationId="{537C4F03-62E5-E5BD-2359-8621637D2263}"/>
          </ac:graphicFrameMkLst>
        </pc:graphicFrameChg>
        <pc:graphicFrameChg chg="add mod modGraphic">
          <ac:chgData name="Bamunusinghe G.P it20011970" userId="a24cfa6b-71b5-453b-b29a-90b47e0c2e04" providerId="ADAL" clId="{4317EC08-F502-4C37-BB71-5DACAF7C36FE}" dt="2023-09-03T11:25:04.171" v="2278" actId="14100"/>
          <ac:graphicFrameMkLst>
            <pc:docMk/>
            <pc:sldMk cId="2814690218" sldId="601"/>
            <ac:graphicFrameMk id="14" creationId="{F05ADB63-A8F7-248A-9941-E4A6583E9039}"/>
          </ac:graphicFrameMkLst>
        </pc:graphicFrameChg>
        <pc:graphicFrameChg chg="add del mod modGraphic">
          <ac:chgData name="Bamunusinghe G.P it20011970" userId="a24cfa6b-71b5-453b-b29a-90b47e0c2e04" providerId="ADAL" clId="{4317EC08-F502-4C37-BB71-5DACAF7C36FE}" dt="2023-09-03T11:38:48.487" v="2310" actId="478"/>
          <ac:graphicFrameMkLst>
            <pc:docMk/>
            <pc:sldMk cId="2814690218" sldId="601"/>
            <ac:graphicFrameMk id="15" creationId="{33FB21EF-EA32-76FF-38E9-3429F2372CAF}"/>
          </ac:graphicFrameMkLst>
        </pc:graphicFrameChg>
        <pc:graphicFrameChg chg="add mod modGraphic">
          <ac:chgData name="Bamunusinghe G.P it20011970" userId="a24cfa6b-71b5-453b-b29a-90b47e0c2e04" providerId="ADAL" clId="{4317EC08-F502-4C37-BB71-5DACAF7C36FE}" dt="2023-09-03T11:43:03.807" v="2421" actId="1076"/>
          <ac:graphicFrameMkLst>
            <pc:docMk/>
            <pc:sldMk cId="2814690218" sldId="601"/>
            <ac:graphicFrameMk id="16" creationId="{3C670F09-D7E9-20A5-8D2E-596160E7382A}"/>
          </ac:graphicFrameMkLst>
        </pc:graphicFrameChg>
        <pc:picChg chg="add del mod">
          <ac:chgData name="Bamunusinghe G.P it20011970" userId="a24cfa6b-71b5-453b-b29a-90b47e0c2e04" providerId="ADAL" clId="{4317EC08-F502-4C37-BB71-5DACAF7C36FE}" dt="2023-09-01T18:58:59.818" v="574" actId="21"/>
          <ac:picMkLst>
            <pc:docMk/>
            <pc:sldMk cId="2814690218" sldId="601"/>
            <ac:picMk id="3" creationId="{9FFF3060-3A11-B8FB-8826-0271E8BFBBCF}"/>
          </ac:picMkLst>
        </pc:picChg>
        <pc:picChg chg="add del mod">
          <ac:chgData name="Bamunusinghe G.P it20011970" userId="a24cfa6b-71b5-453b-b29a-90b47e0c2e04" providerId="ADAL" clId="{4317EC08-F502-4C37-BB71-5DACAF7C36FE}" dt="2023-09-01T19:02:22.171" v="623" actId="21"/>
          <ac:picMkLst>
            <pc:docMk/>
            <pc:sldMk cId="2814690218" sldId="601"/>
            <ac:picMk id="6" creationId="{CF9B4B32-EA7C-2E53-E135-E177734DC577}"/>
          </ac:picMkLst>
        </pc:picChg>
        <pc:picChg chg="del">
          <ac:chgData name="Bamunusinghe G.P it20011970" userId="a24cfa6b-71b5-453b-b29a-90b47e0c2e04" providerId="ADAL" clId="{4317EC08-F502-4C37-BB71-5DACAF7C36FE}" dt="2023-09-03T04:22:27.047" v="1464" actId="21"/>
          <ac:picMkLst>
            <pc:docMk/>
            <pc:sldMk cId="2814690218" sldId="601"/>
            <ac:picMk id="7" creationId="{AE5F5132-9C8E-0A17-5FA2-C966BEE7A7AC}"/>
          </ac:picMkLst>
        </pc:picChg>
        <pc:picChg chg="add del mod">
          <ac:chgData name="Bamunusinghe G.P it20011970" userId="a24cfa6b-71b5-453b-b29a-90b47e0c2e04" providerId="ADAL" clId="{4317EC08-F502-4C37-BB71-5DACAF7C36FE}" dt="2023-09-01T19:03:33.261" v="661"/>
          <ac:picMkLst>
            <pc:docMk/>
            <pc:sldMk cId="2814690218" sldId="601"/>
            <ac:picMk id="7" creationId="{BF11BE21-5F38-B8EF-F34C-23F178E15CDF}"/>
          </ac:picMkLst>
        </pc:picChg>
        <pc:picChg chg="add del mod">
          <ac:chgData name="Bamunusinghe G.P it20011970" userId="a24cfa6b-71b5-453b-b29a-90b47e0c2e04" providerId="ADAL" clId="{4317EC08-F502-4C37-BB71-5DACAF7C36FE}" dt="2023-09-01T19:03:35.673" v="663"/>
          <ac:picMkLst>
            <pc:docMk/>
            <pc:sldMk cId="2814690218" sldId="601"/>
            <ac:picMk id="8" creationId="{435E8E39-DD68-8CE5-7F67-601D1DB4AC0A}"/>
          </ac:picMkLst>
        </pc:picChg>
        <pc:picChg chg="add del mod">
          <ac:chgData name="Bamunusinghe G.P it20011970" userId="a24cfa6b-71b5-453b-b29a-90b47e0c2e04" providerId="ADAL" clId="{4317EC08-F502-4C37-BB71-5DACAF7C36FE}" dt="2023-09-03T11:42:10.820" v="2406" actId="21"/>
          <ac:picMkLst>
            <pc:docMk/>
            <pc:sldMk cId="2814690218" sldId="601"/>
            <ac:picMk id="17" creationId="{A3B1DAD7-8583-45CC-BFCF-967D4AA9B501}"/>
          </ac:picMkLst>
        </pc:picChg>
        <pc:picChg chg="add del mod">
          <ac:chgData name="Bamunusinghe G.P it20011970" userId="a24cfa6b-71b5-453b-b29a-90b47e0c2e04" providerId="ADAL" clId="{4317EC08-F502-4C37-BB71-5DACAF7C36FE}" dt="2023-09-03T11:42:23.061" v="2409"/>
          <ac:picMkLst>
            <pc:docMk/>
            <pc:sldMk cId="2814690218" sldId="601"/>
            <ac:picMk id="18" creationId="{E3BDCA3D-0058-A5D7-D618-456066850516}"/>
          </ac:picMkLst>
        </pc:picChg>
        <pc:picChg chg="add del mod">
          <ac:chgData name="Bamunusinghe G.P it20011970" userId="a24cfa6b-71b5-453b-b29a-90b47e0c2e04" providerId="ADAL" clId="{4317EC08-F502-4C37-BB71-5DACAF7C36FE}" dt="2023-09-03T11:42:39.158" v="2412"/>
          <ac:picMkLst>
            <pc:docMk/>
            <pc:sldMk cId="2814690218" sldId="601"/>
            <ac:picMk id="19" creationId="{229E08EF-6BAB-1D16-1FD9-D651BA96E97C}"/>
          </ac:picMkLst>
        </pc:picChg>
        <pc:picChg chg="add del mod">
          <ac:chgData name="Bamunusinghe G.P it20011970" userId="a24cfa6b-71b5-453b-b29a-90b47e0c2e04" providerId="ADAL" clId="{4317EC08-F502-4C37-BB71-5DACAF7C36FE}" dt="2023-09-03T11:42:48.271" v="2417" actId="21"/>
          <ac:picMkLst>
            <pc:docMk/>
            <pc:sldMk cId="2814690218" sldId="601"/>
            <ac:picMk id="20" creationId="{C2FF4994-76FC-1AC2-8572-B73DA292E3E0}"/>
          </ac:picMkLst>
        </pc:picChg>
        <pc:picChg chg="add del mod">
          <ac:chgData name="Bamunusinghe G.P it20011970" userId="a24cfa6b-71b5-453b-b29a-90b47e0c2e04" providerId="ADAL" clId="{4317EC08-F502-4C37-BB71-5DACAF7C36FE}" dt="2023-09-03T11:43:00.563" v="2420" actId="478"/>
          <ac:picMkLst>
            <pc:docMk/>
            <pc:sldMk cId="2814690218" sldId="601"/>
            <ac:picMk id="21" creationId="{39C7C531-7009-7309-B8D8-1447B5031D4F}"/>
          </ac:picMkLst>
        </pc:picChg>
        <pc:picChg chg="add mod">
          <ac:chgData name="Bamunusinghe G.P it20011970" userId="a24cfa6b-71b5-453b-b29a-90b47e0c2e04" providerId="ADAL" clId="{4317EC08-F502-4C37-BB71-5DACAF7C36FE}" dt="2023-09-03T11:43:06.587" v="2424" actId="962"/>
          <ac:picMkLst>
            <pc:docMk/>
            <pc:sldMk cId="2814690218" sldId="601"/>
            <ac:picMk id="22" creationId="{B72E1BC9-13F1-B650-40A5-652983DB24CC}"/>
          </ac:picMkLst>
        </pc:picChg>
      </pc:sldChg>
      <pc:sldChg chg="addSp delSp modSp new mod">
        <pc:chgData name="Bamunusinghe G.P it20011970" userId="a24cfa6b-71b5-453b-b29a-90b47e0c2e04" providerId="ADAL" clId="{4317EC08-F502-4C37-BB71-5DACAF7C36FE}" dt="2023-09-03T19:31:01.528" v="2826" actId="962"/>
        <pc:sldMkLst>
          <pc:docMk/>
          <pc:sldMk cId="3334615768" sldId="610"/>
        </pc:sldMkLst>
        <pc:spChg chg="mod">
          <ac:chgData name="Bamunusinghe G.P it20011970" userId="a24cfa6b-71b5-453b-b29a-90b47e0c2e04" providerId="ADAL" clId="{4317EC08-F502-4C37-BB71-5DACAF7C36FE}" dt="2023-09-02T07:50:34.575" v="863" actId="1076"/>
          <ac:spMkLst>
            <pc:docMk/>
            <pc:sldMk cId="3334615768" sldId="610"/>
            <ac:spMk id="2" creationId="{9F78CC0D-DF57-D7E8-9FF1-D2445C92444D}"/>
          </ac:spMkLst>
        </pc:spChg>
        <pc:picChg chg="add del mod">
          <ac:chgData name="Bamunusinghe G.P it20011970" userId="a24cfa6b-71b5-453b-b29a-90b47e0c2e04" providerId="ADAL" clId="{4317EC08-F502-4C37-BB71-5DACAF7C36FE}" dt="2023-09-03T04:36:47.927" v="1659" actId="478"/>
          <ac:picMkLst>
            <pc:docMk/>
            <pc:sldMk cId="3334615768" sldId="610"/>
            <ac:picMk id="3" creationId="{CB304068-D41F-023B-7564-19AEE44C851F}"/>
          </ac:picMkLst>
        </pc:picChg>
        <pc:picChg chg="del mod">
          <ac:chgData name="Bamunusinghe G.P it20011970" userId="a24cfa6b-71b5-453b-b29a-90b47e0c2e04" providerId="ADAL" clId="{4317EC08-F502-4C37-BB71-5DACAF7C36FE}" dt="2023-09-03T05:13:51.181" v="1671" actId="21"/>
          <ac:picMkLst>
            <pc:docMk/>
            <pc:sldMk cId="3334615768" sldId="610"/>
            <ac:picMk id="4" creationId="{4A739ACB-A5CB-86E6-BFCA-B422DFC752A5}"/>
          </ac:picMkLst>
        </pc:picChg>
        <pc:picChg chg="add del mod">
          <ac:chgData name="Bamunusinghe G.P it20011970" userId="a24cfa6b-71b5-453b-b29a-90b47e0c2e04" providerId="ADAL" clId="{4317EC08-F502-4C37-BB71-5DACAF7C36FE}" dt="2023-09-03T14:45:52.528" v="2728" actId="478"/>
          <ac:picMkLst>
            <pc:docMk/>
            <pc:sldMk cId="3334615768" sldId="610"/>
            <ac:picMk id="4" creationId="{66B86BE4-0B1D-D30D-1D9B-D1C7328AD699}"/>
          </ac:picMkLst>
        </pc:picChg>
        <pc:picChg chg="add del mod">
          <ac:chgData name="Bamunusinghe G.P it20011970" userId="a24cfa6b-71b5-453b-b29a-90b47e0c2e04" providerId="ADAL" clId="{4317EC08-F502-4C37-BB71-5DACAF7C36FE}" dt="2023-09-03T14:45:59.213" v="2731" actId="478"/>
          <ac:picMkLst>
            <pc:docMk/>
            <pc:sldMk cId="3334615768" sldId="610"/>
            <ac:picMk id="8" creationId="{87D92351-C5E1-D08B-8CBC-E246D341DE99}"/>
          </ac:picMkLst>
        </pc:picChg>
        <pc:picChg chg="add del mod">
          <ac:chgData name="Bamunusinghe G.P it20011970" userId="a24cfa6b-71b5-453b-b29a-90b47e0c2e04" providerId="ADAL" clId="{4317EC08-F502-4C37-BB71-5DACAF7C36FE}" dt="2023-09-03T14:44:27.286" v="2720" actId="21"/>
          <ac:picMkLst>
            <pc:docMk/>
            <pc:sldMk cId="3334615768" sldId="610"/>
            <ac:picMk id="9" creationId="{BCE40AB2-436A-77C4-43AD-86B36158EFF9}"/>
          </ac:picMkLst>
        </pc:picChg>
        <pc:picChg chg="add mod">
          <ac:chgData name="Bamunusinghe G.P it20011970" userId="a24cfa6b-71b5-453b-b29a-90b47e0c2e04" providerId="ADAL" clId="{4317EC08-F502-4C37-BB71-5DACAF7C36FE}" dt="2023-09-03T19:30:59.759" v="2823" actId="1076"/>
          <ac:picMkLst>
            <pc:docMk/>
            <pc:sldMk cId="3334615768" sldId="610"/>
            <ac:picMk id="10" creationId="{7914AB12-A6C1-BD09-FCDE-382D5D24C764}"/>
          </ac:picMkLst>
        </pc:picChg>
        <pc:picChg chg="add del mod">
          <ac:chgData name="Bamunusinghe G.P it20011970" userId="a24cfa6b-71b5-453b-b29a-90b47e0c2e04" providerId="ADAL" clId="{4317EC08-F502-4C37-BB71-5DACAF7C36FE}" dt="2023-09-03T14:45:47.451" v="2726" actId="21"/>
          <ac:picMkLst>
            <pc:docMk/>
            <pc:sldMk cId="3334615768" sldId="610"/>
            <ac:picMk id="11" creationId="{FAFAA35E-D631-7113-7523-84C318B4262B}"/>
          </ac:picMkLst>
        </pc:picChg>
        <pc:picChg chg="add del mod">
          <ac:chgData name="Bamunusinghe G.P it20011970" userId="a24cfa6b-71b5-453b-b29a-90b47e0c2e04" providerId="ADAL" clId="{4317EC08-F502-4C37-BB71-5DACAF7C36FE}" dt="2023-09-03T19:29:56.101" v="2807" actId="21"/>
          <ac:picMkLst>
            <pc:docMk/>
            <pc:sldMk cId="3334615768" sldId="610"/>
            <ac:picMk id="12" creationId="{D91CEDD6-69B1-BD56-E1FA-BB5ED870A38F}"/>
          </ac:picMkLst>
        </pc:picChg>
        <pc:picChg chg="add del mod">
          <ac:chgData name="Bamunusinghe G.P it20011970" userId="a24cfa6b-71b5-453b-b29a-90b47e0c2e04" providerId="ADAL" clId="{4317EC08-F502-4C37-BB71-5DACAF7C36FE}" dt="2023-09-03T19:30:30.982" v="2809" actId="478"/>
          <ac:picMkLst>
            <pc:docMk/>
            <pc:sldMk cId="3334615768" sldId="610"/>
            <ac:picMk id="14" creationId="{9E312C3A-D693-ADA3-1EFB-A1E63E563579}"/>
          </ac:picMkLst>
        </pc:picChg>
        <pc:picChg chg="add del mod">
          <ac:chgData name="Bamunusinghe G.P it20011970" userId="a24cfa6b-71b5-453b-b29a-90b47e0c2e04" providerId="ADAL" clId="{4317EC08-F502-4C37-BB71-5DACAF7C36FE}" dt="2023-09-03T19:30:42.253" v="2813" actId="21"/>
          <ac:picMkLst>
            <pc:docMk/>
            <pc:sldMk cId="3334615768" sldId="610"/>
            <ac:picMk id="15" creationId="{36AF6CA7-BD9B-BB4D-3B13-DF76A1B227B3}"/>
          </ac:picMkLst>
        </pc:picChg>
        <pc:picChg chg="add del mod">
          <ac:chgData name="Bamunusinghe G.P it20011970" userId="a24cfa6b-71b5-453b-b29a-90b47e0c2e04" providerId="ADAL" clId="{4317EC08-F502-4C37-BB71-5DACAF7C36FE}" dt="2023-09-03T19:30:54.017" v="2819" actId="21"/>
          <ac:picMkLst>
            <pc:docMk/>
            <pc:sldMk cId="3334615768" sldId="610"/>
            <ac:picMk id="16" creationId="{631D0365-4327-EC45-5937-372AC257E60E}"/>
          </ac:picMkLst>
        </pc:picChg>
        <pc:picChg chg="add mod">
          <ac:chgData name="Bamunusinghe G.P it20011970" userId="a24cfa6b-71b5-453b-b29a-90b47e0c2e04" providerId="ADAL" clId="{4317EC08-F502-4C37-BB71-5DACAF7C36FE}" dt="2023-09-03T19:31:01.528" v="2826" actId="962"/>
          <ac:picMkLst>
            <pc:docMk/>
            <pc:sldMk cId="3334615768" sldId="610"/>
            <ac:picMk id="17" creationId="{04167897-E235-710B-2163-D56CCF7FFD3F}"/>
          </ac:picMkLst>
        </pc:picChg>
      </pc:sldChg>
      <pc:sldChg chg="new">
        <pc:chgData name="Bamunusinghe G.P it20011970" userId="a24cfa6b-71b5-453b-b29a-90b47e0c2e04" providerId="ADAL" clId="{4317EC08-F502-4C37-BB71-5DACAF7C36FE}" dt="2023-09-01T19:01:36.273" v="620" actId="680"/>
        <pc:sldMkLst>
          <pc:docMk/>
          <pc:sldMk cId="704645127" sldId="611"/>
        </pc:sldMkLst>
      </pc:sldChg>
      <pc:sldChg chg="addSp modSp mod">
        <pc:chgData name="Bamunusinghe G.P it20011970" userId="a24cfa6b-71b5-453b-b29a-90b47e0c2e04" providerId="ADAL" clId="{4317EC08-F502-4C37-BB71-5DACAF7C36FE}" dt="2023-09-02T14:38:51.190" v="1119" actId="20577"/>
        <pc:sldMkLst>
          <pc:docMk/>
          <pc:sldMk cId="3929933357" sldId="614"/>
        </pc:sldMkLst>
        <pc:spChg chg="add 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6" creationId="{584E6CDE-4ACF-662A-6CA1-7B2C825DAE9A}"/>
          </ac:spMkLst>
        </pc:spChg>
        <pc:spChg chg="add 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7" creationId="{2627CDDF-EDD9-D15A-4B5F-49CA1F86516F}"/>
          </ac:spMkLst>
        </pc:spChg>
        <pc:spChg chg="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9" creationId="{85A4CB27-878E-7D0F-139D-0E8A223A736F}"/>
          </ac:spMkLst>
        </pc:spChg>
        <pc:spChg chg="mod">
          <ac:chgData name="Bamunusinghe G.P it20011970" userId="a24cfa6b-71b5-453b-b29a-90b47e0c2e04" providerId="ADAL" clId="{4317EC08-F502-4C37-BB71-5DACAF7C36FE}" dt="2023-09-02T14:38:42.149" v="1115" actId="20577"/>
          <ac:spMkLst>
            <pc:docMk/>
            <pc:sldMk cId="3929933357" sldId="614"/>
            <ac:spMk id="10" creationId="{5D49FB06-F83D-C3BF-59FE-3C9AF56FF474}"/>
          </ac:spMkLst>
        </pc:spChg>
        <pc:spChg chg="add 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11" creationId="{618918D7-17F0-6C11-3A89-7B4478E0BA58}"/>
          </ac:spMkLst>
        </pc:spChg>
        <pc:spChg chg="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13" creationId="{87359B9D-F3FD-00D1-6010-AB151F4B276C}"/>
          </ac:spMkLst>
        </pc:spChg>
        <pc:spChg chg="mod">
          <ac:chgData name="Bamunusinghe G.P it20011970" userId="a24cfa6b-71b5-453b-b29a-90b47e0c2e04" providerId="ADAL" clId="{4317EC08-F502-4C37-BB71-5DACAF7C36FE}" dt="2023-09-02T14:38:44.569" v="1116" actId="20577"/>
          <ac:spMkLst>
            <pc:docMk/>
            <pc:sldMk cId="3929933357" sldId="614"/>
            <ac:spMk id="14" creationId="{4C541907-96AA-F27F-A8D0-68F4E6C67636}"/>
          </ac:spMkLst>
        </pc:spChg>
        <pc:spChg chg="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16" creationId="{D393A13C-40F9-94B6-4758-CC4C2ECFA4BD}"/>
          </ac:spMkLst>
        </pc:spChg>
        <pc:spChg chg="mod">
          <ac:chgData name="Bamunusinghe G.P it20011970" userId="a24cfa6b-71b5-453b-b29a-90b47e0c2e04" providerId="ADAL" clId="{4317EC08-F502-4C37-BB71-5DACAF7C36FE}" dt="2023-09-02T14:38:46.998" v="1117" actId="20577"/>
          <ac:spMkLst>
            <pc:docMk/>
            <pc:sldMk cId="3929933357" sldId="614"/>
            <ac:spMk id="17" creationId="{A6DCB806-60ED-5F5A-8490-DF91A7DD88DB}"/>
          </ac:spMkLst>
        </pc:spChg>
        <pc:spChg chg="add 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18" creationId="{F0173BC5-7DC7-BAC8-4843-F2B45710A1FA}"/>
          </ac:spMkLst>
        </pc:spChg>
        <pc:spChg chg="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20" creationId="{911756E2-C0B1-A4F9-A3E8-AA8D2D8A6985}"/>
          </ac:spMkLst>
        </pc:spChg>
        <pc:spChg chg="mod">
          <ac:chgData name="Bamunusinghe G.P it20011970" userId="a24cfa6b-71b5-453b-b29a-90b47e0c2e04" providerId="ADAL" clId="{4317EC08-F502-4C37-BB71-5DACAF7C36FE}" dt="2023-09-02T14:38:49.041" v="1118" actId="20577"/>
          <ac:spMkLst>
            <pc:docMk/>
            <pc:sldMk cId="3929933357" sldId="614"/>
            <ac:spMk id="21" creationId="{94B23AB4-4456-5ADD-8C28-75D352FFFD85}"/>
          </ac:spMkLst>
        </pc:spChg>
        <pc:spChg chg="add 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22" creationId="{C145CCF3-A440-CAED-BA7A-77CD1884D8B3}"/>
          </ac:spMkLst>
        </pc:spChg>
        <pc:spChg chg="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24" creationId="{1DBF2A52-C6A5-DDC9-667B-CC5B31769A88}"/>
          </ac:spMkLst>
        </pc:spChg>
        <pc:spChg chg="mod">
          <ac:chgData name="Bamunusinghe G.P it20011970" userId="a24cfa6b-71b5-453b-b29a-90b47e0c2e04" providerId="ADAL" clId="{4317EC08-F502-4C37-BB71-5DACAF7C36FE}" dt="2023-09-02T14:38:51.190" v="1119" actId="20577"/>
          <ac:spMkLst>
            <pc:docMk/>
            <pc:sldMk cId="3929933357" sldId="614"/>
            <ac:spMk id="25" creationId="{C9CCDEA3-1401-527D-85B1-0E516591B9C7}"/>
          </ac:spMkLst>
        </pc:spChg>
        <pc:spChg chg="add mod">
          <ac:chgData name="Bamunusinghe G.P it20011970" userId="a24cfa6b-71b5-453b-b29a-90b47e0c2e04" providerId="ADAL" clId="{4317EC08-F502-4C37-BB71-5DACAF7C36FE}" dt="2023-09-02T14:38:39.138" v="1114"/>
          <ac:spMkLst>
            <pc:docMk/>
            <pc:sldMk cId="3929933357" sldId="614"/>
            <ac:spMk id="26" creationId="{9CB33AAD-24B6-1E97-39BE-B00354C33C7D}"/>
          </ac:spMkLst>
        </pc:spChg>
        <pc:grpChg chg="add mod">
          <ac:chgData name="Bamunusinghe G.P it20011970" userId="a24cfa6b-71b5-453b-b29a-90b47e0c2e04" providerId="ADAL" clId="{4317EC08-F502-4C37-BB71-5DACAF7C36FE}" dt="2023-09-02T14:38:39.138" v="1114"/>
          <ac:grpSpMkLst>
            <pc:docMk/>
            <pc:sldMk cId="3929933357" sldId="614"/>
            <ac:grpSpMk id="8" creationId="{75C1176D-D88B-E020-AD1F-63501894AAC8}"/>
          </ac:grpSpMkLst>
        </pc:grpChg>
        <pc:grpChg chg="add mod">
          <ac:chgData name="Bamunusinghe G.P it20011970" userId="a24cfa6b-71b5-453b-b29a-90b47e0c2e04" providerId="ADAL" clId="{4317EC08-F502-4C37-BB71-5DACAF7C36FE}" dt="2023-09-02T14:38:39.138" v="1114"/>
          <ac:grpSpMkLst>
            <pc:docMk/>
            <pc:sldMk cId="3929933357" sldId="614"/>
            <ac:grpSpMk id="12" creationId="{962AA696-5D59-0D67-FA74-219176D12999}"/>
          </ac:grpSpMkLst>
        </pc:grpChg>
        <pc:grpChg chg="add mod">
          <ac:chgData name="Bamunusinghe G.P it20011970" userId="a24cfa6b-71b5-453b-b29a-90b47e0c2e04" providerId="ADAL" clId="{4317EC08-F502-4C37-BB71-5DACAF7C36FE}" dt="2023-09-02T14:38:39.138" v="1114"/>
          <ac:grpSpMkLst>
            <pc:docMk/>
            <pc:sldMk cId="3929933357" sldId="614"/>
            <ac:grpSpMk id="15" creationId="{A05292E5-DFEB-028A-33B9-789DABC38C1C}"/>
          </ac:grpSpMkLst>
        </pc:grpChg>
        <pc:grpChg chg="add mod">
          <ac:chgData name="Bamunusinghe G.P it20011970" userId="a24cfa6b-71b5-453b-b29a-90b47e0c2e04" providerId="ADAL" clId="{4317EC08-F502-4C37-BB71-5DACAF7C36FE}" dt="2023-09-02T14:38:39.138" v="1114"/>
          <ac:grpSpMkLst>
            <pc:docMk/>
            <pc:sldMk cId="3929933357" sldId="614"/>
            <ac:grpSpMk id="19" creationId="{345160A4-25E6-E2E5-BBAF-7730415B8561}"/>
          </ac:grpSpMkLst>
        </pc:grpChg>
        <pc:grpChg chg="add mod">
          <ac:chgData name="Bamunusinghe G.P it20011970" userId="a24cfa6b-71b5-453b-b29a-90b47e0c2e04" providerId="ADAL" clId="{4317EC08-F502-4C37-BB71-5DACAF7C36FE}" dt="2023-09-02T14:38:39.138" v="1114"/>
          <ac:grpSpMkLst>
            <pc:docMk/>
            <pc:sldMk cId="3929933357" sldId="614"/>
            <ac:grpSpMk id="23" creationId="{685E9FF6-ACE8-EABE-DD68-5BC2ADE85360}"/>
          </ac:grpSpMkLst>
        </pc:grpChg>
      </pc:sldChg>
      <pc:sldChg chg="addSp delSp modSp mod">
        <pc:chgData name="Bamunusinghe G.P it20011970" userId="a24cfa6b-71b5-453b-b29a-90b47e0c2e04" providerId="ADAL" clId="{4317EC08-F502-4C37-BB71-5DACAF7C36FE}" dt="2023-09-03T11:28:56.028" v="2298" actId="20577"/>
        <pc:sldMkLst>
          <pc:docMk/>
          <pc:sldMk cId="3580970766" sldId="626"/>
        </pc:sldMkLst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9" creationId="{BE9E8A33-DC57-8BFE-4616-98878BE31638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10" creationId="{EFD60E80-8AAC-C85C-5EB7-7836E33B3AB4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11" creationId="{A324A000-E3CB-B6D2-7E5F-5C1C71CFA495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12" creationId="{61C9A387-80D1-B1E2-BC37-7ABD04E3A0B8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13" creationId="{4D9E5377-242D-0629-C7F8-111E287FCC99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14" creationId="{8A8B8A3A-CED3-FD1B-EE56-C545039B24E0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15" creationId="{E88C6933-59F7-9415-E79B-4A6399095BF3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16" creationId="{136BAC7C-4428-FA1E-CA83-820CB8759624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17" creationId="{A528F041-A3AE-0B19-45FF-4EC317FBD3FE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18" creationId="{BDC6D686-4C62-6683-1A34-1AE76CEF144E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36" creationId="{1860B504-8E79-88BF-38EC-E287E3E8D939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37" creationId="{E4D8B853-AD0E-249A-C7DD-5F62190D29D3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38" creationId="{5A8B0152-6B6F-8819-0591-A655B202FABB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39" creationId="{9BA25CBA-2303-DB70-334E-6C3A4ACA148F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0" creationId="{33BF1EB2-E135-4FBF-DC11-8B97F69BAC8F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1" creationId="{0CD13091-5A75-EC00-9A83-F5D27F313EF6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2" creationId="{75081AAD-61B8-B797-97D9-E61319EC22A8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3" creationId="{164E43B0-419E-E561-2BB2-D9493F09BD3F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4" creationId="{1566945B-5547-4CB9-CA22-C2B44F6E240E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5" creationId="{BA302D76-8E86-7EF8-6527-A8305BC0E448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6" creationId="{78926161-E60A-DF24-D7EB-B065EFD27AEE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7" creationId="{999F2767-8023-825B-7998-5E9ADFD854F9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8" creationId="{986B1749-9FC4-67BA-6042-EB970F40A002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49" creationId="{940EB2A8-F817-A405-8449-F618CB56D2A2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50" creationId="{099CB584-1D54-F506-71CB-8FAFFC3CEDEA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51" creationId="{30B9FB62-09DB-FE7E-B05F-C27A0BC90C76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52" creationId="{FA482742-16C2-1EDE-2744-B5AA80875104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53" creationId="{0DE5232B-96C5-7A5C-202D-1716D5A62BFE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54" creationId="{89BD7997-3CC9-EC39-7CBF-74DA02AFC261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55" creationId="{AF9A1BE7-A609-A084-F71B-3661136C36E7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56" creationId="{A09DF4F0-C9A9-5918-E608-F82C6FCA09DF}"/>
          </ac:spMkLst>
        </pc:spChg>
        <pc:spChg chg="mod">
          <ac:chgData name="Bamunusinghe G.P it20011970" userId="a24cfa6b-71b5-453b-b29a-90b47e0c2e04" providerId="ADAL" clId="{4317EC08-F502-4C37-BB71-5DACAF7C36FE}" dt="2023-09-03T11:28:56.028" v="2298" actId="20577"/>
          <ac:spMkLst>
            <pc:docMk/>
            <pc:sldMk cId="3580970766" sldId="626"/>
            <ac:spMk id="57" creationId="{EFFA56CB-AACC-1BDF-08B1-BC41C32FC307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58" creationId="{230DA9CA-0879-BC7D-26D1-3462B20EAF66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59" creationId="{7D37D252-E091-FF64-AAEC-951B9697DF55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60" creationId="{09A5C548-05F7-37CB-FB19-E44C3C4D7D58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61" creationId="{D14FF87D-C7B2-9A15-F9F6-707DA591DDCA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62" creationId="{EEBBF6DE-3423-AB32-D959-200CE079547C}"/>
          </ac:spMkLst>
        </pc:spChg>
        <pc:spChg chg="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63" creationId="{A24CD41A-98A5-D287-F64B-866BBC9CE965}"/>
          </ac:spMkLst>
        </pc:spChg>
        <pc:spChg chg="add 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64" creationId="{DFDC6EDB-F7A6-0190-DF63-F3D3034BAD28}"/>
          </ac:spMkLst>
        </pc:spChg>
        <pc:spChg chg="add 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65" creationId="{8FCBD4C2-AA94-6A08-BE0D-FBC784064A61}"/>
          </ac:spMkLst>
        </pc:spChg>
        <pc:spChg chg="add mod">
          <ac:chgData name="Bamunusinghe G.P it20011970" userId="a24cfa6b-71b5-453b-b29a-90b47e0c2e04" providerId="ADAL" clId="{4317EC08-F502-4C37-BB71-5DACAF7C36FE}" dt="2023-09-02T07:59:43.007" v="869"/>
          <ac:spMkLst>
            <pc:docMk/>
            <pc:sldMk cId="3580970766" sldId="626"/>
            <ac:spMk id="66" creationId="{DC0173E4-361C-5456-6CA2-2061A4A4B02A}"/>
          </ac:spMkLst>
        </pc:spChg>
        <pc:spChg chg="add mod">
          <ac:chgData name="Bamunusinghe G.P it20011970" userId="a24cfa6b-71b5-453b-b29a-90b47e0c2e04" providerId="ADAL" clId="{4317EC08-F502-4C37-BB71-5DACAF7C36FE}" dt="2023-09-02T08:03:01.157" v="894" actId="1076"/>
          <ac:spMkLst>
            <pc:docMk/>
            <pc:sldMk cId="3580970766" sldId="626"/>
            <ac:spMk id="67" creationId="{D61C78D1-0698-DF4A-09FD-62D231599115}"/>
          </ac:spMkLst>
        </pc:spChg>
        <pc:spChg chg="add mod">
          <ac:chgData name="Bamunusinghe G.P it20011970" userId="a24cfa6b-71b5-453b-b29a-90b47e0c2e04" providerId="ADAL" clId="{4317EC08-F502-4C37-BB71-5DACAF7C36FE}" dt="2023-09-02T08:03:01.157" v="894" actId="1076"/>
          <ac:spMkLst>
            <pc:docMk/>
            <pc:sldMk cId="3580970766" sldId="626"/>
            <ac:spMk id="68" creationId="{6ABD14AB-04AD-78A7-A211-569B9D9F2724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71" creationId="{EA04854E-F053-FFFC-CC6F-D8CEF75F0915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72" creationId="{792FF1E8-3891-FE61-A514-3CE694C545C0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73" creationId="{6C7CD69E-FEC3-9635-DB46-B9126FE9655B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74" creationId="{42EE9FB7-7AFC-237D-7C0D-3F0EEAD4A23A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75" creationId="{936C1C72-D5F2-C503-5B34-88280942A02D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76" creationId="{3234C39C-BBE8-EA91-5DB4-D0BA33851EEC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77" creationId="{4276D0EA-698A-D5E2-DB61-ED792E496E2A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78" creationId="{A59239D9-326A-6A4A-B12F-B05CC5E45B3E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79" creationId="{4A2E8997-273F-5492-4F56-571812F4F1CE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80" creationId="{BA20425F-8160-ECF4-2FDD-AB7401A70A0B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98" creationId="{C366FE38-0EC4-5DEF-CCA5-DEA97F9FB6C7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99" creationId="{1D1E10D7-23E5-FE78-6FA9-B68A735DB403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0" creationId="{0A003EF8-425B-1BC4-68E5-6B1BC34069FE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1" creationId="{E9BF9536-2726-2B00-BC7E-1850D77AECA4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2" creationId="{4F1B32D8-FEA2-9685-425D-3787F2EC39D9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3" creationId="{11089A2C-8171-65A9-C69F-167E75A09D31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4" creationId="{07F8876E-13C2-8775-BD8E-6325213B70E6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5" creationId="{D74AA124-F4A6-AC41-7D2D-174D8BC1FF6D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6" creationId="{B81AC866-3F7C-B7E4-59C9-494EA192C652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7" creationId="{C719FF87-B4E1-94A4-CE8E-00AF8CE0E54D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8" creationId="{85B1618F-3B46-5F42-D132-65BA97EDB06A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09" creationId="{394CD19E-88EE-7630-BC3D-8F15A36AD00A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0" creationId="{B0555CDD-2CA8-337E-5F4B-3A5B7FE72F23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1" creationId="{0679133D-A103-BDA1-FC3D-01D1FBCF3DC4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2" creationId="{EA965ACA-DF4A-573D-F590-668D9C279FE5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3" creationId="{F3E621A7-B626-C963-25E3-A0889928E177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4" creationId="{9286170F-BF7B-2B98-35B5-41D994935AE1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5" creationId="{681A1232-C888-BD8B-5155-83A3CBDF5D00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6" creationId="{42D0A0D7-7031-8F05-EA30-5A766E13B4AA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7" creationId="{5AED5BAB-6AA5-3315-0659-589F75C219E1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8" creationId="{53E8D9A0-FFC9-962F-D714-1F2BD4C05255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19" creationId="{C3922ECC-240E-C99C-271E-1D0A89491A10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20" creationId="{1768A7C5-9BB3-B85E-C0B9-4D5705B2087A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21" creationId="{7C4B97EE-B40C-AE3E-E04D-DA98CFD0DD79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22" creationId="{3A076D4D-F733-9EFF-B666-6B3A35C614D5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23" creationId="{0BF9A833-9CFB-3DAF-E869-F64BB2FA08E0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24" creationId="{8BA62EB6-4863-FACA-B2EB-B3A642E44629}"/>
          </ac:spMkLst>
        </pc:spChg>
        <pc:spChg chg="mod">
          <ac:chgData name="Bamunusinghe G.P it20011970" userId="a24cfa6b-71b5-453b-b29a-90b47e0c2e04" providerId="ADAL" clId="{4317EC08-F502-4C37-BB71-5DACAF7C36FE}" dt="2023-09-02T08:01:01.563" v="878"/>
          <ac:spMkLst>
            <pc:docMk/>
            <pc:sldMk cId="3580970766" sldId="626"/>
            <ac:spMk id="125" creationId="{1177AC07-A7FF-ED50-F826-9803006B56A6}"/>
          </ac:spMkLst>
        </pc:spChg>
        <pc:spChg chg="add mod">
          <ac:chgData name="Bamunusinghe G.P it20011970" userId="a24cfa6b-71b5-453b-b29a-90b47e0c2e04" providerId="ADAL" clId="{4317EC08-F502-4C37-BB71-5DACAF7C36FE}" dt="2023-09-02T08:01:18.340" v="882"/>
          <ac:spMkLst>
            <pc:docMk/>
            <pc:sldMk cId="3580970766" sldId="626"/>
            <ac:spMk id="126" creationId="{86DF2A49-3C7D-C4A3-D8CF-60981A9010FB}"/>
          </ac:spMkLst>
        </pc:spChg>
        <pc:grpChg chg="add mod">
          <ac:chgData name="Bamunusinghe G.P it20011970" userId="a24cfa6b-71b5-453b-b29a-90b47e0c2e04" providerId="ADAL" clId="{4317EC08-F502-4C37-BB71-5DACAF7C36FE}" dt="2023-09-02T08:03:01.157" v="894" actId="1076"/>
          <ac:grpSpMkLst>
            <pc:docMk/>
            <pc:sldMk cId="3580970766" sldId="626"/>
            <ac:grpSpMk id="7" creationId="{37BB3C7E-73B4-CBA4-98E8-2CDB471EBCB0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19" creationId="{126EFE85-DBB2-FAA7-3E9D-C77BBC809169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0" creationId="{544CD983-8CDA-BDC8-9A11-2F1BCAB67B92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1" creationId="{3820507B-88E4-0F47-B81C-50DCFBA5BC3C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2" creationId="{E438D851-848D-2639-CBBF-668AC051D245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3" creationId="{8EFD8E3E-0AD4-FA59-6A68-D57EF65356AC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4" creationId="{B86B21D4-0E61-8511-713A-5A76F9BBC57E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5" creationId="{00F157AB-FC64-3C69-4283-EDA0DB66F6DA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6" creationId="{2468E62D-A08F-0FAC-E792-2B9BF7D62BFF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7" creationId="{668E4909-6BD1-D8FE-B611-B58744355EDB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8" creationId="{98AEDBD6-8FE6-1E19-6524-7CA70E15F20C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29" creationId="{775C2910-A626-E151-EC6C-58A1638AFA1B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30" creationId="{38322FD6-BBBE-E47E-30F3-8A28FBFB335E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31" creationId="{E9F01B59-1E81-34F9-BED2-4D60FE456C4C}"/>
          </ac:grpSpMkLst>
        </pc:grpChg>
        <pc:grpChg chg="mod">
          <ac:chgData name="Bamunusinghe G.P it20011970" userId="a24cfa6b-71b5-453b-b29a-90b47e0c2e04" providerId="ADAL" clId="{4317EC08-F502-4C37-BB71-5DACAF7C36FE}" dt="2023-09-02T07:59:43.007" v="869"/>
          <ac:grpSpMkLst>
            <pc:docMk/>
            <pc:sldMk cId="3580970766" sldId="626"/>
            <ac:grpSpMk id="32" creationId="{8AB16A6A-909B-4C0D-F526-AD13CD30D0FB}"/>
          </ac:grpSpMkLst>
        </pc:grpChg>
        <pc:grpChg chg="add del mod">
          <ac:chgData name="Bamunusinghe G.P it20011970" userId="a24cfa6b-71b5-453b-b29a-90b47e0c2e04" providerId="ADAL" clId="{4317EC08-F502-4C37-BB71-5DACAF7C36FE}" dt="2023-09-02T08:01:03.473" v="879"/>
          <ac:grpSpMkLst>
            <pc:docMk/>
            <pc:sldMk cId="3580970766" sldId="626"/>
            <ac:grpSpMk id="69" creationId="{58D106ED-A24E-61D0-9D2C-B8FD8FE54123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81" creationId="{B8A12C2A-67E2-CA97-D3F3-C91608D21EBF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82" creationId="{32AAF33C-403E-27F4-86D6-A47727E21247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83" creationId="{EA17BD07-1F7C-83E1-0B24-7C56624AA384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84" creationId="{C535158E-3A65-1902-22EE-170F87CB9BD2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85" creationId="{7DB526C1-000C-A8B4-0121-DBBC9F363882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86" creationId="{B5C9E48C-19F2-34E1-F9AB-7CAE37DB746B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87" creationId="{FD733524-4F6C-7C38-9EDF-F24018E8561E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88" creationId="{33D82ACA-68A1-F913-F8D5-AB9BE49A609F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89" creationId="{90330EA1-FFE3-2E21-28DA-E83571591D0E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90" creationId="{91C9BA22-D9CE-E996-EB9B-01732C4BAF99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91" creationId="{4D06187D-7875-DF67-A64F-8CA185EF1ED4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92" creationId="{14F9C390-126D-E1E8-1234-5BD794C7DDB0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93" creationId="{54F93CFA-0DD4-65D3-489B-28B83AEDCA4E}"/>
          </ac:grpSpMkLst>
        </pc:grpChg>
        <pc:grpChg chg="mod">
          <ac:chgData name="Bamunusinghe G.P it20011970" userId="a24cfa6b-71b5-453b-b29a-90b47e0c2e04" providerId="ADAL" clId="{4317EC08-F502-4C37-BB71-5DACAF7C36FE}" dt="2023-09-02T08:01:01.563" v="878"/>
          <ac:grpSpMkLst>
            <pc:docMk/>
            <pc:sldMk cId="3580970766" sldId="626"/>
            <ac:grpSpMk id="94" creationId="{28376407-72DB-0166-0B7B-82FA9B53C57D}"/>
          </ac:grpSpMkLst>
        </pc:grpChg>
        <pc:picChg chg="del mod">
          <ac:chgData name="Bamunusinghe G.P it20011970" userId="a24cfa6b-71b5-453b-b29a-90b47e0c2e04" providerId="ADAL" clId="{4317EC08-F502-4C37-BB71-5DACAF7C36FE}" dt="2023-09-02T08:02:46.293" v="891" actId="21"/>
          <ac:picMkLst>
            <pc:docMk/>
            <pc:sldMk cId="3580970766" sldId="626"/>
            <ac:picMk id="3" creationId="{509847CC-D42E-0A02-BEDA-05B518AE0C45}"/>
          </ac:picMkLst>
        </pc:picChg>
        <pc:picChg chg="add mod">
          <ac:chgData name="Bamunusinghe G.P it20011970" userId="a24cfa6b-71b5-453b-b29a-90b47e0c2e04" providerId="ADAL" clId="{4317EC08-F502-4C37-BB71-5DACAF7C36FE}" dt="2023-09-02T08:03:12.663" v="896" actId="1076"/>
          <ac:picMkLst>
            <pc:docMk/>
            <pc:sldMk cId="3580970766" sldId="626"/>
            <ac:picMk id="127" creationId="{A604396F-4D5E-91B1-D9EF-6E11E1EC60A4}"/>
          </ac:picMkLst>
        </pc:picChg>
        <pc:cxnChg chg="mod">
          <ac:chgData name="Bamunusinghe G.P it20011970" userId="a24cfa6b-71b5-453b-b29a-90b47e0c2e04" providerId="ADAL" clId="{4317EC08-F502-4C37-BB71-5DACAF7C36FE}" dt="2023-09-02T07:59:43.007" v="869"/>
          <ac:cxnSpMkLst>
            <pc:docMk/>
            <pc:sldMk cId="3580970766" sldId="626"/>
            <ac:cxnSpMk id="8" creationId="{DC21EEA2-2D1A-817A-40EB-F6C755C94D59}"/>
          </ac:cxnSpMkLst>
        </pc:cxnChg>
        <pc:cxnChg chg="mod">
          <ac:chgData name="Bamunusinghe G.P it20011970" userId="a24cfa6b-71b5-453b-b29a-90b47e0c2e04" providerId="ADAL" clId="{4317EC08-F502-4C37-BB71-5DACAF7C36FE}" dt="2023-09-02T07:59:43.007" v="869"/>
          <ac:cxnSpMkLst>
            <pc:docMk/>
            <pc:sldMk cId="3580970766" sldId="626"/>
            <ac:cxnSpMk id="33" creationId="{48DA04A8-D312-3DCC-53D9-C61E99B951BD}"/>
          </ac:cxnSpMkLst>
        </pc:cxnChg>
        <pc:cxnChg chg="mod">
          <ac:chgData name="Bamunusinghe G.P it20011970" userId="a24cfa6b-71b5-453b-b29a-90b47e0c2e04" providerId="ADAL" clId="{4317EC08-F502-4C37-BB71-5DACAF7C36FE}" dt="2023-09-02T07:59:43.007" v="869"/>
          <ac:cxnSpMkLst>
            <pc:docMk/>
            <pc:sldMk cId="3580970766" sldId="626"/>
            <ac:cxnSpMk id="34" creationId="{0C8620C8-E045-5B30-34CE-D6912491178E}"/>
          </ac:cxnSpMkLst>
        </pc:cxnChg>
        <pc:cxnChg chg="mod">
          <ac:chgData name="Bamunusinghe G.P it20011970" userId="a24cfa6b-71b5-453b-b29a-90b47e0c2e04" providerId="ADAL" clId="{4317EC08-F502-4C37-BB71-5DACAF7C36FE}" dt="2023-09-02T07:59:43.007" v="869"/>
          <ac:cxnSpMkLst>
            <pc:docMk/>
            <pc:sldMk cId="3580970766" sldId="626"/>
            <ac:cxnSpMk id="35" creationId="{62EEF5CB-6857-33CE-72E2-820A3E4BC71D}"/>
          </ac:cxnSpMkLst>
        </pc:cxnChg>
        <pc:cxnChg chg="mod">
          <ac:chgData name="Bamunusinghe G.P it20011970" userId="a24cfa6b-71b5-453b-b29a-90b47e0c2e04" providerId="ADAL" clId="{4317EC08-F502-4C37-BB71-5DACAF7C36FE}" dt="2023-09-02T08:01:01.563" v="878"/>
          <ac:cxnSpMkLst>
            <pc:docMk/>
            <pc:sldMk cId="3580970766" sldId="626"/>
            <ac:cxnSpMk id="70" creationId="{C5A5F7C7-500A-2A2B-C8DE-A8F494A0E327}"/>
          </ac:cxnSpMkLst>
        </pc:cxnChg>
        <pc:cxnChg chg="mod">
          <ac:chgData name="Bamunusinghe G.P it20011970" userId="a24cfa6b-71b5-453b-b29a-90b47e0c2e04" providerId="ADAL" clId="{4317EC08-F502-4C37-BB71-5DACAF7C36FE}" dt="2023-09-02T08:01:01.563" v="878"/>
          <ac:cxnSpMkLst>
            <pc:docMk/>
            <pc:sldMk cId="3580970766" sldId="626"/>
            <ac:cxnSpMk id="95" creationId="{6BD848C8-F4F0-09B2-B6A7-D51C0E80CF2A}"/>
          </ac:cxnSpMkLst>
        </pc:cxnChg>
        <pc:cxnChg chg="mod">
          <ac:chgData name="Bamunusinghe G.P it20011970" userId="a24cfa6b-71b5-453b-b29a-90b47e0c2e04" providerId="ADAL" clId="{4317EC08-F502-4C37-BB71-5DACAF7C36FE}" dt="2023-09-02T08:01:01.563" v="878"/>
          <ac:cxnSpMkLst>
            <pc:docMk/>
            <pc:sldMk cId="3580970766" sldId="626"/>
            <ac:cxnSpMk id="96" creationId="{9D7303DD-DCCB-253F-7E4C-EDAF8DE504E9}"/>
          </ac:cxnSpMkLst>
        </pc:cxnChg>
        <pc:cxnChg chg="mod">
          <ac:chgData name="Bamunusinghe G.P it20011970" userId="a24cfa6b-71b5-453b-b29a-90b47e0c2e04" providerId="ADAL" clId="{4317EC08-F502-4C37-BB71-5DACAF7C36FE}" dt="2023-09-02T08:01:01.563" v="878"/>
          <ac:cxnSpMkLst>
            <pc:docMk/>
            <pc:sldMk cId="3580970766" sldId="626"/>
            <ac:cxnSpMk id="97" creationId="{FA3C688F-6A63-88C3-4BAD-68D8EE2DF72F}"/>
          </ac:cxnSpMkLst>
        </pc:cxnChg>
      </pc:sldChg>
      <pc:sldChg chg="addSp delSp modSp mod ord">
        <pc:chgData name="Bamunusinghe G.P it20011970" userId="a24cfa6b-71b5-453b-b29a-90b47e0c2e04" providerId="ADAL" clId="{4317EC08-F502-4C37-BB71-5DACAF7C36FE}" dt="2023-09-03T19:09:28.547" v="2806"/>
        <pc:sldMkLst>
          <pc:docMk/>
          <pc:sldMk cId="55822607" sldId="628"/>
        </pc:sldMkLst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10" creationId="{9C4459D3-0B59-83C4-A73D-6156E613C9C1}"/>
          </ac:spMkLst>
        </pc:spChg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11" creationId="{96827AD8-C92C-2CCA-23A4-17B0E9C2719E}"/>
          </ac:spMkLst>
        </pc:spChg>
        <pc:spChg chg="add del mod">
          <ac:chgData name="Bamunusinghe G.P it20011970" userId="a24cfa6b-71b5-453b-b29a-90b47e0c2e04" providerId="ADAL" clId="{4317EC08-F502-4C37-BB71-5DACAF7C36FE}" dt="2023-09-03T11:57:12.678" v="2430" actId="478"/>
          <ac:spMkLst>
            <pc:docMk/>
            <pc:sldMk cId="55822607" sldId="628"/>
            <ac:spMk id="12" creationId="{4DF5E3F2-ABF7-DA9C-795A-080092D33F28}"/>
          </ac:spMkLst>
        </pc:spChg>
        <pc:spChg chg="add del mod">
          <ac:chgData name="Bamunusinghe G.P it20011970" userId="a24cfa6b-71b5-453b-b29a-90b47e0c2e04" providerId="ADAL" clId="{4317EC08-F502-4C37-BB71-5DACAF7C36FE}" dt="2023-09-03T11:57:12.678" v="2430" actId="478"/>
          <ac:spMkLst>
            <pc:docMk/>
            <pc:sldMk cId="55822607" sldId="628"/>
            <ac:spMk id="13" creationId="{A6FA202A-3D62-3827-8ADD-C946F6B71273}"/>
          </ac:spMkLst>
        </pc:spChg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15" creationId="{244E8050-7ED4-D6FB-6B3D-099427D228AE}"/>
          </ac:spMkLst>
        </pc:spChg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16" creationId="{E9A0041D-6B26-F49A-79BF-A4E9C0387FF0}"/>
          </ac:spMkLst>
        </pc:spChg>
        <pc:spChg chg="add del mod">
          <ac:chgData name="Bamunusinghe G.P it20011970" userId="a24cfa6b-71b5-453b-b29a-90b47e0c2e04" providerId="ADAL" clId="{4317EC08-F502-4C37-BB71-5DACAF7C36FE}" dt="2023-09-03T11:57:12.678" v="2430" actId="478"/>
          <ac:spMkLst>
            <pc:docMk/>
            <pc:sldMk cId="55822607" sldId="628"/>
            <ac:spMk id="17" creationId="{9BA5FA84-4141-C90B-8DE7-FA9D11CCA796}"/>
          </ac:spMkLst>
        </pc:spChg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19" creationId="{43600379-4B04-14B9-D2CB-11D41E2B58CE}"/>
          </ac:spMkLst>
        </pc:spChg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20" creationId="{C8AA630D-91FC-4972-08C3-5A0D2F2F6E91}"/>
          </ac:spMkLst>
        </pc:spChg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22" creationId="{9E516C4C-8270-7AC2-635B-48DB01B9A3B5}"/>
          </ac:spMkLst>
        </pc:spChg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23" creationId="{947C2B1F-80EA-1613-9F4E-E28A6F999F93}"/>
          </ac:spMkLst>
        </pc:spChg>
        <pc:spChg chg="add del mod">
          <ac:chgData name="Bamunusinghe G.P it20011970" userId="a24cfa6b-71b5-453b-b29a-90b47e0c2e04" providerId="ADAL" clId="{4317EC08-F502-4C37-BB71-5DACAF7C36FE}" dt="2023-09-03T11:57:12.678" v="2430" actId="478"/>
          <ac:spMkLst>
            <pc:docMk/>
            <pc:sldMk cId="55822607" sldId="628"/>
            <ac:spMk id="24" creationId="{E3C32F19-BA1E-DC1A-E3AB-7688C335E100}"/>
          </ac:spMkLst>
        </pc:spChg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26" creationId="{2DBD3800-A27F-404E-0EE1-17BB372D1ED4}"/>
          </ac:spMkLst>
        </pc:spChg>
        <pc:spChg chg="mod">
          <ac:chgData name="Bamunusinghe G.P it20011970" userId="a24cfa6b-71b5-453b-b29a-90b47e0c2e04" providerId="ADAL" clId="{4317EC08-F502-4C37-BB71-5DACAF7C36FE}" dt="2023-09-02T15:30:29.493" v="1124"/>
          <ac:spMkLst>
            <pc:docMk/>
            <pc:sldMk cId="55822607" sldId="628"/>
            <ac:spMk id="27" creationId="{7BDDB6A4-4FF1-B5EF-593E-ED80DC36998E}"/>
          </ac:spMkLst>
        </pc:spChg>
        <pc:spChg chg="add del mod">
          <ac:chgData name="Bamunusinghe G.P it20011970" userId="a24cfa6b-71b5-453b-b29a-90b47e0c2e04" providerId="ADAL" clId="{4317EC08-F502-4C37-BB71-5DACAF7C36FE}" dt="2023-09-03T11:57:12.678" v="2430" actId="478"/>
          <ac:spMkLst>
            <pc:docMk/>
            <pc:sldMk cId="55822607" sldId="628"/>
            <ac:spMk id="28" creationId="{1509F0A4-14C8-0068-D3ED-1F642414A1CB}"/>
          </ac:spMkLst>
        </pc:spChg>
        <pc:spChg chg="add del mod">
          <ac:chgData name="Bamunusinghe G.P it20011970" userId="a24cfa6b-71b5-453b-b29a-90b47e0c2e04" providerId="ADAL" clId="{4317EC08-F502-4C37-BB71-5DACAF7C36FE}" dt="2023-09-03T11:57:12.678" v="2430" actId="478"/>
          <ac:spMkLst>
            <pc:docMk/>
            <pc:sldMk cId="55822607" sldId="628"/>
            <ac:spMk id="29" creationId="{2D1F6B1A-5379-EB3B-8ECE-9CE5C35CB781}"/>
          </ac:spMkLst>
        </pc:spChg>
        <pc:grpChg chg="add del mod">
          <ac:chgData name="Bamunusinghe G.P it20011970" userId="a24cfa6b-71b5-453b-b29a-90b47e0c2e04" providerId="ADAL" clId="{4317EC08-F502-4C37-BB71-5DACAF7C36FE}" dt="2023-09-03T11:57:12.678" v="2430" actId="478"/>
          <ac:grpSpMkLst>
            <pc:docMk/>
            <pc:sldMk cId="55822607" sldId="628"/>
            <ac:grpSpMk id="8" creationId="{F316A9C0-01DD-226B-1B90-7AE1E31DDCA1}"/>
          </ac:grpSpMkLst>
        </pc:grpChg>
        <pc:grpChg chg="add del mod">
          <ac:chgData name="Bamunusinghe G.P it20011970" userId="a24cfa6b-71b5-453b-b29a-90b47e0c2e04" providerId="ADAL" clId="{4317EC08-F502-4C37-BB71-5DACAF7C36FE}" dt="2023-09-03T11:57:12.678" v="2430" actId="478"/>
          <ac:grpSpMkLst>
            <pc:docMk/>
            <pc:sldMk cId="55822607" sldId="628"/>
            <ac:grpSpMk id="14" creationId="{E257F9FE-91A1-870E-0A6A-6143AB5F3414}"/>
          </ac:grpSpMkLst>
        </pc:grpChg>
        <pc:grpChg chg="add del mod">
          <ac:chgData name="Bamunusinghe G.P it20011970" userId="a24cfa6b-71b5-453b-b29a-90b47e0c2e04" providerId="ADAL" clId="{4317EC08-F502-4C37-BB71-5DACAF7C36FE}" dt="2023-09-03T11:57:12.678" v="2430" actId="478"/>
          <ac:grpSpMkLst>
            <pc:docMk/>
            <pc:sldMk cId="55822607" sldId="628"/>
            <ac:grpSpMk id="18" creationId="{BE64A665-7784-5508-258B-35F924AA826F}"/>
          </ac:grpSpMkLst>
        </pc:grpChg>
        <pc:grpChg chg="add del mod">
          <ac:chgData name="Bamunusinghe G.P it20011970" userId="a24cfa6b-71b5-453b-b29a-90b47e0c2e04" providerId="ADAL" clId="{4317EC08-F502-4C37-BB71-5DACAF7C36FE}" dt="2023-09-03T11:57:12.678" v="2430" actId="478"/>
          <ac:grpSpMkLst>
            <pc:docMk/>
            <pc:sldMk cId="55822607" sldId="628"/>
            <ac:grpSpMk id="21" creationId="{F2596744-7F27-05DB-979A-347B27E1A2F6}"/>
          </ac:grpSpMkLst>
        </pc:grpChg>
        <pc:grpChg chg="add del mod">
          <ac:chgData name="Bamunusinghe G.P it20011970" userId="a24cfa6b-71b5-453b-b29a-90b47e0c2e04" providerId="ADAL" clId="{4317EC08-F502-4C37-BB71-5DACAF7C36FE}" dt="2023-09-03T11:57:12.678" v="2430" actId="478"/>
          <ac:grpSpMkLst>
            <pc:docMk/>
            <pc:sldMk cId="55822607" sldId="628"/>
            <ac:grpSpMk id="25" creationId="{D2B7EDFB-C2DA-8ADE-5639-1C745ABF98E1}"/>
          </ac:grpSpMkLst>
        </pc:grpChg>
        <pc:picChg chg="del mod">
          <ac:chgData name="Bamunusinghe G.P it20011970" userId="a24cfa6b-71b5-453b-b29a-90b47e0c2e04" providerId="ADAL" clId="{4317EC08-F502-4C37-BB71-5DACAF7C36FE}" dt="2023-09-03T11:57:07.075" v="2429" actId="21"/>
          <ac:picMkLst>
            <pc:docMk/>
            <pc:sldMk cId="55822607" sldId="628"/>
            <ac:picMk id="3" creationId="{48B1B668-AAA9-10EE-B6CD-9F8B41FB409C}"/>
          </ac:picMkLst>
        </pc:picChg>
        <pc:picChg chg="add del mod">
          <ac:chgData name="Bamunusinghe G.P it20011970" userId="a24cfa6b-71b5-453b-b29a-90b47e0c2e04" providerId="ADAL" clId="{4317EC08-F502-4C37-BB71-5DACAF7C36FE}" dt="2023-09-03T19:05:55.574" v="2798" actId="478"/>
          <ac:picMkLst>
            <pc:docMk/>
            <pc:sldMk cId="55822607" sldId="628"/>
            <ac:picMk id="7" creationId="{19E158D4-D3EB-FB0C-EA9A-E5BEA6CD0321}"/>
          </ac:picMkLst>
        </pc:picChg>
        <pc:picChg chg="add mod">
          <ac:chgData name="Bamunusinghe G.P it20011970" userId="a24cfa6b-71b5-453b-b29a-90b47e0c2e04" providerId="ADAL" clId="{4317EC08-F502-4C37-BB71-5DACAF7C36FE}" dt="2023-09-03T19:04:38.820" v="2796" actId="1076"/>
          <ac:picMkLst>
            <pc:docMk/>
            <pc:sldMk cId="55822607" sldId="628"/>
            <ac:picMk id="10" creationId="{3012ADEE-B1D8-0D51-7E8B-686C3283FC12}"/>
          </ac:picMkLst>
        </pc:picChg>
        <pc:picChg chg="add del mod">
          <ac:chgData name="Bamunusinghe G.P it20011970" userId="a24cfa6b-71b5-453b-b29a-90b47e0c2e04" providerId="ADAL" clId="{4317EC08-F502-4C37-BB71-5DACAF7C36FE}" dt="2023-09-03T19:03:46.200" v="2776" actId="478"/>
          <ac:picMkLst>
            <pc:docMk/>
            <pc:sldMk cId="55822607" sldId="628"/>
            <ac:picMk id="12" creationId="{D8701303-A0EB-DFC6-5442-F137EA7EF320}"/>
          </ac:picMkLst>
        </pc:picChg>
        <pc:picChg chg="add mod">
          <ac:chgData name="Bamunusinghe G.P it20011970" userId="a24cfa6b-71b5-453b-b29a-90b47e0c2e04" providerId="ADAL" clId="{4317EC08-F502-4C37-BB71-5DACAF7C36FE}" dt="2023-09-03T19:06:09.965" v="2801" actId="1076"/>
          <ac:picMkLst>
            <pc:docMk/>
            <pc:sldMk cId="55822607" sldId="628"/>
            <ac:picMk id="14" creationId="{42510CA9-3BD7-13C4-64F2-9CD7337337C8}"/>
          </ac:picMkLst>
        </pc:picChg>
        <pc:picChg chg="add del mod">
          <ac:chgData name="Bamunusinghe G.P it20011970" userId="a24cfa6b-71b5-453b-b29a-90b47e0c2e04" providerId="ADAL" clId="{4317EC08-F502-4C37-BB71-5DACAF7C36FE}" dt="2023-09-03T11:57:12.678" v="2430" actId="478"/>
          <ac:picMkLst>
            <pc:docMk/>
            <pc:sldMk cId="55822607" sldId="628"/>
            <ac:picMk id="30" creationId="{FEBF5C64-6B52-6C5A-E6B6-1E4167BC9C82}"/>
          </ac:picMkLst>
        </pc:picChg>
        <pc:picChg chg="add mod">
          <ac:chgData name="Bamunusinghe G.P it20011970" userId="a24cfa6b-71b5-453b-b29a-90b47e0c2e04" providerId="ADAL" clId="{4317EC08-F502-4C37-BB71-5DACAF7C36FE}" dt="2023-09-03T19:06:42.339" v="2804" actId="14100"/>
          <ac:picMkLst>
            <pc:docMk/>
            <pc:sldMk cId="55822607" sldId="628"/>
            <ac:picMk id="31" creationId="{995E55E2-0780-1D1B-18EC-DD8DE6AB2E79}"/>
          </ac:picMkLst>
        </pc:picChg>
        <pc:picChg chg="add del mod">
          <ac:chgData name="Bamunusinghe G.P it20011970" userId="a24cfa6b-71b5-453b-b29a-90b47e0c2e04" providerId="ADAL" clId="{4317EC08-F502-4C37-BB71-5DACAF7C36FE}" dt="2023-09-03T12:11:39.637" v="2443" actId="21"/>
          <ac:picMkLst>
            <pc:docMk/>
            <pc:sldMk cId="55822607" sldId="628"/>
            <ac:picMk id="32" creationId="{89774458-0AF4-C922-3CF1-F5B83D0A4E1B}"/>
          </ac:picMkLst>
        </pc:picChg>
        <pc:picChg chg="add mod">
          <ac:chgData name="Bamunusinghe G.P it20011970" userId="a24cfa6b-71b5-453b-b29a-90b47e0c2e04" providerId="ADAL" clId="{4317EC08-F502-4C37-BB71-5DACAF7C36FE}" dt="2023-09-03T12:11:42.470" v="2445"/>
          <ac:picMkLst>
            <pc:docMk/>
            <pc:sldMk cId="55822607" sldId="628"/>
            <ac:picMk id="33" creationId="{90D6B4D4-0A0B-2FB9-3318-2EF0A3AEBD0F}"/>
          </ac:picMkLst>
        </pc:picChg>
      </pc:sldChg>
      <pc:sldChg chg="del">
        <pc:chgData name="Bamunusinghe G.P it20011970" userId="a24cfa6b-71b5-453b-b29a-90b47e0c2e04" providerId="ADAL" clId="{4317EC08-F502-4C37-BB71-5DACAF7C36FE}" dt="2023-09-03T12:56:35.610" v="2719" actId="47"/>
        <pc:sldMkLst>
          <pc:docMk/>
          <pc:sldMk cId="3110020716" sldId="630"/>
        </pc:sldMkLst>
      </pc:sldChg>
      <pc:sldChg chg="addSp delSp modSp mod">
        <pc:chgData name="Bamunusinghe G.P it20011970" userId="a24cfa6b-71b5-453b-b29a-90b47e0c2e04" providerId="ADAL" clId="{4317EC08-F502-4C37-BB71-5DACAF7C36FE}" dt="2023-09-03T12:14:31.254" v="2503" actId="962"/>
        <pc:sldMkLst>
          <pc:docMk/>
          <pc:sldMk cId="1514606" sldId="633"/>
        </pc:sldMkLst>
        <pc:spChg chg="add mod">
          <ac:chgData name="Bamunusinghe G.P it20011970" userId="a24cfa6b-71b5-453b-b29a-90b47e0c2e04" providerId="ADAL" clId="{4317EC08-F502-4C37-BB71-5DACAF7C36FE}" dt="2023-09-02T14:34:54.399" v="954"/>
          <ac:spMkLst>
            <pc:docMk/>
            <pc:sldMk cId="1514606" sldId="633"/>
            <ac:spMk id="8" creationId="{DD418969-D542-FD38-7F5C-4396FB8B0851}"/>
          </ac:spMkLst>
        </pc:spChg>
        <pc:spChg chg="add mod">
          <ac:chgData name="Bamunusinghe G.P it20011970" userId="a24cfa6b-71b5-453b-b29a-90b47e0c2e04" providerId="ADAL" clId="{4317EC08-F502-4C37-BB71-5DACAF7C36FE}" dt="2023-09-02T14:34:54.399" v="954"/>
          <ac:spMkLst>
            <pc:docMk/>
            <pc:sldMk cId="1514606" sldId="633"/>
            <ac:spMk id="9" creationId="{2F62FE7C-1772-6474-F8B7-2E8CCB156447}"/>
          </ac:spMkLst>
        </pc:spChg>
        <pc:spChg chg="add del mod">
          <ac:chgData name="Bamunusinghe G.P it20011970" userId="a24cfa6b-71b5-453b-b29a-90b47e0c2e04" providerId="ADAL" clId="{4317EC08-F502-4C37-BB71-5DACAF7C36FE}" dt="2023-09-02T15:33:07.150" v="1125" actId="478"/>
          <ac:spMkLst>
            <pc:docMk/>
            <pc:sldMk cId="1514606" sldId="633"/>
            <ac:spMk id="10" creationId="{E7690D70-C049-AAB3-90DD-61DD56E949B2}"/>
          </ac:spMkLst>
        </pc:spChg>
        <pc:spChg chg="add del mod">
          <ac:chgData name="Bamunusinghe G.P it20011970" userId="a24cfa6b-71b5-453b-b29a-90b47e0c2e04" providerId="ADAL" clId="{4317EC08-F502-4C37-BB71-5DACAF7C36FE}" dt="2023-09-02T15:33:07.150" v="1125" actId="478"/>
          <ac:spMkLst>
            <pc:docMk/>
            <pc:sldMk cId="1514606" sldId="633"/>
            <ac:spMk id="11" creationId="{878C4643-260E-70F1-3AF3-4CAD0ED55090}"/>
          </ac:spMkLst>
        </pc:spChg>
        <pc:spChg chg="add del mod">
          <ac:chgData name="Bamunusinghe G.P it20011970" userId="a24cfa6b-71b5-453b-b29a-90b47e0c2e04" providerId="ADAL" clId="{4317EC08-F502-4C37-BB71-5DACAF7C36FE}" dt="2023-09-02T15:33:07.150" v="1125" actId="478"/>
          <ac:spMkLst>
            <pc:docMk/>
            <pc:sldMk cId="1514606" sldId="633"/>
            <ac:spMk id="13" creationId="{6E5B54D7-7305-9EFB-DA6E-4CAD8A69C84A}"/>
          </ac:spMkLst>
        </pc:spChg>
        <pc:spChg chg="add del mod">
          <ac:chgData name="Bamunusinghe G.P it20011970" userId="a24cfa6b-71b5-453b-b29a-90b47e0c2e04" providerId="ADAL" clId="{4317EC08-F502-4C37-BB71-5DACAF7C36FE}" dt="2023-09-02T14:38:11.141" v="1108" actId="478"/>
          <ac:spMkLst>
            <pc:docMk/>
            <pc:sldMk cId="1514606" sldId="633"/>
            <ac:spMk id="15" creationId="{9F8F48B9-DBEC-FEBD-DDCA-44ABEFA3E20C}"/>
          </ac:spMkLst>
        </pc:spChg>
        <pc:spChg chg="add del mod">
          <ac:chgData name="Bamunusinghe G.P it20011970" userId="a24cfa6b-71b5-453b-b29a-90b47e0c2e04" providerId="ADAL" clId="{4317EC08-F502-4C37-BB71-5DACAF7C36FE}" dt="2023-09-02T15:33:07.150" v="1125" actId="478"/>
          <ac:spMkLst>
            <pc:docMk/>
            <pc:sldMk cId="1514606" sldId="633"/>
            <ac:spMk id="17" creationId="{3C423233-E7A1-E6F2-D77B-748F03A9C7AA}"/>
          </ac:spMkLst>
        </pc:spChg>
        <pc:spChg chg="add del mod">
          <ac:chgData name="Bamunusinghe G.P it20011970" userId="a24cfa6b-71b5-453b-b29a-90b47e0c2e04" providerId="ADAL" clId="{4317EC08-F502-4C37-BB71-5DACAF7C36FE}" dt="2023-09-02T15:33:07.150" v="1125" actId="478"/>
          <ac:spMkLst>
            <pc:docMk/>
            <pc:sldMk cId="1514606" sldId="633"/>
            <ac:spMk id="19" creationId="{89BCF3F7-04E0-31CC-9894-3AB3D940E516}"/>
          </ac:spMkLst>
        </pc:spChg>
        <pc:spChg chg="add del mod topLvl">
          <ac:chgData name="Bamunusinghe G.P it20011970" userId="a24cfa6b-71b5-453b-b29a-90b47e0c2e04" providerId="ADAL" clId="{4317EC08-F502-4C37-BB71-5DACAF7C36FE}" dt="2023-09-02T14:37:43.205" v="1089" actId="478"/>
          <ac:spMkLst>
            <pc:docMk/>
            <pc:sldMk cId="1514606" sldId="633"/>
            <ac:spMk id="21" creationId="{F39F6C3B-3AC4-065C-BE68-AA8514E8B781}"/>
          </ac:spMkLst>
        </pc:spChg>
        <pc:spChg chg="add del mod topLvl">
          <ac:chgData name="Bamunusinghe G.P it20011970" userId="a24cfa6b-71b5-453b-b29a-90b47e0c2e04" providerId="ADAL" clId="{4317EC08-F502-4C37-BB71-5DACAF7C36FE}" dt="2023-09-02T14:39:49.028" v="1123" actId="1076"/>
          <ac:spMkLst>
            <pc:docMk/>
            <pc:sldMk cId="1514606" sldId="633"/>
            <ac:spMk id="22" creationId="{EE00D042-3951-8563-B82B-9BF11FA601F9}"/>
          </ac:spMkLst>
        </pc:spChg>
        <pc:spChg chg="add mod">
          <ac:chgData name="Bamunusinghe G.P it20011970" userId="a24cfa6b-71b5-453b-b29a-90b47e0c2e04" providerId="ADAL" clId="{4317EC08-F502-4C37-BB71-5DACAF7C36FE}" dt="2023-09-02T14:35:23.968" v="957"/>
          <ac:spMkLst>
            <pc:docMk/>
            <pc:sldMk cId="1514606" sldId="633"/>
            <ac:spMk id="23" creationId="{651BED1C-5650-F91B-BA08-F200DB4F3200}"/>
          </ac:spMkLst>
        </pc:spChg>
        <pc:spChg chg="add mod">
          <ac:chgData name="Bamunusinghe G.P it20011970" userId="a24cfa6b-71b5-453b-b29a-90b47e0c2e04" providerId="ADAL" clId="{4317EC08-F502-4C37-BB71-5DACAF7C36FE}" dt="2023-09-02T14:37:12.743" v="1085" actId="20577"/>
          <ac:spMkLst>
            <pc:docMk/>
            <pc:sldMk cId="1514606" sldId="633"/>
            <ac:spMk id="24" creationId="{285FFFCD-003B-3368-A1B4-99F5039407A2}"/>
          </ac:spMkLst>
        </pc:spChg>
        <pc:spChg chg="add mod">
          <ac:chgData name="Bamunusinghe G.P it20011970" userId="a24cfa6b-71b5-453b-b29a-90b47e0c2e04" providerId="ADAL" clId="{4317EC08-F502-4C37-BB71-5DACAF7C36FE}" dt="2023-09-02T14:35:23.968" v="957"/>
          <ac:spMkLst>
            <pc:docMk/>
            <pc:sldMk cId="1514606" sldId="633"/>
            <ac:spMk id="25" creationId="{9FE67F3C-D7EF-9918-0006-5AD730FE7006}"/>
          </ac:spMkLst>
        </pc:spChg>
        <pc:spChg chg="add mod">
          <ac:chgData name="Bamunusinghe G.P it20011970" userId="a24cfa6b-71b5-453b-b29a-90b47e0c2e04" providerId="ADAL" clId="{4317EC08-F502-4C37-BB71-5DACAF7C36FE}" dt="2023-09-02T14:36:54.499" v="1062" actId="313"/>
          <ac:spMkLst>
            <pc:docMk/>
            <pc:sldMk cId="1514606" sldId="633"/>
            <ac:spMk id="26" creationId="{6AD46D49-5362-0A52-A25A-10D41A20BE7B}"/>
          </ac:spMkLst>
        </pc:spChg>
        <pc:spChg chg="add mod">
          <ac:chgData name="Bamunusinghe G.P it20011970" userId="a24cfa6b-71b5-453b-b29a-90b47e0c2e04" providerId="ADAL" clId="{4317EC08-F502-4C37-BB71-5DACAF7C36FE}" dt="2023-09-02T14:35:23.968" v="957"/>
          <ac:spMkLst>
            <pc:docMk/>
            <pc:sldMk cId="1514606" sldId="633"/>
            <ac:spMk id="27" creationId="{D7335306-7EFF-20B0-1198-2B85488960FC}"/>
          </ac:spMkLst>
        </pc:spChg>
        <pc:spChg chg="add mod">
          <ac:chgData name="Bamunusinghe G.P it20011970" userId="a24cfa6b-71b5-453b-b29a-90b47e0c2e04" providerId="ADAL" clId="{4317EC08-F502-4C37-BB71-5DACAF7C36FE}" dt="2023-09-02T14:36:17.893" v="1021" actId="20577"/>
          <ac:spMkLst>
            <pc:docMk/>
            <pc:sldMk cId="1514606" sldId="633"/>
            <ac:spMk id="28" creationId="{1CEB1598-E255-6EB5-102E-DD1635F38B93}"/>
          </ac:spMkLst>
        </pc:spChg>
        <pc:spChg chg="add mod">
          <ac:chgData name="Bamunusinghe G.P it20011970" userId="a24cfa6b-71b5-453b-b29a-90b47e0c2e04" providerId="ADAL" clId="{4317EC08-F502-4C37-BB71-5DACAF7C36FE}" dt="2023-09-02T14:35:23.968" v="957"/>
          <ac:spMkLst>
            <pc:docMk/>
            <pc:sldMk cId="1514606" sldId="633"/>
            <ac:spMk id="29" creationId="{1843D73B-7E69-E595-4CA4-AD60A10266F7}"/>
          </ac:spMkLst>
        </pc:spChg>
        <pc:spChg chg="add mod">
          <ac:chgData name="Bamunusinghe G.P it20011970" userId="a24cfa6b-71b5-453b-b29a-90b47e0c2e04" providerId="ADAL" clId="{4317EC08-F502-4C37-BB71-5DACAF7C36FE}" dt="2023-09-02T14:35:57.224" v="987" actId="20577"/>
          <ac:spMkLst>
            <pc:docMk/>
            <pc:sldMk cId="1514606" sldId="633"/>
            <ac:spMk id="30" creationId="{455BA4EA-EFDB-F318-57D3-CFFFB3D48780}"/>
          </ac:spMkLst>
        </pc:spChg>
        <pc:spChg chg="add del mod">
          <ac:chgData name="Bamunusinghe G.P it20011970" userId="a24cfa6b-71b5-453b-b29a-90b47e0c2e04" providerId="ADAL" clId="{4317EC08-F502-4C37-BB71-5DACAF7C36FE}" dt="2023-09-02T15:33:07.150" v="1125" actId="478"/>
          <ac:spMkLst>
            <pc:docMk/>
            <pc:sldMk cId="1514606" sldId="633"/>
            <ac:spMk id="31" creationId="{B2D30489-E407-296A-8230-F8AAE1DD530D}"/>
          </ac:spMkLst>
        </pc:spChg>
        <pc:spChg chg="add mod">
          <ac:chgData name="Bamunusinghe G.P it20011970" userId="a24cfa6b-71b5-453b-b29a-90b47e0c2e04" providerId="ADAL" clId="{4317EC08-F502-4C37-BB71-5DACAF7C36FE}" dt="2023-09-03T08:51:40.088" v="1938" actId="20577"/>
          <ac:spMkLst>
            <pc:docMk/>
            <pc:sldMk cId="1514606" sldId="633"/>
            <ac:spMk id="32" creationId="{3A62D034-8222-BB91-2E21-7CCA4E2BB93C}"/>
          </ac:spMkLst>
        </pc:spChg>
        <pc:spChg chg="add mod">
          <ac:chgData name="Bamunusinghe G.P it20011970" userId="a24cfa6b-71b5-453b-b29a-90b47e0c2e04" providerId="ADAL" clId="{4317EC08-F502-4C37-BB71-5DACAF7C36FE}" dt="2023-09-03T08:52:52.759" v="1988" actId="20577"/>
          <ac:spMkLst>
            <pc:docMk/>
            <pc:sldMk cId="1514606" sldId="633"/>
            <ac:spMk id="33" creationId="{74216452-54B4-DBFB-3519-24CDA4E00A9A}"/>
          </ac:spMkLst>
        </pc:spChg>
        <pc:spChg chg="add del mod">
          <ac:chgData name="Bamunusinghe G.P it20011970" userId="a24cfa6b-71b5-453b-b29a-90b47e0c2e04" providerId="ADAL" clId="{4317EC08-F502-4C37-BB71-5DACAF7C36FE}" dt="2023-09-02T15:38:26.652" v="1395"/>
          <ac:spMkLst>
            <pc:docMk/>
            <pc:sldMk cId="1514606" sldId="633"/>
            <ac:spMk id="34" creationId="{EE513D0D-5FF4-C338-8C8C-2277DDF4E95A}"/>
          </ac:spMkLst>
        </pc:spChg>
        <pc:spChg chg="add del mod">
          <ac:chgData name="Bamunusinghe G.P it20011970" userId="a24cfa6b-71b5-453b-b29a-90b47e0c2e04" providerId="ADAL" clId="{4317EC08-F502-4C37-BB71-5DACAF7C36FE}" dt="2023-09-02T15:38:26.652" v="1395"/>
          <ac:spMkLst>
            <pc:docMk/>
            <pc:sldMk cId="1514606" sldId="633"/>
            <ac:spMk id="35" creationId="{283A09E9-9949-F88E-B070-DD1DC13D5ACE}"/>
          </ac:spMkLst>
        </pc:spChg>
        <pc:grpChg chg="add mod">
          <ac:chgData name="Bamunusinghe G.P it20011970" userId="a24cfa6b-71b5-453b-b29a-90b47e0c2e04" providerId="ADAL" clId="{4317EC08-F502-4C37-BB71-5DACAF7C36FE}" dt="2023-09-02T14:34:54.399" v="954"/>
          <ac:grpSpMkLst>
            <pc:docMk/>
            <pc:sldMk cId="1514606" sldId="633"/>
            <ac:grpSpMk id="7" creationId="{655C8923-119F-7AB5-F346-5B9B75EEB8FC}"/>
          </ac:grpSpMkLst>
        </pc:grpChg>
        <pc:grpChg chg="add del mod">
          <ac:chgData name="Bamunusinghe G.P it20011970" userId="a24cfa6b-71b5-453b-b29a-90b47e0c2e04" providerId="ADAL" clId="{4317EC08-F502-4C37-BB71-5DACAF7C36FE}" dt="2023-09-02T15:33:07.150" v="1125" actId="478"/>
          <ac:grpSpMkLst>
            <pc:docMk/>
            <pc:sldMk cId="1514606" sldId="633"/>
            <ac:grpSpMk id="12" creationId="{28373127-97DD-83B4-6F5A-A945545D5B0F}"/>
          </ac:grpSpMkLst>
        </pc:grpChg>
        <pc:grpChg chg="add del mod">
          <ac:chgData name="Bamunusinghe G.P it20011970" userId="a24cfa6b-71b5-453b-b29a-90b47e0c2e04" providerId="ADAL" clId="{4317EC08-F502-4C37-BB71-5DACAF7C36FE}" dt="2023-09-02T15:33:07.150" v="1125" actId="478"/>
          <ac:grpSpMkLst>
            <pc:docMk/>
            <pc:sldMk cId="1514606" sldId="633"/>
            <ac:grpSpMk id="14" creationId="{5EE83330-C108-33E5-8A9E-5712E2089638}"/>
          </ac:grpSpMkLst>
        </pc:grpChg>
        <pc:grpChg chg="add del mod">
          <ac:chgData name="Bamunusinghe G.P it20011970" userId="a24cfa6b-71b5-453b-b29a-90b47e0c2e04" providerId="ADAL" clId="{4317EC08-F502-4C37-BB71-5DACAF7C36FE}" dt="2023-09-02T15:33:07.150" v="1125" actId="478"/>
          <ac:grpSpMkLst>
            <pc:docMk/>
            <pc:sldMk cId="1514606" sldId="633"/>
            <ac:grpSpMk id="16" creationId="{76606287-8BFC-D8D5-C051-14B3CC9A47BC}"/>
          </ac:grpSpMkLst>
        </pc:grpChg>
        <pc:grpChg chg="add del mod">
          <ac:chgData name="Bamunusinghe G.P it20011970" userId="a24cfa6b-71b5-453b-b29a-90b47e0c2e04" providerId="ADAL" clId="{4317EC08-F502-4C37-BB71-5DACAF7C36FE}" dt="2023-09-02T15:33:07.150" v="1125" actId="478"/>
          <ac:grpSpMkLst>
            <pc:docMk/>
            <pc:sldMk cId="1514606" sldId="633"/>
            <ac:grpSpMk id="18" creationId="{2BCF6784-F372-A00F-3912-56F4DBD74BCE}"/>
          </ac:grpSpMkLst>
        </pc:grpChg>
        <pc:grpChg chg="add del mod ord">
          <ac:chgData name="Bamunusinghe G.P it20011970" userId="a24cfa6b-71b5-453b-b29a-90b47e0c2e04" providerId="ADAL" clId="{4317EC08-F502-4C37-BB71-5DACAF7C36FE}" dt="2023-09-02T15:33:08.728" v="1126" actId="478"/>
          <ac:grpSpMkLst>
            <pc:docMk/>
            <pc:sldMk cId="1514606" sldId="633"/>
            <ac:grpSpMk id="20" creationId="{4F653215-3F97-BDE1-75DB-369A921096B2}"/>
          </ac:grpSpMkLst>
        </pc:grpChg>
        <pc:picChg chg="del mod">
          <ac:chgData name="Bamunusinghe G.P it20011970" userId="a24cfa6b-71b5-453b-b29a-90b47e0c2e04" providerId="ADAL" clId="{4317EC08-F502-4C37-BB71-5DACAF7C36FE}" dt="2023-09-02T14:38:19.742" v="1113" actId="21"/>
          <ac:picMkLst>
            <pc:docMk/>
            <pc:sldMk cId="1514606" sldId="633"/>
            <ac:picMk id="5" creationId="{0CAC3A60-1456-276B-6ADE-DE079DF46B4A}"/>
          </ac:picMkLst>
        </pc:picChg>
        <pc:picChg chg="add mod">
          <ac:chgData name="Bamunusinghe G.P it20011970" userId="a24cfa6b-71b5-453b-b29a-90b47e0c2e04" providerId="ADAL" clId="{4317EC08-F502-4C37-BB71-5DACAF7C36FE}" dt="2023-09-03T12:14:31.254" v="2503" actId="962"/>
          <ac:picMkLst>
            <pc:docMk/>
            <pc:sldMk cId="1514606" sldId="633"/>
            <ac:picMk id="36" creationId="{01DFDDD3-2C7A-693B-F67A-A86183AFBB88}"/>
          </ac:picMkLst>
        </pc:picChg>
      </pc:sldChg>
      <pc:sldChg chg="addSp delSp modSp">
        <pc:chgData name="Bamunusinghe G.P it20011970" userId="a24cfa6b-71b5-453b-b29a-90b47e0c2e04" providerId="ADAL" clId="{4317EC08-F502-4C37-BB71-5DACAF7C36FE}" dt="2023-09-03T05:12:23.926" v="1664"/>
        <pc:sldMkLst>
          <pc:docMk/>
          <pc:sldMk cId="2378320323" sldId="635"/>
        </pc:sldMkLst>
        <pc:graphicFrameChg chg="mod">
          <ac:chgData name="Bamunusinghe G.P it20011970" userId="a24cfa6b-71b5-453b-b29a-90b47e0c2e04" providerId="ADAL" clId="{4317EC08-F502-4C37-BB71-5DACAF7C36FE}" dt="2023-09-02T14:35:10.182" v="956"/>
          <ac:graphicFrameMkLst>
            <pc:docMk/>
            <pc:sldMk cId="2378320323" sldId="635"/>
            <ac:graphicFrameMk id="24" creationId="{D5FE1949-4FA9-281C-EFD0-2BDF07ECA45B}"/>
          </ac:graphicFrameMkLst>
        </pc:graphicFrameChg>
        <pc:picChg chg="add del mod">
          <ac:chgData name="Bamunusinghe G.P it20011970" userId="a24cfa6b-71b5-453b-b29a-90b47e0c2e04" providerId="ADAL" clId="{4317EC08-F502-4C37-BB71-5DACAF7C36FE}" dt="2023-09-03T05:12:23.926" v="1664"/>
          <ac:picMkLst>
            <pc:docMk/>
            <pc:sldMk cId="2378320323" sldId="635"/>
            <ac:picMk id="6" creationId="{7D3EE145-51B6-7EE9-470C-5A1373CF6793}"/>
          </ac:picMkLst>
        </pc:picChg>
      </pc:sldChg>
      <pc:sldChg chg="modSp mod">
        <pc:chgData name="Bamunusinghe G.P it20011970" userId="a24cfa6b-71b5-453b-b29a-90b47e0c2e04" providerId="ADAL" clId="{4317EC08-F502-4C37-BB71-5DACAF7C36FE}" dt="2023-09-03T17:51:41.780" v="2748" actId="20577"/>
        <pc:sldMkLst>
          <pc:docMk/>
          <pc:sldMk cId="3935222134" sldId="637"/>
        </pc:sldMkLst>
        <pc:spChg chg="mod">
          <ac:chgData name="Bamunusinghe G.P it20011970" userId="a24cfa6b-71b5-453b-b29a-90b47e0c2e04" providerId="ADAL" clId="{4317EC08-F502-4C37-BB71-5DACAF7C36FE}" dt="2023-09-03T17:51:41.780" v="2748" actId="20577"/>
          <ac:spMkLst>
            <pc:docMk/>
            <pc:sldMk cId="3935222134" sldId="637"/>
            <ac:spMk id="10" creationId="{1CD2E8B3-3C73-7A89-B696-6124763B6117}"/>
          </ac:spMkLst>
        </pc:spChg>
      </pc:sldChg>
      <pc:sldChg chg="modSp del mod">
        <pc:chgData name="Bamunusinghe G.P it20011970" userId="a24cfa6b-71b5-453b-b29a-90b47e0c2e04" providerId="ADAL" clId="{4317EC08-F502-4C37-BB71-5DACAF7C36FE}" dt="2023-09-03T11:41:46.956" v="2399" actId="47"/>
        <pc:sldMkLst>
          <pc:docMk/>
          <pc:sldMk cId="1585903396" sldId="650"/>
        </pc:sldMkLst>
        <pc:picChg chg="mod">
          <ac:chgData name="Bamunusinghe G.P it20011970" userId="a24cfa6b-71b5-453b-b29a-90b47e0c2e04" providerId="ADAL" clId="{4317EC08-F502-4C37-BB71-5DACAF7C36FE}" dt="2023-09-03T11:32:29.634" v="2308" actId="1076"/>
          <ac:picMkLst>
            <pc:docMk/>
            <pc:sldMk cId="1585903396" sldId="650"/>
            <ac:picMk id="3" creationId="{56FE8DE8-A163-3355-F22C-63CDBAD37D3D}"/>
          </ac:picMkLst>
        </pc:picChg>
      </pc:sldChg>
      <pc:sldChg chg="addSp delSp modSp add mod">
        <pc:chgData name="Bamunusinghe G.P it20011970" userId="a24cfa6b-71b5-453b-b29a-90b47e0c2e04" providerId="ADAL" clId="{4317EC08-F502-4C37-BB71-5DACAF7C36FE}" dt="2023-09-03T17:50:32.027" v="2746" actId="962"/>
        <pc:sldMkLst>
          <pc:docMk/>
          <pc:sldMk cId="2020551388" sldId="650"/>
        </pc:sldMkLst>
        <pc:spChg chg="mod">
          <ac:chgData name="Bamunusinghe G.P it20011970" userId="a24cfa6b-71b5-453b-b29a-90b47e0c2e04" providerId="ADAL" clId="{4317EC08-F502-4C37-BB71-5DACAF7C36FE}" dt="2023-09-03T17:50:29.122" v="2743" actId="1076"/>
          <ac:spMkLst>
            <pc:docMk/>
            <pc:sldMk cId="2020551388" sldId="650"/>
            <ac:spMk id="16" creationId="{B7CA3811-5F81-A3DE-B718-2E56AC980127}"/>
          </ac:spMkLst>
        </pc:spChg>
        <pc:picChg chg="add mod">
          <ac:chgData name="Bamunusinghe G.P it20011970" userId="a24cfa6b-71b5-453b-b29a-90b47e0c2e04" providerId="ADAL" clId="{4317EC08-F502-4C37-BB71-5DACAF7C36FE}" dt="2023-09-03T17:50:32.027" v="2746" actId="962"/>
          <ac:picMkLst>
            <pc:docMk/>
            <pc:sldMk cId="2020551388" sldId="650"/>
            <ac:picMk id="4" creationId="{38321F7B-87C7-D86F-672E-FB761AA84E0B}"/>
          </ac:picMkLst>
        </pc:picChg>
        <pc:picChg chg="del">
          <ac:chgData name="Bamunusinghe G.P it20011970" userId="a24cfa6b-71b5-453b-b29a-90b47e0c2e04" providerId="ADAL" clId="{4317EC08-F502-4C37-BB71-5DACAF7C36FE}" dt="2023-09-03T17:50:25.539" v="2742" actId="21"/>
          <ac:picMkLst>
            <pc:docMk/>
            <pc:sldMk cId="2020551388" sldId="650"/>
            <ac:picMk id="26" creationId="{448680A9-68F7-B0BA-685E-CA134531268F}"/>
          </ac:picMkLst>
        </pc:picChg>
      </pc:sldChg>
      <pc:sldChg chg="modSp add mod">
        <pc:chgData name="Bamunusinghe G.P it20011970" userId="a24cfa6b-71b5-453b-b29a-90b47e0c2e04" providerId="ADAL" clId="{4317EC08-F502-4C37-BB71-5DACAF7C36FE}" dt="2023-09-04T01:07:55.848" v="3024" actId="1035"/>
        <pc:sldMkLst>
          <pc:docMk/>
          <pc:sldMk cId="361304821" sldId="662"/>
        </pc:sldMkLst>
        <pc:spChg chg="mod">
          <ac:chgData name="Bamunusinghe G.P it20011970" userId="a24cfa6b-71b5-453b-b29a-90b47e0c2e04" providerId="ADAL" clId="{4317EC08-F502-4C37-BB71-5DACAF7C36FE}" dt="2023-09-03T20:25:35.009" v="3023" actId="20577"/>
          <ac:spMkLst>
            <pc:docMk/>
            <pc:sldMk cId="361304821" sldId="662"/>
            <ac:spMk id="2" creationId="{C56A1694-E40C-23D4-AEE4-29A58B527F07}"/>
          </ac:spMkLst>
        </pc:spChg>
        <pc:picChg chg="mod">
          <ac:chgData name="Bamunusinghe G.P it20011970" userId="a24cfa6b-71b5-453b-b29a-90b47e0c2e04" providerId="ADAL" clId="{4317EC08-F502-4C37-BB71-5DACAF7C36FE}" dt="2023-09-04T01:07:55.848" v="3024" actId="1035"/>
          <ac:picMkLst>
            <pc:docMk/>
            <pc:sldMk cId="361304821" sldId="662"/>
            <ac:picMk id="3" creationId="{8639F9E4-9C77-FB19-FEAB-A9CA1A3D5F5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vs </a:t>
            </a:r>
            <a:r>
              <a:rPr lang="en-US" baseline="0" err="1"/>
              <a:t>pwm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flat" cmpd="dbl" algn="ctr">
              <a:noFill/>
              <a:miter lim="800000"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0ms</c:v>
                </c:pt>
                <c:pt idx="1">
                  <c:v>300ms</c:v>
                </c:pt>
                <c:pt idx="2">
                  <c:v>600ms</c:v>
                </c:pt>
                <c:pt idx="3">
                  <c:v>900ms</c:v>
                </c:pt>
                <c:pt idx="4">
                  <c:v>1200ms</c:v>
                </c:pt>
                <c:pt idx="5">
                  <c:v>1500ms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 formatCode="General">
                  <c:v>255</c:v>
                </c:pt>
                <c:pt idx="1">
                  <c:v>255</c:v>
                </c:pt>
                <c:pt idx="2" formatCode="General">
                  <c:v>150</c:v>
                </c:pt>
                <c:pt idx="3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C4-4758-8D81-5F46CF874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5085664"/>
        <c:axId val="1960682080"/>
      </c:lineChart>
      <c:catAx>
        <c:axId val="207508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0682080"/>
        <c:crosses val="autoZero"/>
        <c:auto val="1"/>
        <c:lblAlgn val="ctr"/>
        <c:lblOffset val="100"/>
        <c:noMultiLvlLbl val="0"/>
      </c:catAx>
      <c:valAx>
        <c:axId val="1960682080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0856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</a:t>
            </a:r>
            <a:r>
              <a:rPr lang="en-US" baseline="0"/>
              <a:t> vs </a:t>
            </a:r>
            <a:r>
              <a:rPr lang="en-US" baseline="0" err="1"/>
              <a:t>pwm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flat" cmpd="dbl" algn="ctr">
              <a:noFill/>
              <a:miter lim="800000"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0ms</c:v>
                </c:pt>
                <c:pt idx="1">
                  <c:v>300ms</c:v>
                </c:pt>
                <c:pt idx="2">
                  <c:v>600ms</c:v>
                </c:pt>
                <c:pt idx="3">
                  <c:v>900ms</c:v>
                </c:pt>
                <c:pt idx="4">
                  <c:v>1200ms</c:v>
                </c:pt>
                <c:pt idx="5">
                  <c:v>1500ms</c:v>
                </c:pt>
                <c:pt idx="6">
                  <c:v>1800ms</c:v>
                </c:pt>
                <c:pt idx="7">
                  <c:v>2100ms</c:v>
                </c:pt>
              </c:strCache>
            </c:strRef>
          </c:cat>
          <c:val>
            <c:numRef>
              <c:f>Sheet1!$B$2:$B$9</c:f>
              <c:numCache>
                <c:formatCode>#,##0</c:formatCode>
                <c:ptCount val="8"/>
                <c:pt idx="0" formatCode="General">
                  <c:v>255</c:v>
                </c:pt>
                <c:pt idx="1">
                  <c:v>255</c:v>
                </c:pt>
                <c:pt idx="2" formatCode="General">
                  <c:v>150</c:v>
                </c:pt>
                <c:pt idx="3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C4-4758-8D81-5F46CF874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5085664"/>
        <c:axId val="1960682080"/>
      </c:lineChart>
      <c:catAx>
        <c:axId val="207508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0682080"/>
        <c:crosses val="autoZero"/>
        <c:auto val="1"/>
        <c:lblAlgn val="ctr"/>
        <c:lblOffset val="100"/>
        <c:noMultiLvlLbl val="0"/>
      </c:catAx>
      <c:valAx>
        <c:axId val="1960682080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0856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ata1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ata22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1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22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ScaleX="104956" custScaleY="104956" custLinFactNeighborX="10701" custLinFactNeighborY="31208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8738214-4052-4ADC-9DDD-2FC3C0D2BDDD}" type="doc">
      <dgm:prSet loTypeId="urn:diagrams.loki3.com/Bracket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E591F9C-EB41-459C-A0EE-BE23D037224D}">
      <dgm:prSet phldrT="[Text]" custT="1"/>
      <dgm:spPr>
        <a:solidFill>
          <a:srgbClr val="0ACCFA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Functional Requirements</a:t>
          </a:r>
        </a:p>
      </dgm:t>
    </dgm:pt>
    <dgm:pt modelId="{55A06D8D-AA94-459E-8538-E7ADF03EBA9E}" type="parTrans" cxnId="{1E683A0D-E988-42C7-BAFA-F4B49D90148A}">
      <dgm:prSet/>
      <dgm:spPr/>
      <dgm:t>
        <a:bodyPr/>
        <a:lstStyle/>
        <a:p>
          <a:endParaRPr lang="en-US"/>
        </a:p>
      </dgm:t>
    </dgm:pt>
    <dgm:pt modelId="{C5EE95A5-CF6B-4050-8D62-160807EBDE35}" type="sibTrans" cxnId="{1E683A0D-E988-42C7-BAFA-F4B49D90148A}">
      <dgm:prSet/>
      <dgm:spPr/>
      <dgm:t>
        <a:bodyPr/>
        <a:lstStyle/>
        <a:p>
          <a:endParaRPr lang="en-US"/>
        </a:p>
      </dgm:t>
    </dgm:pt>
    <dgm:pt modelId="{C5F972B5-2E9C-450C-A4A2-B06493234D34}">
      <dgm:prSet phldrT="[Text]" custT="1"/>
      <dgm:spPr>
        <a:solidFill>
          <a:srgbClr val="0ACCFA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Non-Functional Requirements</a:t>
          </a:r>
        </a:p>
      </dgm:t>
    </dgm:pt>
    <dgm:pt modelId="{5E7D7FA3-4AEE-4AB9-BD2A-F64FAF39859F}" type="parTrans" cxnId="{39933894-73E3-4483-B9B8-1476B3F3F523}">
      <dgm:prSet/>
      <dgm:spPr/>
      <dgm:t>
        <a:bodyPr/>
        <a:lstStyle/>
        <a:p>
          <a:endParaRPr lang="en-US"/>
        </a:p>
      </dgm:t>
    </dgm:pt>
    <dgm:pt modelId="{9586463B-C010-4799-ABB5-F514FAFCBF94}" type="sibTrans" cxnId="{39933894-73E3-4483-B9B8-1476B3F3F523}">
      <dgm:prSet/>
      <dgm:spPr/>
      <dgm:t>
        <a:bodyPr/>
        <a:lstStyle/>
        <a:p>
          <a:endParaRPr lang="en-US"/>
        </a:p>
      </dgm:t>
    </dgm:pt>
    <dgm:pt modelId="{6435D711-A844-4C67-9E75-88CE4F4517A3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Adaptability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AC0F6CF-131F-4D19-8747-6003775ADEC9}" type="parTrans" cxnId="{3177FFD5-125A-434C-B15D-989908348210}">
      <dgm:prSet/>
      <dgm:spPr/>
      <dgm:t>
        <a:bodyPr/>
        <a:lstStyle/>
        <a:p>
          <a:endParaRPr lang="en-US"/>
        </a:p>
      </dgm:t>
    </dgm:pt>
    <dgm:pt modelId="{9E8438C8-E50F-4A2B-8ADA-D3998C0AFC3C}" type="sibTrans" cxnId="{3177FFD5-125A-434C-B15D-989908348210}">
      <dgm:prSet/>
      <dgm:spPr/>
      <dgm:t>
        <a:bodyPr/>
        <a:lstStyle/>
        <a:p>
          <a:endParaRPr lang="en-US"/>
        </a:p>
      </dgm:t>
    </dgm:pt>
    <dgm:pt modelId="{82408588-C65F-4ED2-A39A-4B844B1662A5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Detecting the center of the path.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05714628-5771-4376-8C6C-4D55F5F2265D}" type="parTrans" cxnId="{93FD33EE-008B-4994-90D2-E04D3E7BBF8E}">
      <dgm:prSet/>
      <dgm:spPr/>
      <dgm:t>
        <a:bodyPr/>
        <a:lstStyle/>
        <a:p>
          <a:endParaRPr lang="en-US"/>
        </a:p>
      </dgm:t>
    </dgm:pt>
    <dgm:pt modelId="{138D2E22-0BFA-48AE-9C19-B1481E72B0E8}" type="sibTrans" cxnId="{93FD33EE-008B-4994-90D2-E04D3E7BBF8E}">
      <dgm:prSet/>
      <dgm:spPr/>
      <dgm:t>
        <a:bodyPr/>
        <a:lstStyle/>
        <a:p>
          <a:endParaRPr lang="en-US"/>
        </a:p>
      </dgm:t>
    </dgm:pt>
    <dgm:pt modelId="{5452FABE-07F0-441B-B060-95BAE109DB42}">
      <dgm:prSet custT="1"/>
      <dgm:spPr>
        <a:ln>
          <a:solidFill>
            <a:srgbClr val="009AD0"/>
          </a:solidFill>
        </a:ln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Developing a Computer vision algorithm.</a:t>
          </a:r>
        </a:p>
      </dgm:t>
    </dgm:pt>
    <dgm:pt modelId="{4D9F16EF-E56F-4714-9C1A-6DFA668545B5}" type="parTrans" cxnId="{22F9D119-26E8-4B5B-82CA-75C5CE53642E}">
      <dgm:prSet/>
      <dgm:spPr/>
      <dgm:t>
        <a:bodyPr/>
        <a:lstStyle/>
        <a:p>
          <a:endParaRPr lang="en-US"/>
        </a:p>
      </dgm:t>
    </dgm:pt>
    <dgm:pt modelId="{E3D54683-A2D0-4D95-8920-6B6FBECD7398}" type="sibTrans" cxnId="{22F9D119-26E8-4B5B-82CA-75C5CE53642E}">
      <dgm:prSet/>
      <dgm:spPr/>
      <dgm:t>
        <a:bodyPr/>
        <a:lstStyle/>
        <a:p>
          <a:endParaRPr lang="en-US"/>
        </a:p>
      </dgm:t>
    </dgm:pt>
    <dgm:pt modelId="{FA5F652E-9726-41A7-A0DF-FA55606BAC4F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434B445-3755-43AC-AC1B-03A80D7D28DB}" type="parTrans" cxnId="{4AF6B201-89FA-41D6-800D-47EF3CDC047C}">
      <dgm:prSet/>
      <dgm:spPr/>
      <dgm:t>
        <a:bodyPr/>
        <a:lstStyle/>
        <a:p>
          <a:endParaRPr lang="en-US"/>
        </a:p>
      </dgm:t>
    </dgm:pt>
    <dgm:pt modelId="{959349B3-163E-4354-9D23-059DF17B64EE}" type="sibTrans" cxnId="{4AF6B201-89FA-41D6-800D-47EF3CDC047C}">
      <dgm:prSet/>
      <dgm:spPr/>
      <dgm:t>
        <a:bodyPr/>
        <a:lstStyle/>
        <a:p>
          <a:endParaRPr lang="en-US"/>
        </a:p>
      </dgm:t>
    </dgm:pt>
    <dgm:pt modelId="{DC7C38AB-13B1-4F67-82BF-B6E6AB4519CC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</dgm:t>
    </dgm:pt>
    <dgm:pt modelId="{7C29A348-D6EC-4386-B49F-E85C37E04E74}" type="parTrans" cxnId="{BCBA2CD5-5163-4FA4-B3BC-D736D07D7609}">
      <dgm:prSet/>
      <dgm:spPr/>
      <dgm:t>
        <a:bodyPr/>
        <a:lstStyle/>
        <a:p>
          <a:endParaRPr lang="en-US"/>
        </a:p>
      </dgm:t>
    </dgm:pt>
    <dgm:pt modelId="{92A50C20-7633-4CE0-95A6-8871737231BA}" type="sibTrans" cxnId="{BCBA2CD5-5163-4FA4-B3BC-D736D07D7609}">
      <dgm:prSet/>
      <dgm:spPr/>
      <dgm:t>
        <a:bodyPr/>
        <a:lstStyle/>
        <a:p>
          <a:endParaRPr lang="en-US"/>
        </a:p>
      </dgm:t>
    </dgm:pt>
    <dgm:pt modelId="{FD38DDF4-0765-4865-8BB4-273B3C2947FE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/>
            <a:t>Efficient</a:t>
          </a:r>
          <a:endParaRPr lang="en-US" sz="18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4798FDDD-8F2A-4CEC-9482-64E7CF240399}" type="parTrans" cxnId="{6957B9A1-B29B-493B-9A8E-3C1964376B4E}">
      <dgm:prSet/>
      <dgm:spPr/>
      <dgm:t>
        <a:bodyPr/>
        <a:lstStyle/>
        <a:p>
          <a:endParaRPr lang="en-US"/>
        </a:p>
      </dgm:t>
    </dgm:pt>
    <dgm:pt modelId="{31717ACF-B47E-4AE7-8BA1-A99E8334975F}" type="sibTrans" cxnId="{6957B9A1-B29B-493B-9A8E-3C1964376B4E}">
      <dgm:prSet/>
      <dgm:spPr/>
      <dgm:t>
        <a:bodyPr/>
        <a:lstStyle/>
        <a:p>
          <a:endParaRPr lang="en-US"/>
        </a:p>
      </dgm:t>
    </dgm:pt>
    <dgm:pt modelId="{06649F6F-02B2-49EB-85FE-B2F5A64DD627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/>
            <a:t>Accuracy</a:t>
          </a:r>
          <a:endParaRPr lang="en-US" sz="18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0FDD74D8-B25B-4DD9-9394-AAC88FCA210D}" type="parTrans" cxnId="{77F015CE-F5DF-451E-81AE-7DD597502941}">
      <dgm:prSet/>
      <dgm:spPr/>
      <dgm:t>
        <a:bodyPr/>
        <a:lstStyle/>
        <a:p>
          <a:endParaRPr lang="en-US"/>
        </a:p>
      </dgm:t>
    </dgm:pt>
    <dgm:pt modelId="{A449D1C6-CCE3-4AF4-A1EE-44BF2EA06D09}" type="sibTrans" cxnId="{77F015CE-F5DF-451E-81AE-7DD597502941}">
      <dgm:prSet/>
      <dgm:spPr/>
      <dgm:t>
        <a:bodyPr/>
        <a:lstStyle/>
        <a:p>
          <a:endParaRPr lang="en-US"/>
        </a:p>
      </dgm:t>
    </dgm:pt>
    <dgm:pt modelId="{655B18FD-3DF6-425B-ACE0-47C95657AC2A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Calculating the positional error.</a:t>
          </a:r>
        </a:p>
      </dgm:t>
    </dgm:pt>
    <dgm:pt modelId="{A97A97B3-ACB9-404B-9013-2FCA2550BE1B}" type="parTrans" cxnId="{C80E4465-39EC-4BE4-8ABA-84EAC7AEB565}">
      <dgm:prSet/>
      <dgm:spPr/>
      <dgm:t>
        <a:bodyPr/>
        <a:lstStyle/>
        <a:p>
          <a:endParaRPr lang="en-US"/>
        </a:p>
      </dgm:t>
    </dgm:pt>
    <dgm:pt modelId="{098E8B44-54D6-430F-901E-01C630656C15}" type="sibTrans" cxnId="{C80E4465-39EC-4BE4-8ABA-84EAC7AEB565}">
      <dgm:prSet/>
      <dgm:spPr/>
      <dgm:t>
        <a:bodyPr/>
        <a:lstStyle/>
        <a:p>
          <a:endParaRPr lang="en-US"/>
        </a:p>
      </dgm:t>
    </dgm:pt>
    <dgm:pt modelId="{8B5E9973-0D42-4D7B-848E-BC164300F3D2}" type="pres">
      <dgm:prSet presAssocID="{78738214-4052-4ADC-9DDD-2FC3C0D2BDDD}" presName="Name0" presStyleCnt="0">
        <dgm:presLayoutVars>
          <dgm:dir/>
          <dgm:animLvl val="lvl"/>
          <dgm:resizeHandles val="exact"/>
        </dgm:presLayoutVars>
      </dgm:prSet>
      <dgm:spPr/>
    </dgm:pt>
    <dgm:pt modelId="{23461F3B-BF3F-4BE6-9020-F00B267F72AD}" type="pres">
      <dgm:prSet presAssocID="{7E591F9C-EB41-459C-A0EE-BE23D037224D}" presName="linNode" presStyleCnt="0"/>
      <dgm:spPr/>
    </dgm:pt>
    <dgm:pt modelId="{CDAF3090-0AA6-4C76-8327-172A68CFEBC3}" type="pres">
      <dgm:prSet presAssocID="{7E591F9C-EB41-459C-A0EE-BE23D037224D}" presName="parTx" presStyleLbl="revTx" presStyleIdx="0" presStyleCnt="2">
        <dgm:presLayoutVars>
          <dgm:chMax val="1"/>
          <dgm:bulletEnabled val="1"/>
        </dgm:presLayoutVars>
      </dgm:prSet>
      <dgm:spPr/>
    </dgm:pt>
    <dgm:pt modelId="{2945E9E8-A82A-431A-9458-0FA2C1A7C94A}" type="pres">
      <dgm:prSet presAssocID="{7E591F9C-EB41-459C-A0EE-BE23D037224D}" presName="bracket" presStyleLbl="parChTrans1D1" presStyleIdx="0" presStyleCnt="2"/>
      <dgm:spPr>
        <a:ln>
          <a:solidFill>
            <a:srgbClr val="009AD0"/>
          </a:solidFill>
        </a:ln>
      </dgm:spPr>
    </dgm:pt>
    <dgm:pt modelId="{486233F8-95AA-4BB9-B529-55763DC5EC97}" type="pres">
      <dgm:prSet presAssocID="{7E591F9C-EB41-459C-A0EE-BE23D037224D}" presName="spH" presStyleCnt="0"/>
      <dgm:spPr/>
    </dgm:pt>
    <dgm:pt modelId="{A78AE057-FDFB-405E-9D57-8F91A67EBB59}" type="pres">
      <dgm:prSet presAssocID="{7E591F9C-EB41-459C-A0EE-BE23D037224D}" presName="desTx" presStyleLbl="node1" presStyleIdx="0" presStyleCnt="2">
        <dgm:presLayoutVars>
          <dgm:bulletEnabled val="1"/>
        </dgm:presLayoutVars>
      </dgm:prSet>
      <dgm:spPr/>
    </dgm:pt>
    <dgm:pt modelId="{79291B26-D5F9-45C5-A429-97648C62CADA}" type="pres">
      <dgm:prSet presAssocID="{C5EE95A5-CF6B-4050-8D62-160807EBDE35}" presName="spV" presStyleCnt="0"/>
      <dgm:spPr/>
    </dgm:pt>
    <dgm:pt modelId="{652B2944-9D95-4350-8BF4-50E5A0DADE84}" type="pres">
      <dgm:prSet presAssocID="{C5F972B5-2E9C-450C-A4A2-B06493234D34}" presName="linNode" presStyleCnt="0"/>
      <dgm:spPr/>
    </dgm:pt>
    <dgm:pt modelId="{06BF5607-9840-45C3-AD43-33099A9F6972}" type="pres">
      <dgm:prSet presAssocID="{C5F972B5-2E9C-450C-A4A2-B06493234D34}" presName="parTx" presStyleLbl="revTx" presStyleIdx="1" presStyleCnt="2">
        <dgm:presLayoutVars>
          <dgm:chMax val="1"/>
          <dgm:bulletEnabled val="1"/>
        </dgm:presLayoutVars>
      </dgm:prSet>
      <dgm:spPr/>
    </dgm:pt>
    <dgm:pt modelId="{08015475-7F1B-485B-B322-80EA6AA710AC}" type="pres">
      <dgm:prSet presAssocID="{C5F972B5-2E9C-450C-A4A2-B06493234D34}" presName="bracket" presStyleLbl="parChTrans1D1" presStyleIdx="1" presStyleCnt="2"/>
      <dgm:spPr>
        <a:ln>
          <a:solidFill>
            <a:srgbClr val="009AD0"/>
          </a:solidFill>
        </a:ln>
      </dgm:spPr>
    </dgm:pt>
    <dgm:pt modelId="{F7F66474-3BD7-4DCE-8453-105A4E8B57B9}" type="pres">
      <dgm:prSet presAssocID="{C5F972B5-2E9C-450C-A4A2-B06493234D34}" presName="spH" presStyleCnt="0"/>
      <dgm:spPr/>
    </dgm:pt>
    <dgm:pt modelId="{FE07A91A-A2F4-4878-8133-59032D837DB9}" type="pres">
      <dgm:prSet presAssocID="{C5F972B5-2E9C-450C-A4A2-B06493234D34}" presName="desTx" presStyleLbl="node1" presStyleIdx="1" presStyleCnt="2">
        <dgm:presLayoutVars>
          <dgm:bulletEnabled val="1"/>
        </dgm:presLayoutVars>
      </dgm:prSet>
      <dgm:spPr>
        <a:xfrm>
          <a:off x="3587824" y="853118"/>
          <a:ext cx="7624126" cy="1331065"/>
        </a:xfrm>
        <a:prstGeom prst="rect">
          <a:avLst/>
        </a:prstGeom>
      </dgm:spPr>
    </dgm:pt>
  </dgm:ptLst>
  <dgm:cxnLst>
    <dgm:cxn modelId="{4AF6B201-89FA-41D6-800D-47EF3CDC047C}" srcId="{7E591F9C-EB41-459C-A0EE-BE23D037224D}" destId="{FA5F652E-9726-41A7-A0DF-FA55606BAC4F}" srcOrd="3" destOrd="0" parTransId="{A434B445-3755-43AC-AC1B-03A80D7D28DB}" sibTransId="{959349B3-163E-4354-9D23-059DF17B64EE}"/>
    <dgm:cxn modelId="{C52C3B03-C9AC-4398-91D5-C525B484CEFA}" type="presOf" srcId="{C5F972B5-2E9C-450C-A4A2-B06493234D34}" destId="{06BF5607-9840-45C3-AD43-33099A9F6972}" srcOrd="0" destOrd="0" presId="urn:diagrams.loki3.com/BracketList"/>
    <dgm:cxn modelId="{1E683A0D-E988-42C7-BAFA-F4B49D90148A}" srcId="{78738214-4052-4ADC-9DDD-2FC3C0D2BDDD}" destId="{7E591F9C-EB41-459C-A0EE-BE23D037224D}" srcOrd="0" destOrd="0" parTransId="{55A06D8D-AA94-459E-8538-E7ADF03EBA9E}" sibTransId="{C5EE95A5-CF6B-4050-8D62-160807EBDE35}"/>
    <dgm:cxn modelId="{22F9D119-26E8-4B5B-82CA-75C5CE53642E}" srcId="{7E591F9C-EB41-459C-A0EE-BE23D037224D}" destId="{5452FABE-07F0-441B-B060-95BAE109DB42}" srcOrd="0" destOrd="0" parTransId="{4D9F16EF-E56F-4714-9C1A-6DFA668545B5}" sibTransId="{E3D54683-A2D0-4D95-8920-6B6FBECD7398}"/>
    <dgm:cxn modelId="{9C33011C-AB5E-442C-90E9-4E72A14DA4D1}" type="presOf" srcId="{5452FABE-07F0-441B-B060-95BAE109DB42}" destId="{A78AE057-FDFB-405E-9D57-8F91A67EBB59}" srcOrd="0" destOrd="0" presId="urn:diagrams.loki3.com/BracketList"/>
    <dgm:cxn modelId="{6DA47326-7076-46C5-B240-09F63D1D4707}" type="presOf" srcId="{78738214-4052-4ADC-9DDD-2FC3C0D2BDDD}" destId="{8B5E9973-0D42-4D7B-848E-BC164300F3D2}" srcOrd="0" destOrd="0" presId="urn:diagrams.loki3.com/BracketList"/>
    <dgm:cxn modelId="{D91EC363-E8AD-4B6D-80A0-708AC48F0074}" type="presOf" srcId="{655B18FD-3DF6-425B-ACE0-47C95657AC2A}" destId="{A78AE057-FDFB-405E-9D57-8F91A67EBB59}" srcOrd="0" destOrd="2" presId="urn:diagrams.loki3.com/BracketList"/>
    <dgm:cxn modelId="{8CAD4E44-B857-4C65-82FE-F5F8C61040F3}" type="presOf" srcId="{06649F6F-02B2-49EB-85FE-B2F5A64DD627}" destId="{FE07A91A-A2F4-4878-8133-59032D837DB9}" srcOrd="0" destOrd="3" presId="urn:diagrams.loki3.com/BracketList"/>
    <dgm:cxn modelId="{C80E4465-39EC-4BE4-8ABA-84EAC7AEB565}" srcId="{7E591F9C-EB41-459C-A0EE-BE23D037224D}" destId="{655B18FD-3DF6-425B-ACE0-47C95657AC2A}" srcOrd="2" destOrd="0" parTransId="{A97A97B3-ACB9-404B-9013-2FCA2550BE1B}" sibTransId="{098E8B44-54D6-430F-901E-01C630656C15}"/>
    <dgm:cxn modelId="{76017945-D964-4FA5-BBCF-BBE79B93D7A0}" type="presOf" srcId="{DC7C38AB-13B1-4F67-82BF-B6E6AB4519CC}" destId="{FE07A91A-A2F4-4878-8133-59032D837DB9}" srcOrd="0" destOrd="1" presId="urn:diagrams.loki3.com/BracketList"/>
    <dgm:cxn modelId="{479E9C46-4AF3-4FC5-A586-B187019B4F72}" type="presOf" srcId="{FA5F652E-9726-41A7-A0DF-FA55606BAC4F}" destId="{A78AE057-FDFB-405E-9D57-8F91A67EBB59}" srcOrd="0" destOrd="3" presId="urn:diagrams.loki3.com/BracketList"/>
    <dgm:cxn modelId="{25EF3B7B-F476-4E3B-ACE0-0BF6A2F22254}" type="presOf" srcId="{82408588-C65F-4ED2-A39A-4B844B1662A5}" destId="{A78AE057-FDFB-405E-9D57-8F91A67EBB59}" srcOrd="0" destOrd="1" presId="urn:diagrams.loki3.com/BracketList"/>
    <dgm:cxn modelId="{83DD2084-9D3F-4B21-8174-D197748CCAA2}" type="presOf" srcId="{6435D711-A844-4C67-9E75-88CE4F4517A3}" destId="{FE07A91A-A2F4-4878-8133-59032D837DB9}" srcOrd="0" destOrd="0" presId="urn:diagrams.loki3.com/BracketList"/>
    <dgm:cxn modelId="{39933894-73E3-4483-B9B8-1476B3F3F523}" srcId="{78738214-4052-4ADC-9DDD-2FC3C0D2BDDD}" destId="{C5F972B5-2E9C-450C-A4A2-B06493234D34}" srcOrd="1" destOrd="0" parTransId="{5E7D7FA3-4AEE-4AB9-BD2A-F64FAF39859F}" sibTransId="{9586463B-C010-4799-ABB5-F514FAFCBF94}"/>
    <dgm:cxn modelId="{6957B9A1-B29B-493B-9A8E-3C1964376B4E}" srcId="{C5F972B5-2E9C-450C-A4A2-B06493234D34}" destId="{FD38DDF4-0765-4865-8BB4-273B3C2947FE}" srcOrd="2" destOrd="0" parTransId="{4798FDDD-8F2A-4CEC-9482-64E7CF240399}" sibTransId="{31717ACF-B47E-4AE7-8BA1-A99E8334975F}"/>
    <dgm:cxn modelId="{9980D6CA-4808-44AF-BC66-F634016C5A34}" type="presOf" srcId="{FD38DDF4-0765-4865-8BB4-273B3C2947FE}" destId="{FE07A91A-A2F4-4878-8133-59032D837DB9}" srcOrd="0" destOrd="2" presId="urn:diagrams.loki3.com/BracketList"/>
    <dgm:cxn modelId="{77F015CE-F5DF-451E-81AE-7DD597502941}" srcId="{C5F972B5-2E9C-450C-A4A2-B06493234D34}" destId="{06649F6F-02B2-49EB-85FE-B2F5A64DD627}" srcOrd="3" destOrd="0" parTransId="{0FDD74D8-B25B-4DD9-9394-AAC88FCA210D}" sibTransId="{A449D1C6-CCE3-4AF4-A1EE-44BF2EA06D09}"/>
    <dgm:cxn modelId="{BCBA2CD5-5163-4FA4-B3BC-D736D07D7609}" srcId="{C5F972B5-2E9C-450C-A4A2-B06493234D34}" destId="{DC7C38AB-13B1-4F67-82BF-B6E6AB4519CC}" srcOrd="1" destOrd="0" parTransId="{7C29A348-D6EC-4386-B49F-E85C37E04E74}" sibTransId="{92A50C20-7633-4CE0-95A6-8871737231BA}"/>
    <dgm:cxn modelId="{3177FFD5-125A-434C-B15D-989908348210}" srcId="{C5F972B5-2E9C-450C-A4A2-B06493234D34}" destId="{6435D711-A844-4C67-9E75-88CE4F4517A3}" srcOrd="0" destOrd="0" parTransId="{AAC0F6CF-131F-4D19-8747-6003775ADEC9}" sibTransId="{9E8438C8-E50F-4A2B-8ADA-D3998C0AFC3C}"/>
    <dgm:cxn modelId="{A32693EC-C453-48D8-8F3E-10B927276D3C}" type="presOf" srcId="{7E591F9C-EB41-459C-A0EE-BE23D037224D}" destId="{CDAF3090-0AA6-4C76-8327-172A68CFEBC3}" srcOrd="0" destOrd="0" presId="urn:diagrams.loki3.com/BracketList"/>
    <dgm:cxn modelId="{93FD33EE-008B-4994-90D2-E04D3E7BBF8E}" srcId="{7E591F9C-EB41-459C-A0EE-BE23D037224D}" destId="{82408588-C65F-4ED2-A39A-4B844B1662A5}" srcOrd="1" destOrd="0" parTransId="{05714628-5771-4376-8C6C-4D55F5F2265D}" sibTransId="{138D2E22-0BFA-48AE-9C19-B1481E72B0E8}"/>
    <dgm:cxn modelId="{5C27D633-B3C7-4092-8B6C-A402DA3A1505}" type="presParOf" srcId="{8B5E9973-0D42-4D7B-848E-BC164300F3D2}" destId="{23461F3B-BF3F-4BE6-9020-F00B267F72AD}" srcOrd="0" destOrd="0" presId="urn:diagrams.loki3.com/BracketList"/>
    <dgm:cxn modelId="{98B45A82-805B-48EF-AC0A-43D5072D1D4F}" type="presParOf" srcId="{23461F3B-BF3F-4BE6-9020-F00B267F72AD}" destId="{CDAF3090-0AA6-4C76-8327-172A68CFEBC3}" srcOrd="0" destOrd="0" presId="urn:diagrams.loki3.com/BracketList"/>
    <dgm:cxn modelId="{905CFC7B-E079-45AA-BD71-CB8798586C3E}" type="presParOf" srcId="{23461F3B-BF3F-4BE6-9020-F00B267F72AD}" destId="{2945E9E8-A82A-431A-9458-0FA2C1A7C94A}" srcOrd="1" destOrd="0" presId="urn:diagrams.loki3.com/BracketList"/>
    <dgm:cxn modelId="{84A4A43F-E1F5-4176-B98F-77E753BA66F6}" type="presParOf" srcId="{23461F3B-BF3F-4BE6-9020-F00B267F72AD}" destId="{486233F8-95AA-4BB9-B529-55763DC5EC97}" srcOrd="2" destOrd="0" presId="urn:diagrams.loki3.com/BracketList"/>
    <dgm:cxn modelId="{1B3868E7-4735-49FD-B8AD-417359A55A24}" type="presParOf" srcId="{23461F3B-BF3F-4BE6-9020-F00B267F72AD}" destId="{A78AE057-FDFB-405E-9D57-8F91A67EBB59}" srcOrd="3" destOrd="0" presId="urn:diagrams.loki3.com/BracketList"/>
    <dgm:cxn modelId="{3845A7B2-F556-483B-96E6-4F0C47419280}" type="presParOf" srcId="{8B5E9973-0D42-4D7B-848E-BC164300F3D2}" destId="{79291B26-D5F9-45C5-A429-97648C62CADA}" srcOrd="1" destOrd="0" presId="urn:diagrams.loki3.com/BracketList"/>
    <dgm:cxn modelId="{56EE5E1A-5B81-4B38-85D0-CDDEAAEA340D}" type="presParOf" srcId="{8B5E9973-0D42-4D7B-848E-BC164300F3D2}" destId="{652B2944-9D95-4350-8BF4-50E5A0DADE84}" srcOrd="2" destOrd="0" presId="urn:diagrams.loki3.com/BracketList"/>
    <dgm:cxn modelId="{A4CA636E-41E8-4CE6-B387-E4344B67ED83}" type="presParOf" srcId="{652B2944-9D95-4350-8BF4-50E5A0DADE84}" destId="{06BF5607-9840-45C3-AD43-33099A9F6972}" srcOrd="0" destOrd="0" presId="urn:diagrams.loki3.com/BracketList"/>
    <dgm:cxn modelId="{E0D9223B-63A9-43CC-B820-A4A38CC6A29A}" type="presParOf" srcId="{652B2944-9D95-4350-8BF4-50E5A0DADE84}" destId="{08015475-7F1B-485B-B322-80EA6AA710AC}" srcOrd="1" destOrd="0" presId="urn:diagrams.loki3.com/BracketList"/>
    <dgm:cxn modelId="{3526DC69-88B1-4907-B89D-8A70C3718721}" type="presParOf" srcId="{652B2944-9D95-4350-8BF4-50E5A0DADE84}" destId="{F7F66474-3BD7-4DCE-8453-105A4E8B57B9}" srcOrd="2" destOrd="0" presId="urn:diagrams.loki3.com/BracketList"/>
    <dgm:cxn modelId="{0234A708-A738-4B78-B387-1323A8B9180C}" type="presParOf" srcId="{652B2944-9D95-4350-8BF4-50E5A0DADE84}" destId="{FE07A91A-A2F4-4878-8133-59032D837DB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68" custLinFactNeighborY="3414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A1A1B2-501A-4957-A8F5-85135A2CA6C7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14078B3-18B5-40EE-AE51-FC80EB09FF4D}">
      <dgm:prSet phldrT="[Text]"/>
      <dgm:spPr/>
      <dgm:t>
        <a:bodyPr/>
        <a:lstStyle/>
        <a:p>
          <a:r>
            <a:rPr lang="en-US" b="0" i="0"/>
            <a:t>Capturing a frame from the video through the webcam</a:t>
          </a:r>
          <a:endParaRPr lang="en-US"/>
        </a:p>
      </dgm:t>
    </dgm:pt>
    <dgm:pt modelId="{8AC47E62-C1BC-41FA-807D-B08B3EE41B57}" type="parTrans" cxnId="{EB3B83CD-949C-43C6-A641-4B852F3996B8}">
      <dgm:prSet/>
      <dgm:spPr/>
      <dgm:t>
        <a:bodyPr/>
        <a:lstStyle/>
        <a:p>
          <a:endParaRPr lang="en-US"/>
        </a:p>
      </dgm:t>
    </dgm:pt>
    <dgm:pt modelId="{CD50E4A6-ADBC-407B-BED7-BC225E6C3A40}" type="sibTrans" cxnId="{EB3B83CD-949C-43C6-A641-4B852F3996B8}">
      <dgm:prSet/>
      <dgm:spPr/>
      <dgm:t>
        <a:bodyPr/>
        <a:lstStyle/>
        <a:p>
          <a:endParaRPr lang="en-US"/>
        </a:p>
      </dgm:t>
    </dgm:pt>
    <dgm:pt modelId="{331819E8-405D-4C20-A143-83C3ABD29DD7}">
      <dgm:prSet phldrT="[Text]"/>
      <dgm:spPr/>
      <dgm:t>
        <a:bodyPr/>
        <a:lstStyle/>
        <a:p>
          <a:r>
            <a:rPr lang="en-US" b="0" i="0">
              <a:latin typeface="Calibri"/>
              <a:ea typeface="Calibri" panose="020F0502020204030204"/>
              <a:cs typeface="Arial"/>
            </a:rPr>
            <a:t>Output segmented image using computer vision</a:t>
          </a:r>
          <a:endParaRPr lang="en-US"/>
        </a:p>
      </dgm:t>
    </dgm:pt>
    <dgm:pt modelId="{F7FB9038-D2E7-4CE7-9D17-68C1A6064023}" type="parTrans" cxnId="{8D8EC11F-135F-42D5-B1C5-600FEE5D7D4A}">
      <dgm:prSet/>
      <dgm:spPr/>
      <dgm:t>
        <a:bodyPr/>
        <a:lstStyle/>
        <a:p>
          <a:endParaRPr lang="en-US"/>
        </a:p>
      </dgm:t>
    </dgm:pt>
    <dgm:pt modelId="{E93943C8-82DB-4083-BA3A-F027B9FDB05D}" type="sibTrans" cxnId="{8D8EC11F-135F-42D5-B1C5-600FEE5D7D4A}">
      <dgm:prSet/>
      <dgm:spPr/>
      <dgm:t>
        <a:bodyPr/>
        <a:lstStyle/>
        <a:p>
          <a:endParaRPr lang="en-US"/>
        </a:p>
      </dgm:t>
    </dgm:pt>
    <dgm:pt modelId="{55060F5B-E782-450B-A2A0-7FE82C004D33}">
      <dgm:prSet phldrT="[Text]"/>
      <dgm:spPr/>
      <dgm:t>
        <a:bodyPr/>
        <a:lstStyle/>
        <a:p>
          <a:r>
            <a:rPr lang="en-US" b="0" i="0">
              <a:latin typeface="Calibri"/>
              <a:ea typeface="Calibri" panose="020F0502020204030204"/>
              <a:cs typeface="Arial"/>
            </a:rPr>
            <a:t>Algorithm development for stem identification </a:t>
          </a:r>
          <a:endParaRPr lang="en-US"/>
        </a:p>
      </dgm:t>
    </dgm:pt>
    <dgm:pt modelId="{F0A4BFB1-9597-4A6C-9682-3C95A0CD07D1}" type="parTrans" cxnId="{B7CF8EAB-EC70-44B2-990A-D6A1A77BC692}">
      <dgm:prSet/>
      <dgm:spPr/>
      <dgm:t>
        <a:bodyPr/>
        <a:lstStyle/>
        <a:p>
          <a:endParaRPr lang="en-US"/>
        </a:p>
      </dgm:t>
    </dgm:pt>
    <dgm:pt modelId="{326088DA-01D9-4487-80DF-C0BB454EFC1D}" type="sibTrans" cxnId="{B7CF8EAB-EC70-44B2-990A-D6A1A77BC692}">
      <dgm:prSet/>
      <dgm:spPr/>
      <dgm:t>
        <a:bodyPr/>
        <a:lstStyle/>
        <a:p>
          <a:endParaRPr lang="en-US"/>
        </a:p>
      </dgm:t>
    </dgm:pt>
    <dgm:pt modelId="{28FBE29D-ABDC-41FE-AE30-892C4E4CC80E}">
      <dgm:prSet phldrT="[Text]"/>
      <dgm:spPr/>
      <dgm:t>
        <a:bodyPr/>
        <a:lstStyle/>
        <a:p>
          <a:r>
            <a:rPr lang="en-US" b="0" i="0">
              <a:latin typeface="Calibri"/>
              <a:ea typeface="Calibri" panose="020F0502020204030204"/>
              <a:cs typeface="Arial"/>
            </a:rPr>
            <a:t>Pass the value to the water controlling node</a:t>
          </a:r>
          <a:endParaRPr lang="en-US"/>
        </a:p>
      </dgm:t>
    </dgm:pt>
    <dgm:pt modelId="{4A764262-EAA9-4077-9980-66A1AF30D8F9}" type="parTrans" cxnId="{DC4A8306-282C-4F74-B52E-F1AC9B1D6620}">
      <dgm:prSet/>
      <dgm:spPr/>
      <dgm:t>
        <a:bodyPr/>
        <a:lstStyle/>
        <a:p>
          <a:endParaRPr lang="en-US"/>
        </a:p>
      </dgm:t>
    </dgm:pt>
    <dgm:pt modelId="{3BF4EC07-F3FF-45FB-9976-E799A2F5C588}" type="sibTrans" cxnId="{DC4A8306-282C-4F74-B52E-F1AC9B1D6620}">
      <dgm:prSet/>
      <dgm:spPr/>
      <dgm:t>
        <a:bodyPr/>
        <a:lstStyle/>
        <a:p>
          <a:endParaRPr lang="en-US"/>
        </a:p>
      </dgm:t>
    </dgm:pt>
    <dgm:pt modelId="{28A06B8A-EB02-4E74-928A-070EB6FE44A4}">
      <dgm:prSet phldrT="[Text]"/>
      <dgm:spPr/>
      <dgm:t>
        <a:bodyPr/>
        <a:lstStyle/>
        <a:p>
          <a:r>
            <a:rPr lang="en-US" b="0" i="0">
              <a:latin typeface="Calibri"/>
              <a:ea typeface="Calibri" panose="020F0502020204030204"/>
              <a:cs typeface="Arial"/>
            </a:rPr>
            <a:t>Calculating the position of  the stem</a:t>
          </a:r>
          <a:endParaRPr lang="en-US"/>
        </a:p>
      </dgm:t>
    </dgm:pt>
    <dgm:pt modelId="{63C854BF-D535-4288-ADF1-C3092CF81365}" type="parTrans" cxnId="{A892B8EE-9E06-4782-AEE4-CB74887C5184}">
      <dgm:prSet/>
      <dgm:spPr/>
      <dgm:t>
        <a:bodyPr/>
        <a:lstStyle/>
        <a:p>
          <a:endParaRPr lang="en-US"/>
        </a:p>
      </dgm:t>
    </dgm:pt>
    <dgm:pt modelId="{5B3D5A74-EDC5-4D66-8B90-DC3C73AE9182}" type="sibTrans" cxnId="{A892B8EE-9E06-4782-AEE4-CB74887C5184}">
      <dgm:prSet/>
      <dgm:spPr/>
      <dgm:t>
        <a:bodyPr/>
        <a:lstStyle/>
        <a:p>
          <a:endParaRPr lang="en-US"/>
        </a:p>
      </dgm:t>
    </dgm:pt>
    <dgm:pt modelId="{4D894BB4-8FFF-427C-BE4F-1ED33407ED4D}" type="pres">
      <dgm:prSet presAssocID="{6CA1A1B2-501A-4957-A8F5-85135A2CA6C7}" presName="linearFlow" presStyleCnt="0">
        <dgm:presLayoutVars>
          <dgm:resizeHandles val="exact"/>
        </dgm:presLayoutVars>
      </dgm:prSet>
      <dgm:spPr/>
    </dgm:pt>
    <dgm:pt modelId="{FCB88053-6EF6-45DD-96F5-A1699A8249D1}" type="pres">
      <dgm:prSet presAssocID="{714078B3-18B5-40EE-AE51-FC80EB09FF4D}" presName="node" presStyleLbl="node1" presStyleIdx="0" presStyleCnt="5">
        <dgm:presLayoutVars>
          <dgm:bulletEnabled val="1"/>
        </dgm:presLayoutVars>
      </dgm:prSet>
      <dgm:spPr/>
    </dgm:pt>
    <dgm:pt modelId="{EAE22BFA-5B2C-4502-A0D7-3EFF45950F38}" type="pres">
      <dgm:prSet presAssocID="{CD50E4A6-ADBC-407B-BED7-BC225E6C3A40}" presName="sibTrans" presStyleLbl="sibTrans2D1" presStyleIdx="0" presStyleCnt="4"/>
      <dgm:spPr/>
    </dgm:pt>
    <dgm:pt modelId="{2BE03C37-5A37-4B09-A7F1-77485AB20228}" type="pres">
      <dgm:prSet presAssocID="{CD50E4A6-ADBC-407B-BED7-BC225E6C3A40}" presName="connectorText" presStyleLbl="sibTrans2D1" presStyleIdx="0" presStyleCnt="4"/>
      <dgm:spPr/>
    </dgm:pt>
    <dgm:pt modelId="{34A355E5-376B-45E6-8636-37D5EBC8E186}" type="pres">
      <dgm:prSet presAssocID="{331819E8-405D-4C20-A143-83C3ABD29DD7}" presName="node" presStyleLbl="node1" presStyleIdx="1" presStyleCnt="5">
        <dgm:presLayoutVars>
          <dgm:bulletEnabled val="1"/>
        </dgm:presLayoutVars>
      </dgm:prSet>
      <dgm:spPr/>
    </dgm:pt>
    <dgm:pt modelId="{1769DA41-A37F-46D3-AA31-A9F6CD0CB5DF}" type="pres">
      <dgm:prSet presAssocID="{E93943C8-82DB-4083-BA3A-F027B9FDB05D}" presName="sibTrans" presStyleLbl="sibTrans2D1" presStyleIdx="1" presStyleCnt="4"/>
      <dgm:spPr/>
    </dgm:pt>
    <dgm:pt modelId="{C1B34B08-3A58-4065-92AB-C69E95670803}" type="pres">
      <dgm:prSet presAssocID="{E93943C8-82DB-4083-BA3A-F027B9FDB05D}" presName="connectorText" presStyleLbl="sibTrans2D1" presStyleIdx="1" presStyleCnt="4"/>
      <dgm:spPr/>
    </dgm:pt>
    <dgm:pt modelId="{73D3D34E-A874-44D9-8DF1-E72DB5530861}" type="pres">
      <dgm:prSet presAssocID="{55060F5B-E782-450B-A2A0-7FE82C004D33}" presName="node" presStyleLbl="node1" presStyleIdx="2" presStyleCnt="5">
        <dgm:presLayoutVars>
          <dgm:bulletEnabled val="1"/>
        </dgm:presLayoutVars>
      </dgm:prSet>
      <dgm:spPr/>
    </dgm:pt>
    <dgm:pt modelId="{D00DEA3C-B5F4-41F9-B37D-40DF32EA65E6}" type="pres">
      <dgm:prSet presAssocID="{326088DA-01D9-4487-80DF-C0BB454EFC1D}" presName="sibTrans" presStyleLbl="sibTrans2D1" presStyleIdx="2" presStyleCnt="4"/>
      <dgm:spPr/>
    </dgm:pt>
    <dgm:pt modelId="{7523D101-75C9-4D05-855D-DA68570D72C4}" type="pres">
      <dgm:prSet presAssocID="{326088DA-01D9-4487-80DF-C0BB454EFC1D}" presName="connectorText" presStyleLbl="sibTrans2D1" presStyleIdx="2" presStyleCnt="4"/>
      <dgm:spPr/>
    </dgm:pt>
    <dgm:pt modelId="{A658AFF8-195B-4F53-8166-AFD54C2BFE54}" type="pres">
      <dgm:prSet presAssocID="{28A06B8A-EB02-4E74-928A-070EB6FE44A4}" presName="node" presStyleLbl="node1" presStyleIdx="3" presStyleCnt="5">
        <dgm:presLayoutVars>
          <dgm:bulletEnabled val="1"/>
        </dgm:presLayoutVars>
      </dgm:prSet>
      <dgm:spPr/>
    </dgm:pt>
    <dgm:pt modelId="{C075112D-8EE2-426E-931D-F2924738CA32}" type="pres">
      <dgm:prSet presAssocID="{5B3D5A74-EDC5-4D66-8B90-DC3C73AE9182}" presName="sibTrans" presStyleLbl="sibTrans2D1" presStyleIdx="3" presStyleCnt="4"/>
      <dgm:spPr/>
    </dgm:pt>
    <dgm:pt modelId="{9773DDD2-8178-4358-BF29-F044DFB1F0C5}" type="pres">
      <dgm:prSet presAssocID="{5B3D5A74-EDC5-4D66-8B90-DC3C73AE9182}" presName="connectorText" presStyleLbl="sibTrans2D1" presStyleIdx="3" presStyleCnt="4"/>
      <dgm:spPr/>
    </dgm:pt>
    <dgm:pt modelId="{C46E8533-4DDB-481D-A26D-1E7FD507754D}" type="pres">
      <dgm:prSet presAssocID="{28FBE29D-ABDC-41FE-AE30-892C4E4CC80E}" presName="node" presStyleLbl="node1" presStyleIdx="4" presStyleCnt="5">
        <dgm:presLayoutVars>
          <dgm:bulletEnabled val="1"/>
        </dgm:presLayoutVars>
      </dgm:prSet>
      <dgm:spPr/>
    </dgm:pt>
  </dgm:ptLst>
  <dgm:cxnLst>
    <dgm:cxn modelId="{DC4A8306-282C-4F74-B52E-F1AC9B1D6620}" srcId="{6CA1A1B2-501A-4957-A8F5-85135A2CA6C7}" destId="{28FBE29D-ABDC-41FE-AE30-892C4E4CC80E}" srcOrd="4" destOrd="0" parTransId="{4A764262-EAA9-4077-9980-66A1AF30D8F9}" sibTransId="{3BF4EC07-F3FF-45FB-9976-E799A2F5C588}"/>
    <dgm:cxn modelId="{6539B206-B6FA-45AA-95BD-99B6D3CB49BE}" type="presOf" srcId="{E93943C8-82DB-4083-BA3A-F027B9FDB05D}" destId="{1769DA41-A37F-46D3-AA31-A9F6CD0CB5DF}" srcOrd="0" destOrd="0" presId="urn:microsoft.com/office/officeart/2005/8/layout/process2"/>
    <dgm:cxn modelId="{2F85161A-D14A-4B10-95A6-EA1A7CA419AA}" type="presOf" srcId="{CD50E4A6-ADBC-407B-BED7-BC225E6C3A40}" destId="{2BE03C37-5A37-4B09-A7F1-77485AB20228}" srcOrd="1" destOrd="0" presId="urn:microsoft.com/office/officeart/2005/8/layout/process2"/>
    <dgm:cxn modelId="{8D8EC11F-135F-42D5-B1C5-600FEE5D7D4A}" srcId="{6CA1A1B2-501A-4957-A8F5-85135A2CA6C7}" destId="{331819E8-405D-4C20-A143-83C3ABD29DD7}" srcOrd="1" destOrd="0" parTransId="{F7FB9038-D2E7-4CE7-9D17-68C1A6064023}" sibTransId="{E93943C8-82DB-4083-BA3A-F027B9FDB05D}"/>
    <dgm:cxn modelId="{14B69938-D8D1-4DB8-BDC1-211EF03F7F7A}" type="presOf" srcId="{326088DA-01D9-4487-80DF-C0BB454EFC1D}" destId="{7523D101-75C9-4D05-855D-DA68570D72C4}" srcOrd="1" destOrd="0" presId="urn:microsoft.com/office/officeart/2005/8/layout/process2"/>
    <dgm:cxn modelId="{E6FF3A3B-A8AE-45AE-839F-06DAAD3962E3}" type="presOf" srcId="{28FBE29D-ABDC-41FE-AE30-892C4E4CC80E}" destId="{C46E8533-4DDB-481D-A26D-1E7FD507754D}" srcOrd="0" destOrd="0" presId="urn:microsoft.com/office/officeart/2005/8/layout/process2"/>
    <dgm:cxn modelId="{09C4F43E-044B-41C1-9169-C67D0713E012}" type="presOf" srcId="{CD50E4A6-ADBC-407B-BED7-BC225E6C3A40}" destId="{EAE22BFA-5B2C-4502-A0D7-3EFF45950F38}" srcOrd="0" destOrd="0" presId="urn:microsoft.com/office/officeart/2005/8/layout/process2"/>
    <dgm:cxn modelId="{E9655A64-FC79-419B-A2D6-71AC90B16947}" type="presOf" srcId="{331819E8-405D-4C20-A143-83C3ABD29DD7}" destId="{34A355E5-376B-45E6-8636-37D5EBC8E186}" srcOrd="0" destOrd="0" presId="urn:microsoft.com/office/officeart/2005/8/layout/process2"/>
    <dgm:cxn modelId="{F5E81C4C-3995-4F3D-8894-6ADEF79EA877}" type="presOf" srcId="{28A06B8A-EB02-4E74-928A-070EB6FE44A4}" destId="{A658AFF8-195B-4F53-8166-AFD54C2BFE54}" srcOrd="0" destOrd="0" presId="urn:microsoft.com/office/officeart/2005/8/layout/process2"/>
    <dgm:cxn modelId="{8B43876F-0400-4547-8267-47E5C5B10E78}" type="presOf" srcId="{55060F5B-E782-450B-A2A0-7FE82C004D33}" destId="{73D3D34E-A874-44D9-8DF1-E72DB5530861}" srcOrd="0" destOrd="0" presId="urn:microsoft.com/office/officeart/2005/8/layout/process2"/>
    <dgm:cxn modelId="{1089148A-924F-42BC-B433-D94AFBE65AEF}" type="presOf" srcId="{714078B3-18B5-40EE-AE51-FC80EB09FF4D}" destId="{FCB88053-6EF6-45DD-96F5-A1699A8249D1}" srcOrd="0" destOrd="0" presId="urn:microsoft.com/office/officeart/2005/8/layout/process2"/>
    <dgm:cxn modelId="{B7CF8EAB-EC70-44B2-990A-D6A1A77BC692}" srcId="{6CA1A1B2-501A-4957-A8F5-85135A2CA6C7}" destId="{55060F5B-E782-450B-A2A0-7FE82C004D33}" srcOrd="2" destOrd="0" parTransId="{F0A4BFB1-9597-4A6C-9682-3C95A0CD07D1}" sibTransId="{326088DA-01D9-4487-80DF-C0BB454EFC1D}"/>
    <dgm:cxn modelId="{390374AD-2070-4D73-B96C-F51182A67383}" type="presOf" srcId="{E93943C8-82DB-4083-BA3A-F027B9FDB05D}" destId="{C1B34B08-3A58-4065-92AB-C69E95670803}" srcOrd="1" destOrd="0" presId="urn:microsoft.com/office/officeart/2005/8/layout/process2"/>
    <dgm:cxn modelId="{65DBDFBE-905B-4609-87A6-1F2A35653CC1}" type="presOf" srcId="{5B3D5A74-EDC5-4D66-8B90-DC3C73AE9182}" destId="{C075112D-8EE2-426E-931D-F2924738CA32}" srcOrd="0" destOrd="0" presId="urn:microsoft.com/office/officeart/2005/8/layout/process2"/>
    <dgm:cxn modelId="{EB3B83CD-949C-43C6-A641-4B852F3996B8}" srcId="{6CA1A1B2-501A-4957-A8F5-85135A2CA6C7}" destId="{714078B3-18B5-40EE-AE51-FC80EB09FF4D}" srcOrd="0" destOrd="0" parTransId="{8AC47E62-C1BC-41FA-807D-B08B3EE41B57}" sibTransId="{CD50E4A6-ADBC-407B-BED7-BC225E6C3A40}"/>
    <dgm:cxn modelId="{C566DAD0-93EB-47A6-9A0E-846E1CF44EEB}" type="presOf" srcId="{5B3D5A74-EDC5-4D66-8B90-DC3C73AE9182}" destId="{9773DDD2-8178-4358-BF29-F044DFB1F0C5}" srcOrd="1" destOrd="0" presId="urn:microsoft.com/office/officeart/2005/8/layout/process2"/>
    <dgm:cxn modelId="{7E0BD9DE-6931-46B3-B600-FFBDD40B6F17}" type="presOf" srcId="{6CA1A1B2-501A-4957-A8F5-85135A2CA6C7}" destId="{4D894BB4-8FFF-427C-BE4F-1ED33407ED4D}" srcOrd="0" destOrd="0" presId="urn:microsoft.com/office/officeart/2005/8/layout/process2"/>
    <dgm:cxn modelId="{A892B8EE-9E06-4782-AEE4-CB74887C5184}" srcId="{6CA1A1B2-501A-4957-A8F5-85135A2CA6C7}" destId="{28A06B8A-EB02-4E74-928A-070EB6FE44A4}" srcOrd="3" destOrd="0" parTransId="{63C854BF-D535-4288-ADF1-C3092CF81365}" sibTransId="{5B3D5A74-EDC5-4D66-8B90-DC3C73AE9182}"/>
    <dgm:cxn modelId="{630EE5FC-5834-4387-815E-CF9A33D24CFA}" type="presOf" srcId="{326088DA-01D9-4487-80DF-C0BB454EFC1D}" destId="{D00DEA3C-B5F4-41F9-B37D-40DF32EA65E6}" srcOrd="0" destOrd="0" presId="urn:microsoft.com/office/officeart/2005/8/layout/process2"/>
    <dgm:cxn modelId="{81565E20-7DE0-40CD-8E37-D5FEBD1F7E86}" type="presParOf" srcId="{4D894BB4-8FFF-427C-BE4F-1ED33407ED4D}" destId="{FCB88053-6EF6-45DD-96F5-A1699A8249D1}" srcOrd="0" destOrd="0" presId="urn:microsoft.com/office/officeart/2005/8/layout/process2"/>
    <dgm:cxn modelId="{C36C5DDC-0957-4B8D-AA68-CD4EDC208867}" type="presParOf" srcId="{4D894BB4-8FFF-427C-BE4F-1ED33407ED4D}" destId="{EAE22BFA-5B2C-4502-A0D7-3EFF45950F38}" srcOrd="1" destOrd="0" presId="urn:microsoft.com/office/officeart/2005/8/layout/process2"/>
    <dgm:cxn modelId="{37735FF5-368B-4886-AFDE-5767D335DB02}" type="presParOf" srcId="{EAE22BFA-5B2C-4502-A0D7-3EFF45950F38}" destId="{2BE03C37-5A37-4B09-A7F1-77485AB20228}" srcOrd="0" destOrd="0" presId="urn:microsoft.com/office/officeart/2005/8/layout/process2"/>
    <dgm:cxn modelId="{B48A6780-26A9-40D5-99EA-A835CB6BF9B7}" type="presParOf" srcId="{4D894BB4-8FFF-427C-BE4F-1ED33407ED4D}" destId="{34A355E5-376B-45E6-8636-37D5EBC8E186}" srcOrd="2" destOrd="0" presId="urn:microsoft.com/office/officeart/2005/8/layout/process2"/>
    <dgm:cxn modelId="{54EA0CA4-C272-419C-8930-E260C5AFDE40}" type="presParOf" srcId="{4D894BB4-8FFF-427C-BE4F-1ED33407ED4D}" destId="{1769DA41-A37F-46D3-AA31-A9F6CD0CB5DF}" srcOrd="3" destOrd="0" presId="urn:microsoft.com/office/officeart/2005/8/layout/process2"/>
    <dgm:cxn modelId="{41DC2E5F-E30F-4A94-9923-82BF73F067F6}" type="presParOf" srcId="{1769DA41-A37F-46D3-AA31-A9F6CD0CB5DF}" destId="{C1B34B08-3A58-4065-92AB-C69E95670803}" srcOrd="0" destOrd="0" presId="urn:microsoft.com/office/officeart/2005/8/layout/process2"/>
    <dgm:cxn modelId="{0EE00584-A998-44A1-AAD6-2B817EB48B3B}" type="presParOf" srcId="{4D894BB4-8FFF-427C-BE4F-1ED33407ED4D}" destId="{73D3D34E-A874-44D9-8DF1-E72DB5530861}" srcOrd="4" destOrd="0" presId="urn:microsoft.com/office/officeart/2005/8/layout/process2"/>
    <dgm:cxn modelId="{437E3C58-43BD-4009-852D-73D97729CC14}" type="presParOf" srcId="{4D894BB4-8FFF-427C-BE4F-1ED33407ED4D}" destId="{D00DEA3C-B5F4-41F9-B37D-40DF32EA65E6}" srcOrd="5" destOrd="0" presId="urn:microsoft.com/office/officeart/2005/8/layout/process2"/>
    <dgm:cxn modelId="{020A29CD-6886-49E8-BE71-0C128D8D0116}" type="presParOf" srcId="{D00DEA3C-B5F4-41F9-B37D-40DF32EA65E6}" destId="{7523D101-75C9-4D05-855D-DA68570D72C4}" srcOrd="0" destOrd="0" presId="urn:microsoft.com/office/officeart/2005/8/layout/process2"/>
    <dgm:cxn modelId="{6468EF6A-D896-4FEF-81A7-92354956046D}" type="presParOf" srcId="{4D894BB4-8FFF-427C-BE4F-1ED33407ED4D}" destId="{A658AFF8-195B-4F53-8166-AFD54C2BFE54}" srcOrd="6" destOrd="0" presId="urn:microsoft.com/office/officeart/2005/8/layout/process2"/>
    <dgm:cxn modelId="{059E353B-3BCB-49F8-BF95-F650282403E0}" type="presParOf" srcId="{4D894BB4-8FFF-427C-BE4F-1ED33407ED4D}" destId="{C075112D-8EE2-426E-931D-F2924738CA32}" srcOrd="7" destOrd="0" presId="urn:microsoft.com/office/officeart/2005/8/layout/process2"/>
    <dgm:cxn modelId="{9DC2721F-CE09-4C25-9DF0-D1B9A8C3B399}" type="presParOf" srcId="{C075112D-8EE2-426E-931D-F2924738CA32}" destId="{9773DDD2-8178-4358-BF29-F044DFB1F0C5}" srcOrd="0" destOrd="0" presId="urn:microsoft.com/office/officeart/2005/8/layout/process2"/>
    <dgm:cxn modelId="{9601FEB1-6362-4F12-B25B-EC32D21DA031}" type="presParOf" srcId="{4D894BB4-8FFF-427C-BE4F-1ED33407ED4D}" destId="{C46E8533-4DDB-481D-A26D-1E7FD507754D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B0406AB-11C1-4455-96C2-73CBD4926CE9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85B866-0017-4A25-97D2-937CBF1DEB37}">
      <dgm:prSet phldrT="[Text]" custT="1"/>
      <dgm:spPr>
        <a:solidFill>
          <a:srgbClr val="00CCFF"/>
        </a:solidFill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Planning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E78CE695-9467-4E92-873A-0CBFC02CA0CA}" type="parTrans" cxnId="{0FA80CEC-83FB-473B-AE86-A2D4E7E9B755}">
      <dgm:prSet/>
      <dgm:spPr/>
      <dgm:t>
        <a:bodyPr/>
        <a:lstStyle/>
        <a:p>
          <a:endParaRPr lang="en-US"/>
        </a:p>
      </dgm:t>
    </dgm:pt>
    <dgm:pt modelId="{61A7256B-497F-4DA9-8D6C-10EE4011F55D}" type="sibTrans" cxnId="{0FA80CEC-83FB-473B-AE86-A2D4E7E9B755}">
      <dgm:prSet/>
      <dgm:spPr/>
      <dgm:t>
        <a:bodyPr/>
        <a:lstStyle/>
        <a:p>
          <a:endParaRPr lang="en-US"/>
        </a:p>
      </dgm:t>
    </dgm:pt>
    <dgm:pt modelId="{9334029C-7940-491B-9E0B-C29548E78D8E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Identifying</a:t>
          </a: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 requirements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2B6ABAF2-699D-4BE9-8D92-8A2B66134681}" type="parTrans" cxnId="{09037B73-749A-4929-868F-664701428A8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C6DCFF1-500E-44B1-A99B-535730315CE9}" type="sibTrans" cxnId="{09037B73-749A-4929-868F-664701428A85}">
      <dgm:prSet/>
      <dgm:spPr/>
      <dgm:t>
        <a:bodyPr/>
        <a:lstStyle/>
        <a:p>
          <a:endParaRPr lang="en-US"/>
        </a:p>
      </dgm:t>
    </dgm:pt>
    <dgm:pt modelId="{1F078212-FC52-4445-82DE-2CE730616AF8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Algorithm &amp; function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7C241DC3-C5D8-4DDB-B8A6-20363C12A7AC}" type="parTrans" cxnId="{DAEAD006-2AD6-447E-A83E-86CD7EF158AF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0CB0E98-421F-4A30-ADEA-7F1BEB267A5C}" type="sibTrans" cxnId="{DAEAD006-2AD6-447E-A83E-86CD7EF158AF}">
      <dgm:prSet/>
      <dgm:spPr/>
      <dgm:t>
        <a:bodyPr/>
        <a:lstStyle/>
        <a:p>
          <a:endParaRPr lang="en-US"/>
        </a:p>
      </dgm:t>
    </dgm:pt>
    <dgm:pt modelId="{6460C1FE-8613-41C3-9606-2DF48AC48D7D}">
      <dgm:prSet phldrT="[Text]"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Image Processing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Algorithm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A90849D3-C3D3-4184-89A4-D31651D2A85D}" type="parTrans" cxnId="{F048B814-7B3F-42EC-A752-737FF8670857}">
      <dgm:prSet/>
      <dgm:spPr/>
      <dgm:t>
        <a:bodyPr/>
        <a:lstStyle/>
        <a:p>
          <a:endParaRPr lang="en-US"/>
        </a:p>
      </dgm:t>
    </dgm:pt>
    <dgm:pt modelId="{AB1778AF-6AC3-449A-9D34-0955832AD21D}" type="sibTrans" cxnId="{F048B814-7B3F-42EC-A752-737FF8670857}">
      <dgm:prSet/>
      <dgm:spPr/>
      <dgm:t>
        <a:bodyPr/>
        <a:lstStyle/>
        <a:p>
          <a:endParaRPr lang="en-US"/>
        </a:p>
      </dgm:t>
    </dgm:pt>
    <dgm:pt modelId="{190CAFA5-0318-4516-8832-AC78B5E09DCB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kumimoji="0" lang="en-US" sz="1500" b="0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Using</a:t>
          </a:r>
          <a:r>
            <a:rPr kumimoji="0" lang="en-US" sz="1500" b="1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lang="en-US" sz="1500">
              <a:solidFill>
                <a:sysClr val="windowText" lastClr="000000"/>
              </a:solidFill>
              <a:latin typeface="Arial" panose="020B0604020202020204"/>
              <a:cs typeface="Arial"/>
            </a:rPr>
            <a:t>ResNet50</a:t>
          </a:r>
          <a:r>
            <a:rPr kumimoji="0" lang="en-US" sz="1500" b="1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kumimoji="0" lang="en-US" sz="1500" b="0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architecture</a:t>
          </a:r>
          <a:endParaRPr lang="en-US" sz="1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02578D-1B53-4E4E-A31C-4E6F0E9339E1}" type="parTrans" cxnId="{4EC827F9-9136-4514-A2BA-EBFD0B236123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C1F2A52-8A51-406E-8D96-869A66ABF0D8}" type="sibTrans" cxnId="{4EC827F9-9136-4514-A2BA-EBFD0B236123}">
      <dgm:prSet/>
      <dgm:spPr/>
      <dgm:t>
        <a:bodyPr/>
        <a:lstStyle/>
        <a:p>
          <a:endParaRPr lang="en-US"/>
        </a:p>
      </dgm:t>
    </dgm:pt>
    <dgm:pt modelId="{2E612E45-A275-4ED2-81D2-8E5581D93C99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the technologies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1EC3255D-09B0-4333-9C62-051C3E77E773}" type="parTrans" cxnId="{1C30872E-CEB0-4F6B-85A6-C49A5210E3D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B102D49-7FAD-4AF1-9C41-DF567D63C3B7}" type="sibTrans" cxnId="{1C30872E-CEB0-4F6B-85A6-C49A5210E3D9}">
      <dgm:prSet/>
      <dgm:spPr/>
      <dgm:t>
        <a:bodyPr/>
        <a:lstStyle/>
        <a:p>
          <a:endParaRPr lang="en-US"/>
        </a:p>
      </dgm:t>
    </dgm:pt>
    <dgm:pt modelId="{1D12A25F-8E3B-4018-BD81-1873AF05FA92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Dataset Creation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0BC83C5C-0DE2-4412-BFD7-5367DB0E6C82}" type="parTrans" cxnId="{B180AA64-AC9F-42B7-8FBD-30518679CDB0}">
      <dgm:prSet/>
      <dgm:spPr/>
      <dgm:t>
        <a:bodyPr/>
        <a:lstStyle/>
        <a:p>
          <a:endParaRPr lang="en-US"/>
        </a:p>
      </dgm:t>
    </dgm:pt>
    <dgm:pt modelId="{B8B5CF35-3EE4-40B7-BD48-C4D398397837}" type="sibTrans" cxnId="{B180AA64-AC9F-42B7-8FBD-30518679CDB0}">
      <dgm:prSet/>
      <dgm:spPr/>
      <dgm:t>
        <a:bodyPr/>
        <a:lstStyle/>
        <a:p>
          <a:endParaRPr lang="en-US"/>
        </a:p>
      </dgm:t>
    </dgm:pt>
    <dgm:pt modelId="{24FE793C-A803-400B-BD64-DC0881D3E7D8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Computer Vision Algorithm</a:t>
          </a:r>
        </a:p>
      </dgm:t>
    </dgm:pt>
    <dgm:pt modelId="{2A1833B6-397A-4F58-9E44-78398DAB525E}" type="parTrans" cxnId="{79FAD9FC-0068-4521-A18D-91E6781ADA49}">
      <dgm:prSet/>
      <dgm:spPr/>
      <dgm:t>
        <a:bodyPr/>
        <a:lstStyle/>
        <a:p>
          <a:endParaRPr lang="en-US"/>
        </a:p>
      </dgm:t>
    </dgm:pt>
    <dgm:pt modelId="{B515D0BB-1257-4AAF-AA45-19832A922996}" type="sibTrans" cxnId="{79FAD9FC-0068-4521-A18D-91E6781ADA49}">
      <dgm:prSet/>
      <dgm:spPr/>
      <dgm:t>
        <a:bodyPr/>
        <a:lstStyle/>
        <a:p>
          <a:endParaRPr lang="en-US"/>
        </a:p>
      </dgm:t>
    </dgm:pt>
    <dgm:pt modelId="{B2969212-8539-4094-91B7-CCF5618A8B45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Testing &amp; Validation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FC86F26A-142C-4D5F-B2D7-C2AF103B8658}" type="parTrans" cxnId="{276BC501-5177-4D63-992A-A61AE5C214E9}">
      <dgm:prSet/>
      <dgm:spPr/>
      <dgm:t>
        <a:bodyPr/>
        <a:lstStyle/>
        <a:p>
          <a:endParaRPr lang="en-US"/>
        </a:p>
      </dgm:t>
    </dgm:pt>
    <dgm:pt modelId="{DA61A0B6-7D21-49F1-B030-3A228146D865}" type="sibTrans" cxnId="{276BC501-5177-4D63-992A-A61AE5C214E9}">
      <dgm:prSet/>
      <dgm:spPr/>
      <dgm:t>
        <a:bodyPr/>
        <a:lstStyle/>
        <a:p>
          <a:endParaRPr lang="en-US"/>
        </a:p>
      </dgm:t>
    </dgm:pt>
    <dgm:pt modelId="{9816785C-4B58-46DD-854E-07337BF55657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 Transfer</a:t>
          </a:r>
        </a:p>
      </dgm:t>
    </dgm:pt>
    <dgm:pt modelId="{F076E75B-D30C-4BE2-8FE1-036D8D7DC266}" type="parTrans" cxnId="{5AED583F-6849-42CA-8302-1657A1253D3A}">
      <dgm:prSet/>
      <dgm:spPr/>
      <dgm:t>
        <a:bodyPr/>
        <a:lstStyle/>
        <a:p>
          <a:endParaRPr lang="en-US"/>
        </a:p>
      </dgm:t>
    </dgm:pt>
    <dgm:pt modelId="{8CDF5A3F-73C2-4D9C-8E91-1B5C04E1C0CB}" type="sibTrans" cxnId="{5AED583F-6849-42CA-8302-1657A1253D3A}">
      <dgm:prSet/>
      <dgm:spPr/>
      <dgm:t>
        <a:bodyPr/>
        <a:lstStyle/>
        <a:p>
          <a:endParaRPr lang="en-US"/>
        </a:p>
      </dgm:t>
    </dgm:pt>
    <dgm:pt modelId="{D4070462-FE73-459F-8644-212593FA7742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Allocating timeframe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047B2D98-958B-4805-8E7C-A03B18B30AAF}" type="parTrans" cxnId="{B1DC1995-A3DF-4A61-A182-F708ADD7514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166B32E-7DAE-490F-8566-F872AE3ED895}" type="sibTrans" cxnId="{B1DC1995-A3DF-4A61-A182-F708ADD7514B}">
      <dgm:prSet/>
      <dgm:spPr/>
      <dgm:t>
        <a:bodyPr/>
        <a:lstStyle/>
        <a:p>
          <a:endParaRPr lang="en-US"/>
        </a:p>
      </dgm:t>
    </dgm:pt>
    <dgm:pt modelId="{1E5764FD-1967-4328-BC85-D837331EF851}">
      <dgm:prSet custT="1"/>
      <dgm:spPr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gm:spPr>
      <dgm:t>
        <a:bodyPr spcFirstLastPara="0" vert="horz" wrap="square" lIns="28575" tIns="19050" rIns="28575" bIns="190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Collecting the dataset</a:t>
          </a:r>
        </a:p>
      </dgm:t>
    </dgm:pt>
    <dgm:pt modelId="{1AFC8DAD-E99D-42FA-AF47-760CABEEF1A7}" type="parTrans" cxnId="{9625DA5E-27FF-4CDC-BACA-E74FCA94CC1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DE763B9-FA89-400C-9185-3D6C2C2AD5B3}" type="sibTrans" cxnId="{9625DA5E-27FF-4CDC-BACA-E74FCA94CC19}">
      <dgm:prSet/>
      <dgm:spPr/>
      <dgm:t>
        <a:bodyPr/>
        <a:lstStyle/>
        <a:p>
          <a:endParaRPr lang="en-US"/>
        </a:p>
      </dgm:t>
    </dgm:pt>
    <dgm:pt modelId="{048C0877-2B54-4BF0-A952-CCAE2A7331FE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Data p</a:t>
          </a: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reprocessing</a:t>
          </a:r>
        </a:p>
      </dgm:t>
    </dgm:pt>
    <dgm:pt modelId="{D47D6825-9740-40D7-8BA0-56E87A04039E}" type="parTrans" cxnId="{B054B2EE-FA91-466F-BDF6-F41E9CC57BD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1A7E3B3-3A6F-4566-8CC2-23A793FA1CD3}" type="sibTrans" cxnId="{B054B2EE-FA91-466F-BDF6-F41E9CC57BD1}">
      <dgm:prSet/>
      <dgm:spPr/>
      <dgm:t>
        <a:bodyPr/>
        <a:lstStyle/>
        <a:p>
          <a:endParaRPr lang="en-US"/>
        </a:p>
      </dgm:t>
    </dgm:pt>
    <dgm:pt modelId="{758DFCDA-0B03-45C5-A4C3-2052986D93A9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Develop image transfer algorithm</a:t>
          </a:r>
        </a:p>
      </dgm:t>
    </dgm:pt>
    <dgm:pt modelId="{7524611F-3754-4B46-B1F1-2BC3378C96D3}" type="parTrans" cxnId="{BCD135D9-EEC1-413F-B02C-DB99CBD9715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8F94038-DC88-40B2-840E-F57FA7BAA5FD}" type="sibTrans" cxnId="{BCD135D9-EEC1-413F-B02C-DB99CBD9715B}">
      <dgm:prSet/>
      <dgm:spPr/>
      <dgm:t>
        <a:bodyPr/>
        <a:lstStyle/>
        <a:p>
          <a:endParaRPr lang="en-US"/>
        </a:p>
      </dgm:t>
    </dgm:pt>
    <dgm:pt modelId="{27019A63-D3D1-4C55-B919-CDB0BBD0E09B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Detecting the tea stem</a:t>
          </a:r>
        </a:p>
      </dgm:t>
    </dgm:pt>
    <dgm:pt modelId="{986E09B5-0B7C-4365-8E9D-E0E24AED83FE}" type="parTrans" cxnId="{637CEA5B-3FEF-4811-9FA3-FA0F403B52A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05D0C28-8276-4571-80D9-B30581AA8DE9}" type="sibTrans" cxnId="{637CEA5B-3FEF-4811-9FA3-FA0F403B52A4}">
      <dgm:prSet/>
      <dgm:spPr/>
      <dgm:t>
        <a:bodyPr/>
        <a:lstStyle/>
        <a:p>
          <a:endParaRPr lang="en-US"/>
        </a:p>
      </dgm:t>
    </dgm:pt>
    <dgm:pt modelId="{6D9F1BC2-4214-4C49-9333-3C233A868670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performance in various scenarios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AB449D65-142C-40FF-9D1C-145FF7CDD4AA}" type="parTrans" cxnId="{2AE4C243-8D57-47A6-BB7C-DAE918F541A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CF8D353-33DF-4084-B502-72C7C1A974BC}" type="sibTrans" cxnId="{2AE4C243-8D57-47A6-BB7C-DAE918F541A9}">
      <dgm:prSet/>
      <dgm:spPr/>
      <dgm:t>
        <a:bodyPr/>
        <a:lstStyle/>
        <a:p>
          <a:endParaRPr lang="en-US"/>
        </a:p>
      </dgm:t>
    </dgm:pt>
    <dgm:pt modelId="{119103FB-D9C4-4304-A836-EB83C6E13AB4}">
      <dgm:prSet custT="1"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</a:t>
          </a:r>
        </a:p>
      </dgm:t>
    </dgm:pt>
    <dgm:pt modelId="{80023F31-3093-44FF-A740-B77095E71169}" type="parTrans" cxnId="{AC67E636-1BD8-4AD5-A0A9-6ACA1AFB7FFE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537B90A-796C-4BF6-967B-78E3C7FB6CED}" type="sibTrans" cxnId="{AC67E636-1BD8-4AD5-A0A9-6ACA1AFB7FFE}">
      <dgm:prSet/>
      <dgm:spPr/>
      <dgm:t>
        <a:bodyPr/>
        <a:lstStyle/>
        <a:p>
          <a:endParaRPr lang="en-US"/>
        </a:p>
      </dgm:t>
    </dgm:pt>
    <dgm:pt modelId="{258F1B1C-0CC3-4CD5-841E-5D2D0CCEDE60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Transfer position value</a:t>
          </a:r>
        </a:p>
      </dgm:t>
    </dgm:pt>
    <dgm:pt modelId="{FDEE4604-71F3-4F52-BCA9-7475D7173569}" type="parTrans" cxnId="{285F5848-885E-421F-9861-1A206010F73C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F18929C-2F33-4A5F-8CBB-3FD7028509CA}" type="sibTrans" cxnId="{285F5848-885E-421F-9861-1A206010F73C}">
      <dgm:prSet/>
      <dgm:spPr/>
      <dgm:t>
        <a:bodyPr/>
        <a:lstStyle/>
        <a:p>
          <a:endParaRPr lang="en-US"/>
        </a:p>
      </dgm:t>
    </dgm:pt>
    <dgm:pt modelId="{4AECFFB3-274D-4045-9FE2-6401DF2B996D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 the robot in actual environment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09371A94-244C-42ED-8114-E0DC7D1E2648}" type="parTrans" cxnId="{B309B3C3-1FF9-4F8A-B4D4-7A6270959C4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3C3E541-B9BB-434C-845C-B13BB2D00E4F}" type="sibTrans" cxnId="{B309B3C3-1FF9-4F8A-B4D4-7A6270959C49}">
      <dgm:prSet/>
      <dgm:spPr/>
      <dgm:t>
        <a:bodyPr/>
        <a:lstStyle/>
        <a:p>
          <a:endParaRPr lang="en-US"/>
        </a:p>
      </dgm:t>
    </dgm:pt>
    <dgm:pt modelId="{EA697311-B885-48F7-A913-2A931825203F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Data labeling</a:t>
          </a:r>
        </a:p>
      </dgm:t>
    </dgm:pt>
    <dgm:pt modelId="{35C24BC4-0261-4CB4-AC16-45D86F01B824}" type="parTrans" cxnId="{A8C13549-0820-4EC4-AAD0-378B67325242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17B1557-8A6C-4271-B198-B7CCAF94D882}" type="sibTrans" cxnId="{A8C13549-0820-4EC4-AAD0-378B67325242}">
      <dgm:prSet/>
      <dgm:spPr/>
      <dgm:t>
        <a:bodyPr/>
        <a:lstStyle/>
        <a:p>
          <a:endParaRPr lang="en-US"/>
        </a:p>
      </dgm:t>
    </dgm:pt>
    <dgm:pt modelId="{7D43269B-7E66-4930-A76A-92F9EF3EB37D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kumimoji="0" lang="en-US" sz="1500" b="0" i="0" u="none" strike="noStrike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Developed a lightweight model</a:t>
          </a:r>
          <a:endParaRPr lang="en-US" sz="1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DFB644-F744-48F7-AD76-93EF406ACE94}" type="parTrans" cxnId="{152FB4AB-3DD7-4F4D-B7C6-C2658382EE8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0A22B1C-B07D-40EE-9BCB-EADEA4FC0826}" type="sibTrans" cxnId="{152FB4AB-3DD7-4F4D-B7C6-C2658382EE89}">
      <dgm:prSet/>
      <dgm:spPr/>
      <dgm:t>
        <a:bodyPr/>
        <a:lstStyle/>
        <a:p>
          <a:endParaRPr lang="en-US"/>
        </a:p>
      </dgm:t>
    </dgm:pt>
    <dgm:pt modelId="{0E77CE9D-53E6-4E85-9EE7-0EDE748D06D7}">
      <dgm:prSet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Finetune the algorithm based on performance</a:t>
          </a:r>
        </a:p>
      </dgm:t>
    </dgm:pt>
    <dgm:pt modelId="{F62EEADC-2A53-4255-B984-D9673C3DEE30}" type="parTrans" cxnId="{EBBEC193-D404-4765-AF5B-36F9BF0B8B83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7A09757-DECD-4211-A0B5-193701898322}" type="sibTrans" cxnId="{EBBEC193-D404-4765-AF5B-36F9BF0B8B83}">
      <dgm:prSet/>
      <dgm:spPr/>
      <dgm:t>
        <a:bodyPr/>
        <a:lstStyle/>
        <a:p>
          <a:endParaRPr lang="en-US"/>
        </a:p>
      </dgm:t>
    </dgm:pt>
    <dgm:pt modelId="{1AA7219D-C76B-4D9B-8D75-A507B4807386}" type="pres">
      <dgm:prSet presAssocID="{6B0406AB-11C1-4455-96C2-73CBD4926CE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EF0589-70FD-447C-A2EE-9D53131D3F97}" type="pres">
      <dgm:prSet presAssocID="{5785B866-0017-4A25-97D2-937CBF1DEB37}" presName="root" presStyleCnt="0"/>
      <dgm:spPr/>
    </dgm:pt>
    <dgm:pt modelId="{0A3E3184-9467-41F8-8CAC-9E4CF63402EB}" type="pres">
      <dgm:prSet presAssocID="{5785B866-0017-4A25-97D2-937CBF1DEB37}" presName="rootComposite" presStyleCnt="0"/>
      <dgm:spPr/>
    </dgm:pt>
    <dgm:pt modelId="{1EC3C4BB-D94D-4D6F-B61C-FD9DB15DD999}" type="pres">
      <dgm:prSet presAssocID="{5785B866-0017-4A25-97D2-937CBF1DEB37}" presName="rootText" presStyleLbl="node1" presStyleIdx="0" presStyleCnt="6" custScaleX="95260" custScaleY="97071"/>
      <dgm:spPr/>
    </dgm:pt>
    <dgm:pt modelId="{A0E7731A-2D1E-4127-A48B-36B7937B0899}" type="pres">
      <dgm:prSet presAssocID="{5785B866-0017-4A25-97D2-937CBF1DEB37}" presName="rootConnector" presStyleLbl="node1" presStyleIdx="0" presStyleCnt="6"/>
      <dgm:spPr/>
    </dgm:pt>
    <dgm:pt modelId="{242AB256-429C-4123-A5A5-3B0A2C452935}" type="pres">
      <dgm:prSet presAssocID="{5785B866-0017-4A25-97D2-937CBF1DEB37}" presName="childShape" presStyleCnt="0"/>
      <dgm:spPr/>
    </dgm:pt>
    <dgm:pt modelId="{57B8CA7A-52B8-4B12-B1EF-B2FF6D65751E}" type="pres">
      <dgm:prSet presAssocID="{2B6ABAF2-699D-4BE9-8D92-8A2B66134681}" presName="Name13" presStyleLbl="parChTrans1D2" presStyleIdx="0" presStyleCnt="16"/>
      <dgm:spPr/>
    </dgm:pt>
    <dgm:pt modelId="{F079EC5A-6DB9-49AE-BF51-BA8AF6E1139B}" type="pres">
      <dgm:prSet presAssocID="{9334029C-7940-491B-9E0B-C29548E78D8E}" presName="childText" presStyleLbl="bgAcc1" presStyleIdx="0" presStyleCnt="16" custScaleX="133473" custScaleY="101228">
        <dgm:presLayoutVars>
          <dgm:bulletEnabled val="1"/>
        </dgm:presLayoutVars>
      </dgm:prSet>
      <dgm:spPr/>
    </dgm:pt>
    <dgm:pt modelId="{56A074A8-5771-4600-A991-16680351CFA1}" type="pres">
      <dgm:prSet presAssocID="{7C241DC3-C5D8-4DDB-B8A6-20363C12A7AC}" presName="Name13" presStyleLbl="parChTrans1D2" presStyleIdx="1" presStyleCnt="16"/>
      <dgm:spPr/>
    </dgm:pt>
    <dgm:pt modelId="{04E25448-8AA3-434D-A0E0-68B85BE823F6}" type="pres">
      <dgm:prSet presAssocID="{1F078212-FC52-4445-82DE-2CE730616AF8}" presName="childText" presStyleLbl="bgAcc1" presStyleIdx="1" presStyleCnt="16" custScaleX="133473" custScaleY="101228">
        <dgm:presLayoutVars>
          <dgm:bulletEnabled val="1"/>
        </dgm:presLayoutVars>
      </dgm:prSet>
      <dgm:spPr/>
    </dgm:pt>
    <dgm:pt modelId="{24A1D351-63B7-40B2-B348-10C31485702C}" type="pres">
      <dgm:prSet presAssocID="{1EC3255D-09B0-4333-9C62-051C3E77E773}" presName="Name13" presStyleLbl="parChTrans1D2" presStyleIdx="2" presStyleCnt="16"/>
      <dgm:spPr/>
    </dgm:pt>
    <dgm:pt modelId="{77862354-29F1-45DE-AA24-FA2593AFEDDB}" type="pres">
      <dgm:prSet presAssocID="{2E612E45-A275-4ED2-81D2-8E5581D93C99}" presName="childText" presStyleLbl="bgAcc1" presStyleIdx="2" presStyleCnt="16" custScaleX="133473" custScaleY="101228">
        <dgm:presLayoutVars>
          <dgm:bulletEnabled val="1"/>
        </dgm:presLayoutVars>
      </dgm:prSet>
      <dgm:spPr/>
    </dgm:pt>
    <dgm:pt modelId="{A13DE321-3A1F-4871-80D2-CBF48984083C}" type="pres">
      <dgm:prSet presAssocID="{047B2D98-958B-4805-8E7C-A03B18B30AAF}" presName="Name13" presStyleLbl="parChTrans1D2" presStyleIdx="3" presStyleCnt="16"/>
      <dgm:spPr/>
    </dgm:pt>
    <dgm:pt modelId="{89411657-CB5D-4C52-9DDA-A430E3C0F1AA}" type="pres">
      <dgm:prSet presAssocID="{D4070462-FE73-459F-8644-212593FA7742}" presName="childText" presStyleLbl="bgAcc1" presStyleIdx="3" presStyleCnt="16" custScaleX="133473" custScaleY="101228">
        <dgm:presLayoutVars>
          <dgm:bulletEnabled val="1"/>
        </dgm:presLayoutVars>
      </dgm:prSet>
      <dgm:spPr/>
    </dgm:pt>
    <dgm:pt modelId="{B18E3926-E3AD-47A8-A054-D3B5ADB48218}" type="pres">
      <dgm:prSet presAssocID="{1D12A25F-8E3B-4018-BD81-1873AF05FA92}" presName="root" presStyleCnt="0"/>
      <dgm:spPr/>
    </dgm:pt>
    <dgm:pt modelId="{FA8D621D-D4A6-46E6-A435-AED8200E6251}" type="pres">
      <dgm:prSet presAssocID="{1D12A25F-8E3B-4018-BD81-1873AF05FA92}" presName="rootComposite" presStyleCnt="0"/>
      <dgm:spPr/>
    </dgm:pt>
    <dgm:pt modelId="{BBD83A67-20D8-4318-B2B1-2F3B4CE75026}" type="pres">
      <dgm:prSet presAssocID="{1D12A25F-8E3B-4018-BD81-1873AF05FA92}" presName="rootText" presStyleLbl="node1" presStyleIdx="1" presStyleCnt="6" custScaleX="95260" custScaleY="97071"/>
      <dgm:spPr>
        <a:xfrm>
          <a:off x="2003449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8CB0270F-086D-4F11-9ADE-E6ADBA0D8A51}" type="pres">
      <dgm:prSet presAssocID="{1D12A25F-8E3B-4018-BD81-1873AF05FA92}" presName="rootConnector" presStyleLbl="node1" presStyleIdx="1" presStyleCnt="6"/>
      <dgm:spPr/>
    </dgm:pt>
    <dgm:pt modelId="{30285B97-97CC-46D2-8225-D53F0888315A}" type="pres">
      <dgm:prSet presAssocID="{1D12A25F-8E3B-4018-BD81-1873AF05FA92}" presName="childShape" presStyleCnt="0"/>
      <dgm:spPr/>
    </dgm:pt>
    <dgm:pt modelId="{5DB0392A-CA8F-471A-B2FD-26AD8BD3E6A6}" type="pres">
      <dgm:prSet presAssocID="{1AFC8DAD-E99D-42FA-AF47-760CABEEF1A7}" presName="Name13" presStyleLbl="parChTrans1D2" presStyleIdx="4" presStyleCnt="16"/>
      <dgm:spPr/>
    </dgm:pt>
    <dgm:pt modelId="{05CBCEF0-44C1-4457-B8CB-89C5ED87F45F}" type="pres">
      <dgm:prSet presAssocID="{1E5764FD-1967-4328-BC85-D837331EF851}" presName="childText" presStyleLbl="bgAcc1" presStyleIdx="4" presStyleCnt="16" custScaleX="133473" custScaleY="101228">
        <dgm:presLayoutVars>
          <dgm:bulletEnabled val="1"/>
        </dgm:presLayoutVars>
      </dgm:prSet>
      <dgm:spPr>
        <a:xfrm>
          <a:off x="2272021" y="1463455"/>
          <a:ext cx="1600710" cy="758752"/>
        </a:xfrm>
        <a:prstGeom prst="roundRect">
          <a:avLst>
            <a:gd name="adj" fmla="val 10000"/>
          </a:avLst>
        </a:prstGeom>
      </dgm:spPr>
    </dgm:pt>
    <dgm:pt modelId="{D8E30340-6473-4034-A7EA-EA8194F2EA45}" type="pres">
      <dgm:prSet presAssocID="{D47D6825-9740-40D7-8BA0-56E87A04039E}" presName="Name13" presStyleLbl="parChTrans1D2" presStyleIdx="5" presStyleCnt="16"/>
      <dgm:spPr/>
    </dgm:pt>
    <dgm:pt modelId="{02583C00-A226-45BC-8150-935F71804549}" type="pres">
      <dgm:prSet presAssocID="{048C0877-2B54-4BF0-A952-CCAE2A7331FE}" presName="childText" presStyleLbl="bgAcc1" presStyleIdx="5" presStyleCnt="16" custScaleX="133473" custScaleY="101228">
        <dgm:presLayoutVars>
          <dgm:bulletEnabled val="1"/>
        </dgm:presLayoutVars>
      </dgm:prSet>
      <dgm:spPr/>
    </dgm:pt>
    <dgm:pt modelId="{100DC7B8-02E5-4042-BC6E-81090090E04C}" type="pres">
      <dgm:prSet presAssocID="{35C24BC4-0261-4CB4-AC16-45D86F01B824}" presName="Name13" presStyleLbl="parChTrans1D2" presStyleIdx="6" presStyleCnt="16"/>
      <dgm:spPr/>
    </dgm:pt>
    <dgm:pt modelId="{CBAD76FB-18D1-4DB6-B8DC-46F50C0EDC75}" type="pres">
      <dgm:prSet presAssocID="{EA697311-B885-48F7-A913-2A931825203F}" presName="childText" presStyleLbl="bgAcc1" presStyleIdx="6" presStyleCnt="16" custScaleX="133473" custScaleY="101228">
        <dgm:presLayoutVars>
          <dgm:bulletEnabled val="1"/>
        </dgm:presLayoutVars>
      </dgm:prSet>
      <dgm:spPr/>
    </dgm:pt>
    <dgm:pt modelId="{8666CD9E-075E-4746-82AF-0C031F547B4C}" type="pres">
      <dgm:prSet presAssocID="{6460C1FE-8613-41C3-9606-2DF48AC48D7D}" presName="root" presStyleCnt="0"/>
      <dgm:spPr/>
    </dgm:pt>
    <dgm:pt modelId="{745EBD34-349B-4B43-B724-C40E4BBA674C}" type="pres">
      <dgm:prSet presAssocID="{6460C1FE-8613-41C3-9606-2DF48AC48D7D}" presName="rootComposite" presStyleCnt="0"/>
      <dgm:spPr/>
    </dgm:pt>
    <dgm:pt modelId="{A7241CB9-BA18-4ECC-8D45-0B46B4600D65}" type="pres">
      <dgm:prSet presAssocID="{6460C1FE-8613-41C3-9606-2DF48AC48D7D}" presName="rootText" presStyleLbl="node1" presStyleIdx="2" presStyleCnt="6" custScaleX="95260" custScaleY="97071"/>
      <dgm:spPr>
        <a:xfrm>
          <a:off x="3997002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E3CF0A33-D326-4ECC-BAD7-ED8A3B8A8793}" type="pres">
      <dgm:prSet presAssocID="{6460C1FE-8613-41C3-9606-2DF48AC48D7D}" presName="rootConnector" presStyleLbl="node1" presStyleIdx="2" presStyleCnt="6"/>
      <dgm:spPr/>
    </dgm:pt>
    <dgm:pt modelId="{C2927C2F-D90D-4B78-8B15-19A4841C4192}" type="pres">
      <dgm:prSet presAssocID="{6460C1FE-8613-41C3-9606-2DF48AC48D7D}" presName="childShape" presStyleCnt="0"/>
      <dgm:spPr/>
    </dgm:pt>
    <dgm:pt modelId="{C91A4E90-DFE6-49E1-AB59-1F64AFF40988}" type="pres">
      <dgm:prSet presAssocID="{7302578D-1B53-4E4E-A31C-4E6F0E9339E1}" presName="Name13" presStyleLbl="parChTrans1D2" presStyleIdx="7" presStyleCnt="16"/>
      <dgm:spPr/>
    </dgm:pt>
    <dgm:pt modelId="{2171B29A-D089-44DD-8AEA-84D18C40E86C}" type="pres">
      <dgm:prSet presAssocID="{190CAFA5-0318-4516-8832-AC78B5E09DCB}" presName="childText" presStyleLbl="bgAcc1" presStyleIdx="7" presStyleCnt="16" custScaleX="133473" custScaleY="101228">
        <dgm:presLayoutVars>
          <dgm:bulletEnabled val="1"/>
        </dgm:presLayoutVars>
      </dgm:prSet>
      <dgm:spPr/>
    </dgm:pt>
    <dgm:pt modelId="{889C3B3B-313F-47B3-95E7-63C60398C9FB}" type="pres">
      <dgm:prSet presAssocID="{18DFB644-F744-48F7-AD76-93EF406ACE94}" presName="Name13" presStyleLbl="parChTrans1D2" presStyleIdx="8" presStyleCnt="16"/>
      <dgm:spPr/>
    </dgm:pt>
    <dgm:pt modelId="{210BEA84-0AC7-4A3B-885A-03EA6DA2131E}" type="pres">
      <dgm:prSet presAssocID="{7D43269B-7E66-4930-A76A-92F9EF3EB37D}" presName="childText" presStyleLbl="bgAcc1" presStyleIdx="8" presStyleCnt="16" custScaleX="133473" custScaleY="101228">
        <dgm:presLayoutVars>
          <dgm:bulletEnabled val="1"/>
        </dgm:presLayoutVars>
      </dgm:prSet>
      <dgm:spPr/>
    </dgm:pt>
    <dgm:pt modelId="{D9B739CA-102D-4772-8481-BF5038EC57FE}" type="pres">
      <dgm:prSet presAssocID="{24FE793C-A803-400B-BD64-DC0881D3E7D8}" presName="root" presStyleCnt="0"/>
      <dgm:spPr/>
    </dgm:pt>
    <dgm:pt modelId="{9CFAA068-FF8E-4B2D-9089-09B12D0DDA2F}" type="pres">
      <dgm:prSet presAssocID="{24FE793C-A803-400B-BD64-DC0881D3E7D8}" presName="rootComposite" presStyleCnt="0"/>
      <dgm:spPr/>
    </dgm:pt>
    <dgm:pt modelId="{37696B4F-5EF6-4D04-A42A-ACC629AC086D}" type="pres">
      <dgm:prSet presAssocID="{24FE793C-A803-400B-BD64-DC0881D3E7D8}" presName="rootText" presStyleLbl="node1" presStyleIdx="3" presStyleCnt="6" custScaleX="95260" custScaleY="97071"/>
      <dgm:spPr>
        <a:xfrm>
          <a:off x="5990555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9A850A75-7E4C-4282-ADF6-72424207293F}" type="pres">
      <dgm:prSet presAssocID="{24FE793C-A803-400B-BD64-DC0881D3E7D8}" presName="rootConnector" presStyleLbl="node1" presStyleIdx="3" presStyleCnt="6"/>
      <dgm:spPr/>
    </dgm:pt>
    <dgm:pt modelId="{46DB5210-5B5D-4243-B87A-AAD710B60B8A}" type="pres">
      <dgm:prSet presAssocID="{24FE793C-A803-400B-BD64-DC0881D3E7D8}" presName="childShape" presStyleCnt="0"/>
      <dgm:spPr/>
    </dgm:pt>
    <dgm:pt modelId="{AE1BB12E-A548-4297-B786-EC08EA5DADD2}" type="pres">
      <dgm:prSet presAssocID="{7524611F-3754-4B46-B1F1-2BC3378C96D3}" presName="Name13" presStyleLbl="parChTrans1D2" presStyleIdx="9" presStyleCnt="16"/>
      <dgm:spPr/>
    </dgm:pt>
    <dgm:pt modelId="{889FE475-58B8-4092-BDA9-2F9CDFA3169D}" type="pres">
      <dgm:prSet presAssocID="{758DFCDA-0B03-45C5-A4C3-2052986D93A9}" presName="childText" presStyleLbl="bgAcc1" presStyleIdx="9" presStyleCnt="16" custScaleX="133473" custScaleY="101228">
        <dgm:presLayoutVars>
          <dgm:bulletEnabled val="1"/>
        </dgm:presLayoutVars>
      </dgm:prSet>
      <dgm:spPr/>
    </dgm:pt>
    <dgm:pt modelId="{4EEE28E6-B421-4270-B06E-47CD3565D749}" type="pres">
      <dgm:prSet presAssocID="{986E09B5-0B7C-4365-8E9D-E0E24AED83FE}" presName="Name13" presStyleLbl="parChTrans1D2" presStyleIdx="10" presStyleCnt="16"/>
      <dgm:spPr/>
    </dgm:pt>
    <dgm:pt modelId="{9F256D9B-5534-4265-98EE-C93767AD5ADB}" type="pres">
      <dgm:prSet presAssocID="{27019A63-D3D1-4C55-B919-CDB0BBD0E09B}" presName="childText" presStyleLbl="bgAcc1" presStyleIdx="10" presStyleCnt="16" custScaleX="133473" custScaleY="101228">
        <dgm:presLayoutVars>
          <dgm:bulletEnabled val="1"/>
        </dgm:presLayoutVars>
      </dgm:prSet>
      <dgm:spPr/>
    </dgm:pt>
    <dgm:pt modelId="{3D58AE88-07EC-4794-A8A2-536E5F32466A}" type="pres">
      <dgm:prSet presAssocID="{B2969212-8539-4094-91B7-CCF5618A8B45}" presName="root" presStyleCnt="0"/>
      <dgm:spPr/>
    </dgm:pt>
    <dgm:pt modelId="{972E3226-F032-4BB8-8783-8ECDD28191A5}" type="pres">
      <dgm:prSet presAssocID="{B2969212-8539-4094-91B7-CCF5618A8B45}" presName="rootComposite" presStyleCnt="0"/>
      <dgm:spPr/>
    </dgm:pt>
    <dgm:pt modelId="{6995EDA9-C7BE-4A18-9C69-50F1C945A282}" type="pres">
      <dgm:prSet presAssocID="{B2969212-8539-4094-91B7-CCF5618A8B45}" presName="rootText" presStyleLbl="node1" presStyleIdx="4" presStyleCnt="6" custScaleX="95260" custScaleY="97071"/>
      <dgm:spPr>
        <a:xfrm>
          <a:off x="7984108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12061261-7510-4CA3-844A-001F9506E82A}" type="pres">
      <dgm:prSet presAssocID="{B2969212-8539-4094-91B7-CCF5618A8B45}" presName="rootConnector" presStyleLbl="node1" presStyleIdx="4" presStyleCnt="6"/>
      <dgm:spPr/>
    </dgm:pt>
    <dgm:pt modelId="{8E696E2B-8587-452D-A126-CCF24228C243}" type="pres">
      <dgm:prSet presAssocID="{B2969212-8539-4094-91B7-CCF5618A8B45}" presName="childShape" presStyleCnt="0"/>
      <dgm:spPr/>
    </dgm:pt>
    <dgm:pt modelId="{CC9FB113-8FC6-4BC9-A42E-065E4E30EA03}" type="pres">
      <dgm:prSet presAssocID="{AB449D65-142C-40FF-9D1C-145FF7CDD4AA}" presName="Name13" presStyleLbl="parChTrans1D2" presStyleIdx="11" presStyleCnt="16"/>
      <dgm:spPr/>
    </dgm:pt>
    <dgm:pt modelId="{A565C697-A65E-4CD6-8B27-2069A2DEB440}" type="pres">
      <dgm:prSet presAssocID="{6D9F1BC2-4214-4C49-9333-3C233A868670}" presName="childText" presStyleLbl="bgAcc1" presStyleIdx="11" presStyleCnt="16" custScaleX="133473" custScaleY="101228">
        <dgm:presLayoutVars>
          <dgm:bulletEnabled val="1"/>
        </dgm:presLayoutVars>
      </dgm:prSet>
      <dgm:spPr/>
    </dgm:pt>
    <dgm:pt modelId="{E2198E7D-4BEC-42AD-BBA5-A58F06FCA870}" type="pres">
      <dgm:prSet presAssocID="{80023F31-3093-44FF-A740-B77095E71169}" presName="Name13" presStyleLbl="parChTrans1D2" presStyleIdx="12" presStyleCnt="16"/>
      <dgm:spPr/>
    </dgm:pt>
    <dgm:pt modelId="{17E4A403-C613-48FD-BF0C-BF7D7FDD8F66}" type="pres">
      <dgm:prSet presAssocID="{119103FB-D9C4-4304-A836-EB83C6E13AB4}" presName="childText" presStyleLbl="bgAcc1" presStyleIdx="12" presStyleCnt="16" custScaleX="133473" custScaleY="101228">
        <dgm:presLayoutVars>
          <dgm:bulletEnabled val="1"/>
        </dgm:presLayoutVars>
      </dgm:prSet>
      <dgm:spPr/>
    </dgm:pt>
    <dgm:pt modelId="{37764057-09AF-4ED7-B559-CF3828B1C286}" type="pres">
      <dgm:prSet presAssocID="{F62EEADC-2A53-4255-B984-D9673C3DEE30}" presName="Name13" presStyleLbl="parChTrans1D2" presStyleIdx="13" presStyleCnt="16"/>
      <dgm:spPr/>
    </dgm:pt>
    <dgm:pt modelId="{836015AF-71B7-409E-A69A-DA0B635C47EA}" type="pres">
      <dgm:prSet presAssocID="{0E77CE9D-53E6-4E85-9EE7-0EDE748D06D7}" presName="childText" presStyleLbl="bgAcc1" presStyleIdx="13" presStyleCnt="16" custScaleX="133473" custScaleY="101228">
        <dgm:presLayoutVars>
          <dgm:bulletEnabled val="1"/>
        </dgm:presLayoutVars>
      </dgm:prSet>
      <dgm:spPr/>
    </dgm:pt>
    <dgm:pt modelId="{1178EA5B-DC66-430C-BF70-96B3F79BF736}" type="pres">
      <dgm:prSet presAssocID="{9816785C-4B58-46DD-854E-07337BF55657}" presName="root" presStyleCnt="0"/>
      <dgm:spPr/>
    </dgm:pt>
    <dgm:pt modelId="{5A05EFB7-9656-4451-B146-B9D8B945029E}" type="pres">
      <dgm:prSet presAssocID="{9816785C-4B58-46DD-854E-07337BF55657}" presName="rootComposite" presStyleCnt="0"/>
      <dgm:spPr/>
    </dgm:pt>
    <dgm:pt modelId="{0E455A30-44B4-4CA1-9C48-6BCF42C859E6}" type="pres">
      <dgm:prSet presAssocID="{9816785C-4B58-46DD-854E-07337BF55657}" presName="rootText" presStyleLbl="node1" presStyleIdx="5" presStyleCnt="6" custScaleX="95260" custScaleY="97071"/>
      <dgm:spPr>
        <a:xfrm>
          <a:off x="9977660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03A98350-7EDE-465C-86C5-BFF36D313A24}" type="pres">
      <dgm:prSet presAssocID="{9816785C-4B58-46DD-854E-07337BF55657}" presName="rootConnector" presStyleLbl="node1" presStyleIdx="5" presStyleCnt="6"/>
      <dgm:spPr/>
    </dgm:pt>
    <dgm:pt modelId="{78194C0C-F980-411D-ABE6-FB9C17992014}" type="pres">
      <dgm:prSet presAssocID="{9816785C-4B58-46DD-854E-07337BF55657}" presName="childShape" presStyleCnt="0"/>
      <dgm:spPr/>
    </dgm:pt>
    <dgm:pt modelId="{D5E666D9-22E1-4BBA-86ED-FC318E3DBABE}" type="pres">
      <dgm:prSet presAssocID="{FDEE4604-71F3-4F52-BCA9-7475D7173569}" presName="Name13" presStyleLbl="parChTrans1D2" presStyleIdx="14" presStyleCnt="16"/>
      <dgm:spPr/>
    </dgm:pt>
    <dgm:pt modelId="{0984B77C-EA77-474D-845B-55878A651683}" type="pres">
      <dgm:prSet presAssocID="{258F1B1C-0CC3-4CD5-841E-5D2D0CCEDE60}" presName="childText" presStyleLbl="bgAcc1" presStyleIdx="14" presStyleCnt="16" custScaleX="133473" custScaleY="101228">
        <dgm:presLayoutVars>
          <dgm:bulletEnabled val="1"/>
        </dgm:presLayoutVars>
      </dgm:prSet>
      <dgm:spPr/>
    </dgm:pt>
    <dgm:pt modelId="{DB226A15-8781-4E26-B304-85958DB2A4B2}" type="pres">
      <dgm:prSet presAssocID="{09371A94-244C-42ED-8114-E0DC7D1E2648}" presName="Name13" presStyleLbl="parChTrans1D2" presStyleIdx="15" presStyleCnt="16"/>
      <dgm:spPr/>
    </dgm:pt>
    <dgm:pt modelId="{8984AD6D-18E0-4A44-B812-CA5DB3EDAF57}" type="pres">
      <dgm:prSet presAssocID="{4AECFFB3-274D-4045-9FE2-6401DF2B996D}" presName="childText" presStyleLbl="bgAcc1" presStyleIdx="15" presStyleCnt="16" custScaleX="133473" custScaleY="101228">
        <dgm:presLayoutVars>
          <dgm:bulletEnabled val="1"/>
        </dgm:presLayoutVars>
      </dgm:prSet>
      <dgm:spPr/>
    </dgm:pt>
  </dgm:ptLst>
  <dgm:cxnLst>
    <dgm:cxn modelId="{276BC501-5177-4D63-992A-A61AE5C214E9}" srcId="{6B0406AB-11C1-4455-96C2-73CBD4926CE9}" destId="{B2969212-8539-4094-91B7-CCF5618A8B45}" srcOrd="4" destOrd="0" parTransId="{FC86F26A-142C-4D5F-B2D7-C2AF103B8658}" sibTransId="{DA61A0B6-7D21-49F1-B030-3A228146D865}"/>
    <dgm:cxn modelId="{DAEAD006-2AD6-447E-A83E-86CD7EF158AF}" srcId="{5785B866-0017-4A25-97D2-937CBF1DEB37}" destId="{1F078212-FC52-4445-82DE-2CE730616AF8}" srcOrd="1" destOrd="0" parTransId="{7C241DC3-C5D8-4DDB-B8A6-20363C12A7AC}" sibTransId="{E0CB0E98-421F-4A30-ADEA-7F1BEB267A5C}"/>
    <dgm:cxn modelId="{F7E6C609-94BB-429B-A783-80CCEC5930A2}" type="presOf" srcId="{048C0877-2B54-4BF0-A952-CCAE2A7331FE}" destId="{02583C00-A226-45BC-8150-935F71804549}" srcOrd="0" destOrd="0" presId="urn:microsoft.com/office/officeart/2005/8/layout/hierarchy3"/>
    <dgm:cxn modelId="{1AF5030A-7018-4D3E-A863-8955A3BC1C2E}" type="presOf" srcId="{09371A94-244C-42ED-8114-E0DC7D1E2648}" destId="{DB226A15-8781-4E26-B304-85958DB2A4B2}" srcOrd="0" destOrd="0" presId="urn:microsoft.com/office/officeart/2005/8/layout/hierarchy3"/>
    <dgm:cxn modelId="{3F1E0B0D-9716-4FF0-A682-AD556E5EBBF1}" type="presOf" srcId="{6460C1FE-8613-41C3-9606-2DF48AC48D7D}" destId="{A7241CB9-BA18-4ECC-8D45-0B46B4600D65}" srcOrd="0" destOrd="0" presId="urn:microsoft.com/office/officeart/2005/8/layout/hierarchy3"/>
    <dgm:cxn modelId="{F048B814-7B3F-42EC-A752-737FF8670857}" srcId="{6B0406AB-11C1-4455-96C2-73CBD4926CE9}" destId="{6460C1FE-8613-41C3-9606-2DF48AC48D7D}" srcOrd="2" destOrd="0" parTransId="{A90849D3-C3D3-4184-89A4-D31651D2A85D}" sibTransId="{AB1778AF-6AC3-449A-9D34-0955832AD21D}"/>
    <dgm:cxn modelId="{1858C91D-F55D-42EE-85B3-B3B613B8E49F}" type="presOf" srcId="{F62EEADC-2A53-4255-B984-D9673C3DEE30}" destId="{37764057-09AF-4ED7-B559-CF3828B1C286}" srcOrd="0" destOrd="0" presId="urn:microsoft.com/office/officeart/2005/8/layout/hierarchy3"/>
    <dgm:cxn modelId="{5A31691F-5E1F-4133-841E-BE00B22EBF01}" type="presOf" srcId="{1AFC8DAD-E99D-42FA-AF47-760CABEEF1A7}" destId="{5DB0392A-CA8F-471A-B2FD-26AD8BD3E6A6}" srcOrd="0" destOrd="0" presId="urn:microsoft.com/office/officeart/2005/8/layout/hierarchy3"/>
    <dgm:cxn modelId="{054C2521-AE91-4D9E-A98A-225C1D3B8AB7}" type="presOf" srcId="{2E612E45-A275-4ED2-81D2-8E5581D93C99}" destId="{77862354-29F1-45DE-AA24-FA2593AFEDDB}" srcOrd="0" destOrd="0" presId="urn:microsoft.com/office/officeart/2005/8/layout/hierarchy3"/>
    <dgm:cxn modelId="{DCBC8C22-C2D7-47D6-950F-C706843AC38E}" type="presOf" srcId="{B2969212-8539-4094-91B7-CCF5618A8B45}" destId="{6995EDA9-C7BE-4A18-9C69-50F1C945A282}" srcOrd="0" destOrd="0" presId="urn:microsoft.com/office/officeart/2005/8/layout/hierarchy3"/>
    <dgm:cxn modelId="{83E79122-69C5-42E6-B523-CE09CD6106E8}" type="presOf" srcId="{9334029C-7940-491B-9E0B-C29548E78D8E}" destId="{F079EC5A-6DB9-49AE-BF51-BA8AF6E1139B}" srcOrd="0" destOrd="0" presId="urn:microsoft.com/office/officeart/2005/8/layout/hierarchy3"/>
    <dgm:cxn modelId="{DC094E23-CFA9-4812-A3AE-C4B4A03CF1BE}" type="presOf" srcId="{1D12A25F-8E3B-4018-BD81-1873AF05FA92}" destId="{BBD83A67-20D8-4318-B2B1-2F3B4CE75026}" srcOrd="0" destOrd="0" presId="urn:microsoft.com/office/officeart/2005/8/layout/hierarchy3"/>
    <dgm:cxn modelId="{BB68D025-0A4B-47CF-A8E3-0A3C22E58DED}" type="presOf" srcId="{6B0406AB-11C1-4455-96C2-73CBD4926CE9}" destId="{1AA7219D-C76B-4D9B-8D75-A507B4807386}" srcOrd="0" destOrd="0" presId="urn:microsoft.com/office/officeart/2005/8/layout/hierarchy3"/>
    <dgm:cxn modelId="{6DCB9B2A-AECB-4067-BEAA-02999249A3A6}" type="presOf" srcId="{80023F31-3093-44FF-A740-B77095E71169}" destId="{E2198E7D-4BEC-42AD-BBA5-A58F06FCA870}" srcOrd="0" destOrd="0" presId="urn:microsoft.com/office/officeart/2005/8/layout/hierarchy3"/>
    <dgm:cxn modelId="{1C30872E-CEB0-4F6B-85A6-C49A5210E3D9}" srcId="{5785B866-0017-4A25-97D2-937CBF1DEB37}" destId="{2E612E45-A275-4ED2-81D2-8E5581D93C99}" srcOrd="2" destOrd="0" parTransId="{1EC3255D-09B0-4333-9C62-051C3E77E773}" sibTransId="{0B102D49-7FAD-4AF1-9C41-DF567D63C3B7}"/>
    <dgm:cxn modelId="{620C9D2E-E09A-4DCE-B7C8-0286C2EB96CD}" type="presOf" srcId="{6D9F1BC2-4214-4C49-9333-3C233A868670}" destId="{A565C697-A65E-4CD6-8B27-2069A2DEB440}" srcOrd="0" destOrd="0" presId="urn:microsoft.com/office/officeart/2005/8/layout/hierarchy3"/>
    <dgm:cxn modelId="{B22B0D34-5414-41A7-8295-F1A8CBD89E73}" type="presOf" srcId="{EA697311-B885-48F7-A913-2A931825203F}" destId="{CBAD76FB-18D1-4DB6-B8DC-46F50C0EDC75}" srcOrd="0" destOrd="0" presId="urn:microsoft.com/office/officeart/2005/8/layout/hierarchy3"/>
    <dgm:cxn modelId="{B13D0F34-8E5B-4954-96C6-BB3145DA47E7}" type="presOf" srcId="{758DFCDA-0B03-45C5-A4C3-2052986D93A9}" destId="{889FE475-58B8-4092-BDA9-2F9CDFA3169D}" srcOrd="0" destOrd="0" presId="urn:microsoft.com/office/officeart/2005/8/layout/hierarchy3"/>
    <dgm:cxn modelId="{AC67E636-1BD8-4AD5-A0A9-6ACA1AFB7FFE}" srcId="{B2969212-8539-4094-91B7-CCF5618A8B45}" destId="{119103FB-D9C4-4304-A836-EB83C6E13AB4}" srcOrd="1" destOrd="0" parTransId="{80023F31-3093-44FF-A740-B77095E71169}" sibTransId="{0537B90A-796C-4BF6-967B-78E3C7FB6CED}"/>
    <dgm:cxn modelId="{5AED583F-6849-42CA-8302-1657A1253D3A}" srcId="{6B0406AB-11C1-4455-96C2-73CBD4926CE9}" destId="{9816785C-4B58-46DD-854E-07337BF55657}" srcOrd="5" destOrd="0" parTransId="{F076E75B-D30C-4BE2-8FE1-036D8D7DC266}" sibTransId="{8CDF5A3F-73C2-4D9C-8E91-1B5C04E1C0CB}"/>
    <dgm:cxn modelId="{2EAEB440-91B3-4002-92E1-D76DD7AA6CFC}" type="presOf" srcId="{7D43269B-7E66-4930-A76A-92F9EF3EB37D}" destId="{210BEA84-0AC7-4A3B-885A-03EA6DA2131E}" srcOrd="0" destOrd="0" presId="urn:microsoft.com/office/officeart/2005/8/layout/hierarchy3"/>
    <dgm:cxn modelId="{637CEA5B-3FEF-4811-9FA3-FA0F403B52A4}" srcId="{24FE793C-A803-400B-BD64-DC0881D3E7D8}" destId="{27019A63-D3D1-4C55-B919-CDB0BBD0E09B}" srcOrd="1" destOrd="0" parTransId="{986E09B5-0B7C-4365-8E9D-E0E24AED83FE}" sibTransId="{F05D0C28-8276-4571-80D9-B30581AA8DE9}"/>
    <dgm:cxn modelId="{9625DA5E-27FF-4CDC-BACA-E74FCA94CC19}" srcId="{1D12A25F-8E3B-4018-BD81-1873AF05FA92}" destId="{1E5764FD-1967-4328-BC85-D837331EF851}" srcOrd="0" destOrd="0" parTransId="{1AFC8DAD-E99D-42FA-AF47-760CABEEF1A7}" sibTransId="{CDE763B9-FA89-400C-9185-3D6C2C2AD5B3}"/>
    <dgm:cxn modelId="{1B619942-C7E6-4EAC-9F67-E74551FEDC95}" type="presOf" srcId="{4AECFFB3-274D-4045-9FE2-6401DF2B996D}" destId="{8984AD6D-18E0-4A44-B812-CA5DB3EDAF57}" srcOrd="0" destOrd="0" presId="urn:microsoft.com/office/officeart/2005/8/layout/hierarchy3"/>
    <dgm:cxn modelId="{2AE4C243-8D57-47A6-BB7C-DAE918F541A9}" srcId="{B2969212-8539-4094-91B7-CCF5618A8B45}" destId="{6D9F1BC2-4214-4C49-9333-3C233A868670}" srcOrd="0" destOrd="0" parTransId="{AB449D65-142C-40FF-9D1C-145FF7CDD4AA}" sibTransId="{ACF8D353-33DF-4084-B502-72C7C1A974BC}"/>
    <dgm:cxn modelId="{B180AA64-AC9F-42B7-8FBD-30518679CDB0}" srcId="{6B0406AB-11C1-4455-96C2-73CBD4926CE9}" destId="{1D12A25F-8E3B-4018-BD81-1873AF05FA92}" srcOrd="1" destOrd="0" parTransId="{0BC83C5C-0DE2-4412-BFD7-5367DB0E6C82}" sibTransId="{B8B5CF35-3EE4-40B7-BD48-C4D398397837}"/>
    <dgm:cxn modelId="{3612A267-C935-42A2-A78E-CFACF27ADF38}" type="presOf" srcId="{FDEE4604-71F3-4F52-BCA9-7475D7173569}" destId="{D5E666D9-22E1-4BBA-86ED-FC318E3DBABE}" srcOrd="0" destOrd="0" presId="urn:microsoft.com/office/officeart/2005/8/layout/hierarchy3"/>
    <dgm:cxn modelId="{285F5848-885E-421F-9861-1A206010F73C}" srcId="{9816785C-4B58-46DD-854E-07337BF55657}" destId="{258F1B1C-0CC3-4CD5-841E-5D2D0CCEDE60}" srcOrd="0" destOrd="0" parTransId="{FDEE4604-71F3-4F52-BCA9-7475D7173569}" sibTransId="{EF18929C-2F33-4A5F-8CBB-3FD7028509CA}"/>
    <dgm:cxn modelId="{2F7F3069-FE5E-43DE-B56A-228EBA370E78}" type="presOf" srcId="{986E09B5-0B7C-4365-8E9D-E0E24AED83FE}" destId="{4EEE28E6-B421-4270-B06E-47CD3565D749}" srcOrd="0" destOrd="0" presId="urn:microsoft.com/office/officeart/2005/8/layout/hierarchy3"/>
    <dgm:cxn modelId="{A8C13549-0820-4EC4-AAD0-378B67325242}" srcId="{1D12A25F-8E3B-4018-BD81-1873AF05FA92}" destId="{EA697311-B885-48F7-A913-2A931825203F}" srcOrd="2" destOrd="0" parTransId="{35C24BC4-0261-4CB4-AC16-45D86F01B824}" sibTransId="{B17B1557-8A6C-4271-B198-B7CCAF94D882}"/>
    <dgm:cxn modelId="{ABB78A4D-EFA6-4C7C-8D94-15C5DD680CD0}" type="presOf" srcId="{27019A63-D3D1-4C55-B919-CDB0BBD0E09B}" destId="{9F256D9B-5534-4265-98EE-C93767AD5ADB}" srcOrd="0" destOrd="0" presId="urn:microsoft.com/office/officeart/2005/8/layout/hierarchy3"/>
    <dgm:cxn modelId="{A98F344F-BCB2-450A-8AA0-835152CB0B0B}" type="presOf" srcId="{5785B866-0017-4A25-97D2-937CBF1DEB37}" destId="{1EC3C4BB-D94D-4D6F-B61C-FD9DB15DD999}" srcOrd="0" destOrd="0" presId="urn:microsoft.com/office/officeart/2005/8/layout/hierarchy3"/>
    <dgm:cxn modelId="{09037B73-749A-4929-868F-664701428A85}" srcId="{5785B866-0017-4A25-97D2-937CBF1DEB37}" destId="{9334029C-7940-491B-9E0B-C29548E78D8E}" srcOrd="0" destOrd="0" parTransId="{2B6ABAF2-699D-4BE9-8D92-8A2B66134681}" sibTransId="{CC6DCFF1-500E-44B1-A99B-535730315CE9}"/>
    <dgm:cxn modelId="{FD2D387A-59B2-489B-95F9-214ECE7CF136}" type="presOf" srcId="{9816785C-4B58-46DD-854E-07337BF55657}" destId="{0E455A30-44B4-4CA1-9C48-6BCF42C859E6}" srcOrd="0" destOrd="0" presId="urn:microsoft.com/office/officeart/2005/8/layout/hierarchy3"/>
    <dgm:cxn modelId="{1E1DD285-464D-40D3-8307-8B5206DC5DD3}" type="presOf" srcId="{2B6ABAF2-699D-4BE9-8D92-8A2B66134681}" destId="{57B8CA7A-52B8-4B12-B1EF-B2FF6D65751E}" srcOrd="0" destOrd="0" presId="urn:microsoft.com/office/officeart/2005/8/layout/hierarchy3"/>
    <dgm:cxn modelId="{B874E38D-7DBD-411F-9548-28697191A1C8}" type="presOf" srcId="{5785B866-0017-4A25-97D2-937CBF1DEB37}" destId="{A0E7731A-2D1E-4127-A48B-36B7937B0899}" srcOrd="1" destOrd="0" presId="urn:microsoft.com/office/officeart/2005/8/layout/hierarchy3"/>
    <dgm:cxn modelId="{E6DF9090-8A4E-46D3-ACCA-57AAE4794CD8}" type="presOf" srcId="{D47D6825-9740-40D7-8BA0-56E87A04039E}" destId="{D8E30340-6473-4034-A7EA-EA8194F2EA45}" srcOrd="0" destOrd="0" presId="urn:microsoft.com/office/officeart/2005/8/layout/hierarchy3"/>
    <dgm:cxn modelId="{EBBEC193-D404-4765-AF5B-36F9BF0B8B83}" srcId="{B2969212-8539-4094-91B7-CCF5618A8B45}" destId="{0E77CE9D-53E6-4E85-9EE7-0EDE748D06D7}" srcOrd="2" destOrd="0" parTransId="{F62EEADC-2A53-4255-B984-D9673C3DEE30}" sibTransId="{47A09757-DECD-4211-A0B5-193701898322}"/>
    <dgm:cxn modelId="{B1DC1995-A3DF-4A61-A182-F708ADD7514B}" srcId="{5785B866-0017-4A25-97D2-937CBF1DEB37}" destId="{D4070462-FE73-459F-8644-212593FA7742}" srcOrd="3" destOrd="0" parTransId="{047B2D98-958B-4805-8E7C-A03B18B30AAF}" sibTransId="{3166B32E-7DAE-490F-8566-F872AE3ED895}"/>
    <dgm:cxn modelId="{79948195-CB25-4BC6-967B-D03C3C571670}" type="presOf" srcId="{1EC3255D-09B0-4333-9C62-051C3E77E773}" destId="{24A1D351-63B7-40B2-B348-10C31485702C}" srcOrd="0" destOrd="0" presId="urn:microsoft.com/office/officeart/2005/8/layout/hierarchy3"/>
    <dgm:cxn modelId="{48A72099-A3DE-44F4-A9A6-19E9D49D6A69}" type="presOf" srcId="{1E5764FD-1967-4328-BC85-D837331EF851}" destId="{05CBCEF0-44C1-4457-B8CB-89C5ED87F45F}" srcOrd="0" destOrd="0" presId="urn:microsoft.com/office/officeart/2005/8/layout/hierarchy3"/>
    <dgm:cxn modelId="{5BF207A1-35FB-4E8D-AA66-F716D6DE2B2B}" type="presOf" srcId="{D4070462-FE73-459F-8644-212593FA7742}" destId="{89411657-CB5D-4C52-9DDA-A430E3C0F1AA}" srcOrd="0" destOrd="0" presId="urn:microsoft.com/office/officeart/2005/8/layout/hierarchy3"/>
    <dgm:cxn modelId="{64A60AA5-5686-4C86-8A42-2180B77EE3DD}" type="presOf" srcId="{7302578D-1B53-4E4E-A31C-4E6F0E9339E1}" destId="{C91A4E90-DFE6-49E1-AB59-1F64AFF40988}" srcOrd="0" destOrd="0" presId="urn:microsoft.com/office/officeart/2005/8/layout/hierarchy3"/>
    <dgm:cxn modelId="{C5BD7FA7-CB8D-4C7B-8C40-7B6437FC5223}" type="presOf" srcId="{1F078212-FC52-4445-82DE-2CE730616AF8}" destId="{04E25448-8AA3-434D-A0E0-68B85BE823F6}" srcOrd="0" destOrd="0" presId="urn:microsoft.com/office/officeart/2005/8/layout/hierarchy3"/>
    <dgm:cxn modelId="{2078A7A9-42E5-4404-B0A2-97DBC52EA2DD}" type="presOf" srcId="{7C241DC3-C5D8-4DDB-B8A6-20363C12A7AC}" destId="{56A074A8-5771-4600-A991-16680351CFA1}" srcOrd="0" destOrd="0" presId="urn:microsoft.com/office/officeart/2005/8/layout/hierarchy3"/>
    <dgm:cxn modelId="{152FB4AB-3DD7-4F4D-B7C6-C2658382EE89}" srcId="{6460C1FE-8613-41C3-9606-2DF48AC48D7D}" destId="{7D43269B-7E66-4930-A76A-92F9EF3EB37D}" srcOrd="1" destOrd="0" parTransId="{18DFB644-F744-48F7-AD76-93EF406ACE94}" sibTransId="{80A22B1C-B07D-40EE-9BCB-EADEA4FC0826}"/>
    <dgm:cxn modelId="{6A19F9AB-F11E-444E-98DB-F0E41DAD6AA7}" type="presOf" srcId="{047B2D98-958B-4805-8E7C-A03B18B30AAF}" destId="{A13DE321-3A1F-4871-80D2-CBF48984083C}" srcOrd="0" destOrd="0" presId="urn:microsoft.com/office/officeart/2005/8/layout/hierarchy3"/>
    <dgm:cxn modelId="{148604AC-F2F5-4BFA-8594-BF600A8CC63A}" type="presOf" srcId="{7524611F-3754-4B46-B1F1-2BC3378C96D3}" destId="{AE1BB12E-A548-4297-B786-EC08EA5DADD2}" srcOrd="0" destOrd="0" presId="urn:microsoft.com/office/officeart/2005/8/layout/hierarchy3"/>
    <dgm:cxn modelId="{E89CEEAD-0506-4CD5-BE9B-2D0D7DBB95B3}" type="presOf" srcId="{AB449D65-142C-40FF-9D1C-145FF7CDD4AA}" destId="{CC9FB113-8FC6-4BC9-A42E-065E4E30EA03}" srcOrd="0" destOrd="0" presId="urn:microsoft.com/office/officeart/2005/8/layout/hierarchy3"/>
    <dgm:cxn modelId="{133296BC-EB82-4920-BB6A-4F55C00AB466}" type="presOf" srcId="{0E77CE9D-53E6-4E85-9EE7-0EDE748D06D7}" destId="{836015AF-71B7-409E-A69A-DA0B635C47EA}" srcOrd="0" destOrd="0" presId="urn:microsoft.com/office/officeart/2005/8/layout/hierarchy3"/>
    <dgm:cxn modelId="{CA1894C1-4727-40C0-A939-E95D79A616C4}" type="presOf" srcId="{9816785C-4B58-46DD-854E-07337BF55657}" destId="{03A98350-7EDE-465C-86C5-BFF36D313A24}" srcOrd="1" destOrd="0" presId="urn:microsoft.com/office/officeart/2005/8/layout/hierarchy3"/>
    <dgm:cxn modelId="{B309B3C3-1FF9-4F8A-B4D4-7A6270959C49}" srcId="{9816785C-4B58-46DD-854E-07337BF55657}" destId="{4AECFFB3-274D-4045-9FE2-6401DF2B996D}" srcOrd="1" destOrd="0" parTransId="{09371A94-244C-42ED-8114-E0DC7D1E2648}" sibTransId="{73C3E541-B9BB-434C-845C-B13BB2D00E4F}"/>
    <dgm:cxn modelId="{5F4A1DC7-669A-4A21-83F3-C297FD8349C0}" type="presOf" srcId="{1D12A25F-8E3B-4018-BD81-1873AF05FA92}" destId="{8CB0270F-086D-4F11-9ADE-E6ADBA0D8A51}" srcOrd="1" destOrd="0" presId="urn:microsoft.com/office/officeart/2005/8/layout/hierarchy3"/>
    <dgm:cxn modelId="{83DFE2C7-57EA-4614-A839-C78665E6F519}" type="presOf" srcId="{24FE793C-A803-400B-BD64-DC0881D3E7D8}" destId="{9A850A75-7E4C-4282-ADF6-72424207293F}" srcOrd="1" destOrd="0" presId="urn:microsoft.com/office/officeart/2005/8/layout/hierarchy3"/>
    <dgm:cxn modelId="{0C5622D0-7275-41C2-A138-81E062C9BE2B}" type="presOf" srcId="{35C24BC4-0261-4CB4-AC16-45D86F01B824}" destId="{100DC7B8-02E5-4042-BC6E-81090090E04C}" srcOrd="0" destOrd="0" presId="urn:microsoft.com/office/officeart/2005/8/layout/hierarchy3"/>
    <dgm:cxn modelId="{164571D0-139F-4C60-8608-449319F008EF}" type="presOf" srcId="{119103FB-D9C4-4304-A836-EB83C6E13AB4}" destId="{17E4A403-C613-48FD-BF0C-BF7D7FDD8F66}" srcOrd="0" destOrd="0" presId="urn:microsoft.com/office/officeart/2005/8/layout/hierarchy3"/>
    <dgm:cxn modelId="{BCD135D9-EEC1-413F-B02C-DB99CBD9715B}" srcId="{24FE793C-A803-400B-BD64-DC0881D3E7D8}" destId="{758DFCDA-0B03-45C5-A4C3-2052986D93A9}" srcOrd="0" destOrd="0" parTransId="{7524611F-3754-4B46-B1F1-2BC3378C96D3}" sibTransId="{C8F94038-DC88-40B2-840E-F57FA7BAA5FD}"/>
    <dgm:cxn modelId="{C744DCDB-4C6E-442C-8625-BB4390574123}" type="presOf" srcId="{190CAFA5-0318-4516-8832-AC78B5E09DCB}" destId="{2171B29A-D089-44DD-8AEA-84D18C40E86C}" srcOrd="0" destOrd="0" presId="urn:microsoft.com/office/officeart/2005/8/layout/hierarchy3"/>
    <dgm:cxn modelId="{3A37B1DC-442D-461D-A5A2-ADD9D772033D}" type="presOf" srcId="{18DFB644-F744-48F7-AD76-93EF406ACE94}" destId="{889C3B3B-313F-47B3-95E7-63C60398C9FB}" srcOrd="0" destOrd="0" presId="urn:microsoft.com/office/officeart/2005/8/layout/hierarchy3"/>
    <dgm:cxn modelId="{BB481ADF-EE79-4449-A502-00B83DB5FA60}" type="presOf" srcId="{258F1B1C-0CC3-4CD5-841E-5D2D0CCEDE60}" destId="{0984B77C-EA77-474D-845B-55878A651683}" srcOrd="0" destOrd="0" presId="urn:microsoft.com/office/officeart/2005/8/layout/hierarchy3"/>
    <dgm:cxn modelId="{B7CC40E7-991C-42B6-9B40-66C098B1A064}" type="presOf" srcId="{6460C1FE-8613-41C3-9606-2DF48AC48D7D}" destId="{E3CF0A33-D326-4ECC-BAD7-ED8A3B8A8793}" srcOrd="1" destOrd="0" presId="urn:microsoft.com/office/officeart/2005/8/layout/hierarchy3"/>
    <dgm:cxn modelId="{0FA80CEC-83FB-473B-AE86-A2D4E7E9B755}" srcId="{6B0406AB-11C1-4455-96C2-73CBD4926CE9}" destId="{5785B866-0017-4A25-97D2-937CBF1DEB37}" srcOrd="0" destOrd="0" parTransId="{E78CE695-9467-4E92-873A-0CBFC02CA0CA}" sibTransId="{61A7256B-497F-4DA9-8D6C-10EE4011F55D}"/>
    <dgm:cxn modelId="{B054B2EE-FA91-466F-BDF6-F41E9CC57BD1}" srcId="{1D12A25F-8E3B-4018-BD81-1873AF05FA92}" destId="{048C0877-2B54-4BF0-A952-CCAE2A7331FE}" srcOrd="1" destOrd="0" parTransId="{D47D6825-9740-40D7-8BA0-56E87A04039E}" sibTransId="{91A7E3B3-3A6F-4566-8CC2-23A793FA1CD3}"/>
    <dgm:cxn modelId="{57E283F1-52DC-48D3-ABDE-424C748328F2}" type="presOf" srcId="{24FE793C-A803-400B-BD64-DC0881D3E7D8}" destId="{37696B4F-5EF6-4D04-A42A-ACC629AC086D}" srcOrd="0" destOrd="0" presId="urn:microsoft.com/office/officeart/2005/8/layout/hierarchy3"/>
    <dgm:cxn modelId="{4EC827F9-9136-4514-A2BA-EBFD0B236123}" srcId="{6460C1FE-8613-41C3-9606-2DF48AC48D7D}" destId="{190CAFA5-0318-4516-8832-AC78B5E09DCB}" srcOrd="0" destOrd="0" parTransId="{7302578D-1B53-4E4E-A31C-4E6F0E9339E1}" sibTransId="{CC1F2A52-8A51-406E-8D96-869A66ABF0D8}"/>
    <dgm:cxn modelId="{79FAD9FC-0068-4521-A18D-91E6781ADA49}" srcId="{6B0406AB-11C1-4455-96C2-73CBD4926CE9}" destId="{24FE793C-A803-400B-BD64-DC0881D3E7D8}" srcOrd="3" destOrd="0" parTransId="{2A1833B6-397A-4F58-9E44-78398DAB525E}" sibTransId="{B515D0BB-1257-4AAF-AA45-19832A922996}"/>
    <dgm:cxn modelId="{7BB240FE-68A5-426E-BC25-BE4BE3A41CB9}" type="presOf" srcId="{B2969212-8539-4094-91B7-CCF5618A8B45}" destId="{12061261-7510-4CA3-844A-001F9506E82A}" srcOrd="1" destOrd="0" presId="urn:microsoft.com/office/officeart/2005/8/layout/hierarchy3"/>
    <dgm:cxn modelId="{715B4B62-31F8-4ADC-BE94-FCF6AC356452}" type="presParOf" srcId="{1AA7219D-C76B-4D9B-8D75-A507B4807386}" destId="{2FEF0589-70FD-447C-A2EE-9D53131D3F97}" srcOrd="0" destOrd="0" presId="urn:microsoft.com/office/officeart/2005/8/layout/hierarchy3"/>
    <dgm:cxn modelId="{9078FC7B-4491-4FEB-85BF-35051D9B6F41}" type="presParOf" srcId="{2FEF0589-70FD-447C-A2EE-9D53131D3F97}" destId="{0A3E3184-9467-41F8-8CAC-9E4CF63402EB}" srcOrd="0" destOrd="0" presId="urn:microsoft.com/office/officeart/2005/8/layout/hierarchy3"/>
    <dgm:cxn modelId="{D5C656E2-39AE-4868-8B11-41666552F337}" type="presParOf" srcId="{0A3E3184-9467-41F8-8CAC-9E4CF63402EB}" destId="{1EC3C4BB-D94D-4D6F-B61C-FD9DB15DD999}" srcOrd="0" destOrd="0" presId="urn:microsoft.com/office/officeart/2005/8/layout/hierarchy3"/>
    <dgm:cxn modelId="{508D25FA-7684-456B-935D-0359273416D5}" type="presParOf" srcId="{0A3E3184-9467-41F8-8CAC-9E4CF63402EB}" destId="{A0E7731A-2D1E-4127-A48B-36B7937B0899}" srcOrd="1" destOrd="0" presId="urn:microsoft.com/office/officeart/2005/8/layout/hierarchy3"/>
    <dgm:cxn modelId="{0993E0FA-826F-4B27-A9FC-97593965BBDA}" type="presParOf" srcId="{2FEF0589-70FD-447C-A2EE-9D53131D3F97}" destId="{242AB256-429C-4123-A5A5-3B0A2C452935}" srcOrd="1" destOrd="0" presId="urn:microsoft.com/office/officeart/2005/8/layout/hierarchy3"/>
    <dgm:cxn modelId="{3F7544C1-06F9-4A40-BDEB-D734DF8B76E7}" type="presParOf" srcId="{242AB256-429C-4123-A5A5-3B0A2C452935}" destId="{57B8CA7A-52B8-4B12-B1EF-B2FF6D65751E}" srcOrd="0" destOrd="0" presId="urn:microsoft.com/office/officeart/2005/8/layout/hierarchy3"/>
    <dgm:cxn modelId="{4150FD2C-C18B-4DF4-9D56-6328F0F9ACF3}" type="presParOf" srcId="{242AB256-429C-4123-A5A5-3B0A2C452935}" destId="{F079EC5A-6DB9-49AE-BF51-BA8AF6E1139B}" srcOrd="1" destOrd="0" presId="urn:microsoft.com/office/officeart/2005/8/layout/hierarchy3"/>
    <dgm:cxn modelId="{99471B7F-F5D4-4225-9172-E74741BCD9E5}" type="presParOf" srcId="{242AB256-429C-4123-A5A5-3B0A2C452935}" destId="{56A074A8-5771-4600-A991-16680351CFA1}" srcOrd="2" destOrd="0" presId="urn:microsoft.com/office/officeart/2005/8/layout/hierarchy3"/>
    <dgm:cxn modelId="{801C1D53-2431-4CD8-BBFD-2AA4DAF18784}" type="presParOf" srcId="{242AB256-429C-4123-A5A5-3B0A2C452935}" destId="{04E25448-8AA3-434D-A0E0-68B85BE823F6}" srcOrd="3" destOrd="0" presId="urn:microsoft.com/office/officeart/2005/8/layout/hierarchy3"/>
    <dgm:cxn modelId="{E6030890-22D1-4228-85E2-95A3B26FB92F}" type="presParOf" srcId="{242AB256-429C-4123-A5A5-3B0A2C452935}" destId="{24A1D351-63B7-40B2-B348-10C31485702C}" srcOrd="4" destOrd="0" presId="urn:microsoft.com/office/officeart/2005/8/layout/hierarchy3"/>
    <dgm:cxn modelId="{BDBC9DE0-F347-49CF-9E4C-239D5989E59B}" type="presParOf" srcId="{242AB256-429C-4123-A5A5-3B0A2C452935}" destId="{77862354-29F1-45DE-AA24-FA2593AFEDDB}" srcOrd="5" destOrd="0" presId="urn:microsoft.com/office/officeart/2005/8/layout/hierarchy3"/>
    <dgm:cxn modelId="{7F98F5B6-0642-4173-9403-9DD179D29EAD}" type="presParOf" srcId="{242AB256-429C-4123-A5A5-3B0A2C452935}" destId="{A13DE321-3A1F-4871-80D2-CBF48984083C}" srcOrd="6" destOrd="0" presId="urn:microsoft.com/office/officeart/2005/8/layout/hierarchy3"/>
    <dgm:cxn modelId="{3AD4A700-ABAE-4013-9E69-6077532B47E2}" type="presParOf" srcId="{242AB256-429C-4123-A5A5-3B0A2C452935}" destId="{89411657-CB5D-4C52-9DDA-A430E3C0F1AA}" srcOrd="7" destOrd="0" presId="urn:microsoft.com/office/officeart/2005/8/layout/hierarchy3"/>
    <dgm:cxn modelId="{283E9137-3846-4EB1-A62F-7266A0DB3109}" type="presParOf" srcId="{1AA7219D-C76B-4D9B-8D75-A507B4807386}" destId="{B18E3926-E3AD-47A8-A054-D3B5ADB48218}" srcOrd="1" destOrd="0" presId="urn:microsoft.com/office/officeart/2005/8/layout/hierarchy3"/>
    <dgm:cxn modelId="{43F062ED-3F39-4E9C-8730-0254C36F837E}" type="presParOf" srcId="{B18E3926-E3AD-47A8-A054-D3B5ADB48218}" destId="{FA8D621D-D4A6-46E6-A435-AED8200E6251}" srcOrd="0" destOrd="0" presId="urn:microsoft.com/office/officeart/2005/8/layout/hierarchy3"/>
    <dgm:cxn modelId="{0D30FD55-C089-46AF-AB0B-92372AC98DAF}" type="presParOf" srcId="{FA8D621D-D4A6-46E6-A435-AED8200E6251}" destId="{BBD83A67-20D8-4318-B2B1-2F3B4CE75026}" srcOrd="0" destOrd="0" presId="urn:microsoft.com/office/officeart/2005/8/layout/hierarchy3"/>
    <dgm:cxn modelId="{873FF7D0-323F-4B38-B1D5-9BC6C9896D8A}" type="presParOf" srcId="{FA8D621D-D4A6-46E6-A435-AED8200E6251}" destId="{8CB0270F-086D-4F11-9ADE-E6ADBA0D8A51}" srcOrd="1" destOrd="0" presId="urn:microsoft.com/office/officeart/2005/8/layout/hierarchy3"/>
    <dgm:cxn modelId="{57117B77-EF76-4F2A-BD2C-AF80652EB649}" type="presParOf" srcId="{B18E3926-E3AD-47A8-A054-D3B5ADB48218}" destId="{30285B97-97CC-46D2-8225-D53F0888315A}" srcOrd="1" destOrd="0" presId="urn:microsoft.com/office/officeart/2005/8/layout/hierarchy3"/>
    <dgm:cxn modelId="{3CC0229D-B323-46DE-B593-5E9736D18CE7}" type="presParOf" srcId="{30285B97-97CC-46D2-8225-D53F0888315A}" destId="{5DB0392A-CA8F-471A-B2FD-26AD8BD3E6A6}" srcOrd="0" destOrd="0" presId="urn:microsoft.com/office/officeart/2005/8/layout/hierarchy3"/>
    <dgm:cxn modelId="{10F11804-052A-459F-8D9B-90C3ECC49976}" type="presParOf" srcId="{30285B97-97CC-46D2-8225-D53F0888315A}" destId="{05CBCEF0-44C1-4457-B8CB-89C5ED87F45F}" srcOrd="1" destOrd="0" presId="urn:microsoft.com/office/officeart/2005/8/layout/hierarchy3"/>
    <dgm:cxn modelId="{0E20B077-D4E1-4A29-BC9E-E268B79D7D84}" type="presParOf" srcId="{30285B97-97CC-46D2-8225-D53F0888315A}" destId="{D8E30340-6473-4034-A7EA-EA8194F2EA45}" srcOrd="2" destOrd="0" presId="urn:microsoft.com/office/officeart/2005/8/layout/hierarchy3"/>
    <dgm:cxn modelId="{508E1481-898F-48C1-90DC-F65B71BB925A}" type="presParOf" srcId="{30285B97-97CC-46D2-8225-D53F0888315A}" destId="{02583C00-A226-45BC-8150-935F71804549}" srcOrd="3" destOrd="0" presId="urn:microsoft.com/office/officeart/2005/8/layout/hierarchy3"/>
    <dgm:cxn modelId="{AB62C041-A54D-423F-BB9A-C2730FAC7DAF}" type="presParOf" srcId="{30285B97-97CC-46D2-8225-D53F0888315A}" destId="{100DC7B8-02E5-4042-BC6E-81090090E04C}" srcOrd="4" destOrd="0" presId="urn:microsoft.com/office/officeart/2005/8/layout/hierarchy3"/>
    <dgm:cxn modelId="{81D85197-9B9A-4C39-9485-BEDC09836E9D}" type="presParOf" srcId="{30285B97-97CC-46D2-8225-D53F0888315A}" destId="{CBAD76FB-18D1-4DB6-B8DC-46F50C0EDC75}" srcOrd="5" destOrd="0" presId="urn:microsoft.com/office/officeart/2005/8/layout/hierarchy3"/>
    <dgm:cxn modelId="{2632CCDA-5A2F-48E4-A0E5-6098C0CF8508}" type="presParOf" srcId="{1AA7219D-C76B-4D9B-8D75-A507B4807386}" destId="{8666CD9E-075E-4746-82AF-0C031F547B4C}" srcOrd="2" destOrd="0" presId="urn:microsoft.com/office/officeart/2005/8/layout/hierarchy3"/>
    <dgm:cxn modelId="{9D59D462-3D74-4828-A813-780BCCB572E2}" type="presParOf" srcId="{8666CD9E-075E-4746-82AF-0C031F547B4C}" destId="{745EBD34-349B-4B43-B724-C40E4BBA674C}" srcOrd="0" destOrd="0" presId="urn:microsoft.com/office/officeart/2005/8/layout/hierarchy3"/>
    <dgm:cxn modelId="{96085D54-DE22-4ED3-84F0-7B7CC3E6FA48}" type="presParOf" srcId="{745EBD34-349B-4B43-B724-C40E4BBA674C}" destId="{A7241CB9-BA18-4ECC-8D45-0B46B4600D65}" srcOrd="0" destOrd="0" presId="urn:microsoft.com/office/officeart/2005/8/layout/hierarchy3"/>
    <dgm:cxn modelId="{89FEA37F-3CB4-46A8-A80D-702B85097097}" type="presParOf" srcId="{745EBD34-349B-4B43-B724-C40E4BBA674C}" destId="{E3CF0A33-D326-4ECC-BAD7-ED8A3B8A8793}" srcOrd="1" destOrd="0" presId="urn:microsoft.com/office/officeart/2005/8/layout/hierarchy3"/>
    <dgm:cxn modelId="{BC0294BC-BA2F-4A92-A758-623A3AF5803E}" type="presParOf" srcId="{8666CD9E-075E-4746-82AF-0C031F547B4C}" destId="{C2927C2F-D90D-4B78-8B15-19A4841C4192}" srcOrd="1" destOrd="0" presId="urn:microsoft.com/office/officeart/2005/8/layout/hierarchy3"/>
    <dgm:cxn modelId="{2EB1CBCF-46E5-420B-A68A-E216DAD5BE4F}" type="presParOf" srcId="{C2927C2F-D90D-4B78-8B15-19A4841C4192}" destId="{C91A4E90-DFE6-49E1-AB59-1F64AFF40988}" srcOrd="0" destOrd="0" presId="urn:microsoft.com/office/officeart/2005/8/layout/hierarchy3"/>
    <dgm:cxn modelId="{44DDA590-44D3-43A4-9C4A-5F539A2287A7}" type="presParOf" srcId="{C2927C2F-D90D-4B78-8B15-19A4841C4192}" destId="{2171B29A-D089-44DD-8AEA-84D18C40E86C}" srcOrd="1" destOrd="0" presId="urn:microsoft.com/office/officeart/2005/8/layout/hierarchy3"/>
    <dgm:cxn modelId="{BE042793-DC02-4B96-BDEB-DBD055D5CB8C}" type="presParOf" srcId="{C2927C2F-D90D-4B78-8B15-19A4841C4192}" destId="{889C3B3B-313F-47B3-95E7-63C60398C9FB}" srcOrd="2" destOrd="0" presId="urn:microsoft.com/office/officeart/2005/8/layout/hierarchy3"/>
    <dgm:cxn modelId="{ED88046B-31E1-42B4-8B0A-B9C788803943}" type="presParOf" srcId="{C2927C2F-D90D-4B78-8B15-19A4841C4192}" destId="{210BEA84-0AC7-4A3B-885A-03EA6DA2131E}" srcOrd="3" destOrd="0" presId="urn:microsoft.com/office/officeart/2005/8/layout/hierarchy3"/>
    <dgm:cxn modelId="{EB2C8589-971E-46F8-983D-5F430AC1F1DF}" type="presParOf" srcId="{1AA7219D-C76B-4D9B-8D75-A507B4807386}" destId="{D9B739CA-102D-4772-8481-BF5038EC57FE}" srcOrd="3" destOrd="0" presId="urn:microsoft.com/office/officeart/2005/8/layout/hierarchy3"/>
    <dgm:cxn modelId="{D486A45E-2910-4281-94F9-B3BD0CCA5626}" type="presParOf" srcId="{D9B739CA-102D-4772-8481-BF5038EC57FE}" destId="{9CFAA068-FF8E-4B2D-9089-09B12D0DDA2F}" srcOrd="0" destOrd="0" presId="urn:microsoft.com/office/officeart/2005/8/layout/hierarchy3"/>
    <dgm:cxn modelId="{5C89D80B-CDEC-4705-8473-70F80CB723F6}" type="presParOf" srcId="{9CFAA068-FF8E-4B2D-9089-09B12D0DDA2F}" destId="{37696B4F-5EF6-4D04-A42A-ACC629AC086D}" srcOrd="0" destOrd="0" presId="urn:microsoft.com/office/officeart/2005/8/layout/hierarchy3"/>
    <dgm:cxn modelId="{9B0D6117-FA82-452C-9E8D-F5D3B214149C}" type="presParOf" srcId="{9CFAA068-FF8E-4B2D-9089-09B12D0DDA2F}" destId="{9A850A75-7E4C-4282-ADF6-72424207293F}" srcOrd="1" destOrd="0" presId="urn:microsoft.com/office/officeart/2005/8/layout/hierarchy3"/>
    <dgm:cxn modelId="{82092D4B-1227-4FDC-8F6F-48008D749B99}" type="presParOf" srcId="{D9B739CA-102D-4772-8481-BF5038EC57FE}" destId="{46DB5210-5B5D-4243-B87A-AAD710B60B8A}" srcOrd="1" destOrd="0" presId="urn:microsoft.com/office/officeart/2005/8/layout/hierarchy3"/>
    <dgm:cxn modelId="{C2ED4036-B912-4FAC-9A66-845640465509}" type="presParOf" srcId="{46DB5210-5B5D-4243-B87A-AAD710B60B8A}" destId="{AE1BB12E-A548-4297-B786-EC08EA5DADD2}" srcOrd="0" destOrd="0" presId="urn:microsoft.com/office/officeart/2005/8/layout/hierarchy3"/>
    <dgm:cxn modelId="{76774AA7-7FF4-4274-A366-F970CDF5BAEA}" type="presParOf" srcId="{46DB5210-5B5D-4243-B87A-AAD710B60B8A}" destId="{889FE475-58B8-4092-BDA9-2F9CDFA3169D}" srcOrd="1" destOrd="0" presId="urn:microsoft.com/office/officeart/2005/8/layout/hierarchy3"/>
    <dgm:cxn modelId="{489C7259-2F92-4471-ACA6-C0CB01A49509}" type="presParOf" srcId="{46DB5210-5B5D-4243-B87A-AAD710B60B8A}" destId="{4EEE28E6-B421-4270-B06E-47CD3565D749}" srcOrd="2" destOrd="0" presId="urn:microsoft.com/office/officeart/2005/8/layout/hierarchy3"/>
    <dgm:cxn modelId="{46F9CD9E-E4DB-4A99-B984-8F9F8E281996}" type="presParOf" srcId="{46DB5210-5B5D-4243-B87A-AAD710B60B8A}" destId="{9F256D9B-5534-4265-98EE-C93767AD5ADB}" srcOrd="3" destOrd="0" presId="urn:microsoft.com/office/officeart/2005/8/layout/hierarchy3"/>
    <dgm:cxn modelId="{F1A4025E-DB62-493D-9CF3-44BE1A43FD09}" type="presParOf" srcId="{1AA7219D-C76B-4D9B-8D75-A507B4807386}" destId="{3D58AE88-07EC-4794-A8A2-536E5F32466A}" srcOrd="4" destOrd="0" presId="urn:microsoft.com/office/officeart/2005/8/layout/hierarchy3"/>
    <dgm:cxn modelId="{865A347F-D7CF-4827-8CD1-4A44EA914651}" type="presParOf" srcId="{3D58AE88-07EC-4794-A8A2-536E5F32466A}" destId="{972E3226-F032-4BB8-8783-8ECDD28191A5}" srcOrd="0" destOrd="0" presId="urn:microsoft.com/office/officeart/2005/8/layout/hierarchy3"/>
    <dgm:cxn modelId="{71F3124F-038D-4CB8-A940-55FD341DE043}" type="presParOf" srcId="{972E3226-F032-4BB8-8783-8ECDD28191A5}" destId="{6995EDA9-C7BE-4A18-9C69-50F1C945A282}" srcOrd="0" destOrd="0" presId="urn:microsoft.com/office/officeart/2005/8/layout/hierarchy3"/>
    <dgm:cxn modelId="{566EC923-861D-4CC5-98FE-38B6E44D970E}" type="presParOf" srcId="{972E3226-F032-4BB8-8783-8ECDD28191A5}" destId="{12061261-7510-4CA3-844A-001F9506E82A}" srcOrd="1" destOrd="0" presId="urn:microsoft.com/office/officeart/2005/8/layout/hierarchy3"/>
    <dgm:cxn modelId="{2E4401EF-8B13-48C6-8080-A0A4DF52EE29}" type="presParOf" srcId="{3D58AE88-07EC-4794-A8A2-536E5F32466A}" destId="{8E696E2B-8587-452D-A126-CCF24228C243}" srcOrd="1" destOrd="0" presId="urn:microsoft.com/office/officeart/2005/8/layout/hierarchy3"/>
    <dgm:cxn modelId="{809A95C1-52D0-44A1-B4D7-C1A9B869A72D}" type="presParOf" srcId="{8E696E2B-8587-452D-A126-CCF24228C243}" destId="{CC9FB113-8FC6-4BC9-A42E-065E4E30EA03}" srcOrd="0" destOrd="0" presId="urn:microsoft.com/office/officeart/2005/8/layout/hierarchy3"/>
    <dgm:cxn modelId="{31A4F111-5130-4748-B5FA-C847CAACB9D8}" type="presParOf" srcId="{8E696E2B-8587-452D-A126-CCF24228C243}" destId="{A565C697-A65E-4CD6-8B27-2069A2DEB440}" srcOrd="1" destOrd="0" presId="urn:microsoft.com/office/officeart/2005/8/layout/hierarchy3"/>
    <dgm:cxn modelId="{AFE6F59E-99F2-4A99-A274-50103C0DF970}" type="presParOf" srcId="{8E696E2B-8587-452D-A126-CCF24228C243}" destId="{E2198E7D-4BEC-42AD-BBA5-A58F06FCA870}" srcOrd="2" destOrd="0" presId="urn:microsoft.com/office/officeart/2005/8/layout/hierarchy3"/>
    <dgm:cxn modelId="{C98A5C98-17E8-43EC-8AD7-5BAE84C78278}" type="presParOf" srcId="{8E696E2B-8587-452D-A126-CCF24228C243}" destId="{17E4A403-C613-48FD-BF0C-BF7D7FDD8F66}" srcOrd="3" destOrd="0" presId="urn:microsoft.com/office/officeart/2005/8/layout/hierarchy3"/>
    <dgm:cxn modelId="{771A8EA6-6EAD-4E6B-B812-C5B9E1EC92EB}" type="presParOf" srcId="{8E696E2B-8587-452D-A126-CCF24228C243}" destId="{37764057-09AF-4ED7-B559-CF3828B1C286}" srcOrd="4" destOrd="0" presId="urn:microsoft.com/office/officeart/2005/8/layout/hierarchy3"/>
    <dgm:cxn modelId="{76ABB08D-7F89-4047-9CEF-31E07C411433}" type="presParOf" srcId="{8E696E2B-8587-452D-A126-CCF24228C243}" destId="{836015AF-71B7-409E-A69A-DA0B635C47EA}" srcOrd="5" destOrd="0" presId="urn:microsoft.com/office/officeart/2005/8/layout/hierarchy3"/>
    <dgm:cxn modelId="{AFF639FF-CB0E-4E55-AC3D-BC1906561490}" type="presParOf" srcId="{1AA7219D-C76B-4D9B-8D75-A507B4807386}" destId="{1178EA5B-DC66-430C-BF70-96B3F79BF736}" srcOrd="5" destOrd="0" presId="urn:microsoft.com/office/officeart/2005/8/layout/hierarchy3"/>
    <dgm:cxn modelId="{4CBB3379-E5F0-4981-B5ED-99E7E97C7E6C}" type="presParOf" srcId="{1178EA5B-DC66-430C-BF70-96B3F79BF736}" destId="{5A05EFB7-9656-4451-B146-B9D8B945029E}" srcOrd="0" destOrd="0" presId="urn:microsoft.com/office/officeart/2005/8/layout/hierarchy3"/>
    <dgm:cxn modelId="{3C25CE4B-C0CF-49B8-B6B3-7AA3E98E750D}" type="presParOf" srcId="{5A05EFB7-9656-4451-B146-B9D8B945029E}" destId="{0E455A30-44B4-4CA1-9C48-6BCF42C859E6}" srcOrd="0" destOrd="0" presId="urn:microsoft.com/office/officeart/2005/8/layout/hierarchy3"/>
    <dgm:cxn modelId="{6D549CAB-15D8-4F17-A46E-0EAD6A931799}" type="presParOf" srcId="{5A05EFB7-9656-4451-B146-B9D8B945029E}" destId="{03A98350-7EDE-465C-86C5-BFF36D313A24}" srcOrd="1" destOrd="0" presId="urn:microsoft.com/office/officeart/2005/8/layout/hierarchy3"/>
    <dgm:cxn modelId="{032B3A97-7D1C-47B3-B7D2-8947A8A77EAC}" type="presParOf" srcId="{1178EA5B-DC66-430C-BF70-96B3F79BF736}" destId="{78194C0C-F980-411D-ABE6-FB9C17992014}" srcOrd="1" destOrd="0" presId="urn:microsoft.com/office/officeart/2005/8/layout/hierarchy3"/>
    <dgm:cxn modelId="{D33CDD89-9CB3-4D27-9B69-972F6518FBCC}" type="presParOf" srcId="{78194C0C-F980-411D-ABE6-FB9C17992014}" destId="{D5E666D9-22E1-4BBA-86ED-FC318E3DBABE}" srcOrd="0" destOrd="0" presId="urn:microsoft.com/office/officeart/2005/8/layout/hierarchy3"/>
    <dgm:cxn modelId="{CBEF142E-DCB0-419D-BBB0-449B4286D34F}" type="presParOf" srcId="{78194C0C-F980-411D-ABE6-FB9C17992014}" destId="{0984B77C-EA77-474D-845B-55878A651683}" srcOrd="1" destOrd="0" presId="urn:microsoft.com/office/officeart/2005/8/layout/hierarchy3"/>
    <dgm:cxn modelId="{55AB34B6-3120-44C7-8E91-7371236D08DE}" type="presParOf" srcId="{78194C0C-F980-411D-ABE6-FB9C17992014}" destId="{DB226A15-8781-4E26-B304-85958DB2A4B2}" srcOrd="2" destOrd="0" presId="urn:microsoft.com/office/officeart/2005/8/layout/hierarchy3"/>
    <dgm:cxn modelId="{88453A6E-1E04-4BDC-8131-F784A9D3B6CD}" type="presParOf" srcId="{78194C0C-F980-411D-ABE6-FB9C17992014}" destId="{8984AD6D-18E0-4A44-B812-CA5DB3EDAF5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B4AFDF2-BF1B-4F06-A8A4-B675AEED7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4628D-3608-4D0E-AC0E-132CA8CCCFE6}">
      <dgm:prSet custT="1"/>
      <dgm:spPr>
        <a:solidFill>
          <a:srgbClr val="004599"/>
        </a:solidFill>
      </dgm:spPr>
      <dgm:t>
        <a:bodyPr/>
        <a:lstStyle/>
        <a:p>
          <a:pPr rtl="0"/>
          <a:r>
            <a:rPr lang="en-US" sz="2000" b="1"/>
            <a:t>Technologies</a:t>
          </a:r>
          <a:endParaRPr lang="en-US" sz="2000"/>
        </a:p>
      </dgm:t>
    </dgm:pt>
    <dgm:pt modelId="{E5D51F43-EA1E-44CD-828B-A237695D3FF7}" type="parTrans" cxnId="{4D690711-C7CD-4BD1-A2B6-F9771E0DF9C7}">
      <dgm:prSet/>
      <dgm:spPr/>
      <dgm:t>
        <a:bodyPr/>
        <a:lstStyle/>
        <a:p>
          <a:endParaRPr lang="en-US"/>
        </a:p>
      </dgm:t>
    </dgm:pt>
    <dgm:pt modelId="{61B390D7-37F1-444C-90C2-BD34D1BDE292}" type="sibTrans" cxnId="{4D690711-C7CD-4BD1-A2B6-F9771E0DF9C7}">
      <dgm:prSet/>
      <dgm:spPr/>
      <dgm:t>
        <a:bodyPr/>
        <a:lstStyle/>
        <a:p>
          <a:endParaRPr lang="en-US"/>
        </a:p>
      </dgm:t>
    </dgm:pt>
    <dgm:pt modelId="{1DFE556D-C93B-4AE9-B3FF-3AA9E0895704}">
      <dgm:prSet custT="1"/>
      <dgm:spPr/>
      <dgm:t>
        <a:bodyPr/>
        <a:lstStyle/>
        <a:p>
          <a:pPr rtl="0"/>
          <a:r>
            <a:rPr lang="en-US" sz="1800">
              <a:latin typeface="+mn-lt"/>
            </a:rPr>
            <a:t>Python</a:t>
          </a:r>
        </a:p>
      </dgm:t>
    </dgm:pt>
    <dgm:pt modelId="{EE0ABEA8-5E6A-46CD-BA27-A10AAB97043A}" type="parTrans" cxnId="{863E482A-3DE5-4D2D-9328-F8A9424A5BD3}">
      <dgm:prSet/>
      <dgm:spPr/>
      <dgm:t>
        <a:bodyPr/>
        <a:lstStyle/>
        <a:p>
          <a:endParaRPr lang="en-US"/>
        </a:p>
      </dgm:t>
    </dgm:pt>
    <dgm:pt modelId="{E66A2AF4-F520-48A1-AE1B-81078127339C}" type="sibTrans" cxnId="{863E482A-3DE5-4D2D-9328-F8A9424A5BD3}">
      <dgm:prSet/>
      <dgm:spPr/>
      <dgm:t>
        <a:bodyPr/>
        <a:lstStyle/>
        <a:p>
          <a:endParaRPr lang="en-US"/>
        </a:p>
      </dgm:t>
    </dgm:pt>
    <dgm:pt modelId="{2099F242-8B87-41DC-8030-3BC6E0F3423C}">
      <dgm:prSet custT="1"/>
      <dgm:spPr/>
      <dgm:t>
        <a:bodyPr/>
        <a:lstStyle/>
        <a:p>
          <a:r>
            <a:rPr lang="en-US" sz="1800"/>
            <a:t>TensorFlow</a:t>
          </a:r>
          <a:r>
            <a:rPr lang="en-US" sz="1800">
              <a:latin typeface="Calibri Light" panose="020F0302020204030204"/>
            </a:rPr>
            <a:t> </a:t>
          </a:r>
          <a:endParaRPr lang="en-US" sz="1800">
            <a:latin typeface="+mn-lt"/>
          </a:endParaRPr>
        </a:p>
      </dgm:t>
    </dgm:pt>
    <dgm:pt modelId="{35458976-25F3-4BC8-B2F8-881D51CFA59A}" type="parTrans" cxnId="{4F50D689-8780-49CB-8E9C-D43CB1DEB1E6}">
      <dgm:prSet/>
      <dgm:spPr/>
      <dgm:t>
        <a:bodyPr/>
        <a:lstStyle/>
        <a:p>
          <a:endParaRPr lang="en-US"/>
        </a:p>
      </dgm:t>
    </dgm:pt>
    <dgm:pt modelId="{BCA39F86-9157-4833-8330-45B1642C658F}" type="sibTrans" cxnId="{4F50D689-8780-49CB-8E9C-D43CB1DEB1E6}">
      <dgm:prSet/>
      <dgm:spPr/>
      <dgm:t>
        <a:bodyPr/>
        <a:lstStyle/>
        <a:p>
          <a:endParaRPr lang="en-US"/>
        </a:p>
      </dgm:t>
    </dgm:pt>
    <dgm:pt modelId="{CF235686-283D-40C1-A056-C1315FDAFB27}">
      <dgm:prSet custT="1"/>
      <dgm:spPr/>
      <dgm:t>
        <a:bodyPr/>
        <a:lstStyle/>
        <a:p>
          <a:r>
            <a:rPr lang="en-US" sz="1800">
              <a:latin typeface="+mn-lt"/>
            </a:rPr>
            <a:t>OpenCV</a:t>
          </a:r>
        </a:p>
      </dgm:t>
    </dgm:pt>
    <dgm:pt modelId="{BBE01EAD-DF14-49E7-BEC2-60C2478CE725}" type="parTrans" cxnId="{7E402C1F-F2E7-466A-B727-D14686A178AC}">
      <dgm:prSet/>
      <dgm:spPr/>
      <dgm:t>
        <a:bodyPr/>
        <a:lstStyle/>
        <a:p>
          <a:endParaRPr lang="en-US"/>
        </a:p>
      </dgm:t>
    </dgm:pt>
    <dgm:pt modelId="{7D75FA45-DA67-470C-BB82-8F688991ED83}" type="sibTrans" cxnId="{7E402C1F-F2E7-466A-B727-D14686A178AC}">
      <dgm:prSet/>
      <dgm:spPr/>
      <dgm:t>
        <a:bodyPr/>
        <a:lstStyle/>
        <a:p>
          <a:endParaRPr lang="en-US"/>
        </a:p>
      </dgm:t>
    </dgm:pt>
    <dgm:pt modelId="{57770D0C-DE3D-4604-B150-04BCCD23DEEA}">
      <dgm:prSet custT="1"/>
      <dgm:spPr/>
      <dgm:t>
        <a:bodyPr/>
        <a:lstStyle/>
        <a:p>
          <a:r>
            <a:rPr lang="en-US" sz="1800">
              <a:latin typeface="+mn-lt"/>
            </a:rPr>
            <a:t>ROS</a:t>
          </a:r>
        </a:p>
      </dgm:t>
    </dgm:pt>
    <dgm:pt modelId="{677F88B0-5FC5-48AF-847E-F32BF4939221}" type="parTrans" cxnId="{24DD3D50-A91C-4D75-906A-CBD57738C4EA}">
      <dgm:prSet/>
      <dgm:spPr/>
      <dgm:t>
        <a:bodyPr/>
        <a:lstStyle/>
        <a:p>
          <a:endParaRPr lang="en-US"/>
        </a:p>
      </dgm:t>
    </dgm:pt>
    <dgm:pt modelId="{C58925CB-C365-4398-831E-933DC24707C7}" type="sibTrans" cxnId="{24DD3D50-A91C-4D75-906A-CBD57738C4EA}">
      <dgm:prSet/>
      <dgm:spPr/>
      <dgm:t>
        <a:bodyPr/>
        <a:lstStyle/>
        <a:p>
          <a:endParaRPr lang="en-US"/>
        </a:p>
      </dgm:t>
    </dgm:pt>
    <dgm:pt modelId="{29B4668C-E342-42A3-9E5C-916F76884476}">
      <dgm:prSet custT="1"/>
      <dgm:spPr/>
      <dgm:t>
        <a:bodyPr/>
        <a:lstStyle/>
        <a:p>
          <a:r>
            <a:rPr lang="en-US" sz="1800" err="1">
              <a:latin typeface="+mn-lt"/>
            </a:rPr>
            <a:t>Keras</a:t>
          </a:r>
          <a:endParaRPr lang="en-US" sz="1800">
            <a:latin typeface="+mn-lt"/>
          </a:endParaRPr>
        </a:p>
      </dgm:t>
    </dgm:pt>
    <dgm:pt modelId="{CED4CAB8-D9B6-4C9D-867A-38ED0CC1CEF8}" type="parTrans" cxnId="{22AEF89C-6253-4EBF-B949-FEA4040C09C9}">
      <dgm:prSet/>
      <dgm:spPr/>
      <dgm:t>
        <a:bodyPr/>
        <a:lstStyle/>
        <a:p>
          <a:endParaRPr lang="en-US"/>
        </a:p>
      </dgm:t>
    </dgm:pt>
    <dgm:pt modelId="{BA98BF5A-1381-403E-99A3-B89D1805FBBB}" type="sibTrans" cxnId="{22AEF89C-6253-4EBF-B949-FEA4040C09C9}">
      <dgm:prSet/>
      <dgm:spPr/>
      <dgm:t>
        <a:bodyPr/>
        <a:lstStyle/>
        <a:p>
          <a:endParaRPr lang="en-US"/>
        </a:p>
      </dgm:t>
    </dgm:pt>
    <dgm:pt modelId="{6CD076F6-D676-4CED-93EE-C13425BCCB9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/>
            <a:t>Google </a:t>
          </a:r>
          <a:r>
            <a:rPr lang="en-US" sz="1800" err="1"/>
            <a:t>Colab</a:t>
          </a:r>
          <a:endParaRPr lang="en-US" sz="1800">
            <a:latin typeface="+mn-lt"/>
          </a:endParaRPr>
        </a:p>
      </dgm:t>
    </dgm:pt>
    <dgm:pt modelId="{EC142795-4497-40A0-9384-77BF6321A867}" type="parTrans" cxnId="{205FAFED-3D40-491D-8B5D-B2623A572118}">
      <dgm:prSet/>
      <dgm:spPr/>
      <dgm:t>
        <a:bodyPr/>
        <a:lstStyle/>
        <a:p>
          <a:endParaRPr lang="en-US"/>
        </a:p>
      </dgm:t>
    </dgm:pt>
    <dgm:pt modelId="{4E003F08-6AE5-4A9E-8511-36B903221303}" type="sibTrans" cxnId="{205FAFED-3D40-491D-8B5D-B2623A572118}">
      <dgm:prSet/>
      <dgm:spPr/>
      <dgm:t>
        <a:bodyPr/>
        <a:lstStyle/>
        <a:p>
          <a:endParaRPr lang="en-US"/>
        </a:p>
      </dgm:t>
    </dgm:pt>
    <dgm:pt modelId="{847B5AF4-FA06-46F8-B703-44C746975E68}" type="pres">
      <dgm:prSet presAssocID="{FB4AFDF2-BF1B-4F06-A8A4-B675AEED7ACB}" presName="linear" presStyleCnt="0">
        <dgm:presLayoutVars>
          <dgm:animLvl val="lvl"/>
          <dgm:resizeHandles val="exact"/>
        </dgm:presLayoutVars>
      </dgm:prSet>
      <dgm:spPr/>
    </dgm:pt>
    <dgm:pt modelId="{D01CE1C4-6687-4A7B-95E8-62C3E1351679}" type="pres">
      <dgm:prSet presAssocID="{5E24628D-3608-4D0E-AC0E-132CA8CCCFE6}" presName="parentText" presStyleLbl="node1" presStyleIdx="0" presStyleCnt="1" custLinFactNeighborX="180" custLinFactNeighborY="-13296">
        <dgm:presLayoutVars>
          <dgm:chMax val="0"/>
          <dgm:bulletEnabled val="1"/>
        </dgm:presLayoutVars>
      </dgm:prSet>
      <dgm:spPr/>
    </dgm:pt>
    <dgm:pt modelId="{129B5FB0-516F-4D70-A9E4-3BCC0B24C3AD}" type="pres">
      <dgm:prSet presAssocID="{5E24628D-3608-4D0E-AC0E-132CA8CCCFE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CB48D07-18C6-491C-9266-FC080E8B9CAD}" type="presOf" srcId="{29B4668C-E342-42A3-9E5C-916F76884476}" destId="{129B5FB0-516F-4D70-A9E4-3BCC0B24C3AD}" srcOrd="0" destOrd="4" presId="urn:microsoft.com/office/officeart/2005/8/layout/vList2"/>
    <dgm:cxn modelId="{4D690711-C7CD-4BD1-A2B6-F9771E0DF9C7}" srcId="{FB4AFDF2-BF1B-4F06-A8A4-B675AEED7ACB}" destId="{5E24628D-3608-4D0E-AC0E-132CA8CCCFE6}" srcOrd="0" destOrd="0" parTransId="{E5D51F43-EA1E-44CD-828B-A237695D3FF7}" sibTransId="{61B390D7-37F1-444C-90C2-BD34D1BDE292}"/>
    <dgm:cxn modelId="{7E402C1F-F2E7-466A-B727-D14686A178AC}" srcId="{5E24628D-3608-4D0E-AC0E-132CA8CCCFE6}" destId="{CF235686-283D-40C1-A056-C1315FDAFB27}" srcOrd="2" destOrd="0" parTransId="{BBE01EAD-DF14-49E7-BEC2-60C2478CE725}" sibTransId="{7D75FA45-DA67-470C-BB82-8F688991ED83}"/>
    <dgm:cxn modelId="{863E482A-3DE5-4D2D-9328-F8A9424A5BD3}" srcId="{5E24628D-3608-4D0E-AC0E-132CA8CCCFE6}" destId="{1DFE556D-C93B-4AE9-B3FF-3AA9E0895704}" srcOrd="0" destOrd="0" parTransId="{EE0ABEA8-5E6A-46CD-BA27-A10AAB97043A}" sibTransId="{E66A2AF4-F520-48A1-AE1B-81078127339C}"/>
    <dgm:cxn modelId="{7B0A3E5D-2F9D-41A1-8BE6-3337BF21109A}" type="presOf" srcId="{6CD076F6-D676-4CED-93EE-C13425BCCB92}" destId="{129B5FB0-516F-4D70-A9E4-3BCC0B24C3AD}" srcOrd="0" destOrd="5" presId="urn:microsoft.com/office/officeart/2005/8/layout/vList2"/>
    <dgm:cxn modelId="{A4DEBD5D-9097-4582-A6E9-3C28D6EDA16A}" type="presOf" srcId="{57770D0C-DE3D-4604-B150-04BCCD23DEEA}" destId="{129B5FB0-516F-4D70-A9E4-3BCC0B24C3AD}" srcOrd="0" destOrd="3" presId="urn:microsoft.com/office/officeart/2005/8/layout/vList2"/>
    <dgm:cxn modelId="{6111154E-D2BF-4DFB-8B35-59E5AE6AFC0E}" type="presOf" srcId="{2099F242-8B87-41DC-8030-3BC6E0F3423C}" destId="{129B5FB0-516F-4D70-A9E4-3BCC0B24C3AD}" srcOrd="0" destOrd="1" presId="urn:microsoft.com/office/officeart/2005/8/layout/vList2"/>
    <dgm:cxn modelId="{24DD3D50-A91C-4D75-906A-CBD57738C4EA}" srcId="{5E24628D-3608-4D0E-AC0E-132CA8CCCFE6}" destId="{57770D0C-DE3D-4604-B150-04BCCD23DEEA}" srcOrd="3" destOrd="0" parTransId="{677F88B0-5FC5-48AF-847E-F32BF4939221}" sibTransId="{C58925CB-C365-4398-831E-933DC24707C7}"/>
    <dgm:cxn modelId="{C3BF9657-3345-4C57-B1B9-305ABC67B4EC}" type="presOf" srcId="{FB4AFDF2-BF1B-4F06-A8A4-B675AEED7ACB}" destId="{847B5AF4-FA06-46F8-B703-44C746975E68}" srcOrd="0" destOrd="0" presId="urn:microsoft.com/office/officeart/2005/8/layout/vList2"/>
    <dgm:cxn modelId="{DF9BAC58-03A8-47AF-B30F-567D5E540154}" type="presOf" srcId="{CF235686-283D-40C1-A056-C1315FDAFB27}" destId="{129B5FB0-516F-4D70-A9E4-3BCC0B24C3AD}" srcOrd="0" destOrd="2" presId="urn:microsoft.com/office/officeart/2005/8/layout/vList2"/>
    <dgm:cxn modelId="{4F50D689-8780-49CB-8E9C-D43CB1DEB1E6}" srcId="{5E24628D-3608-4D0E-AC0E-132CA8CCCFE6}" destId="{2099F242-8B87-41DC-8030-3BC6E0F3423C}" srcOrd="1" destOrd="0" parTransId="{35458976-25F3-4BC8-B2F8-881D51CFA59A}" sibTransId="{BCA39F86-9157-4833-8330-45B1642C658F}"/>
    <dgm:cxn modelId="{87AC399B-C8A0-4BD3-B950-8E83DA098123}" type="presOf" srcId="{5E24628D-3608-4D0E-AC0E-132CA8CCCFE6}" destId="{D01CE1C4-6687-4A7B-95E8-62C3E1351679}" srcOrd="0" destOrd="0" presId="urn:microsoft.com/office/officeart/2005/8/layout/vList2"/>
    <dgm:cxn modelId="{22AEF89C-6253-4EBF-B949-FEA4040C09C9}" srcId="{5E24628D-3608-4D0E-AC0E-132CA8CCCFE6}" destId="{29B4668C-E342-42A3-9E5C-916F76884476}" srcOrd="4" destOrd="0" parTransId="{CED4CAB8-D9B6-4C9D-867A-38ED0CC1CEF8}" sibTransId="{BA98BF5A-1381-403E-99A3-B89D1805FBBB}"/>
    <dgm:cxn modelId="{96751FD2-AFC3-437B-8D55-AC1C454AED1D}" type="presOf" srcId="{1DFE556D-C93B-4AE9-B3FF-3AA9E0895704}" destId="{129B5FB0-516F-4D70-A9E4-3BCC0B24C3AD}" srcOrd="0" destOrd="0" presId="urn:microsoft.com/office/officeart/2005/8/layout/vList2"/>
    <dgm:cxn modelId="{205FAFED-3D40-491D-8B5D-B2623A572118}" srcId="{5E24628D-3608-4D0E-AC0E-132CA8CCCFE6}" destId="{6CD076F6-D676-4CED-93EE-C13425BCCB92}" srcOrd="5" destOrd="0" parTransId="{EC142795-4497-40A0-9384-77BF6321A867}" sibTransId="{4E003F08-6AE5-4A9E-8511-36B903221303}"/>
    <dgm:cxn modelId="{4EF9E0F6-349A-43C4-9A60-01E448114A6B}" type="presParOf" srcId="{847B5AF4-FA06-46F8-B703-44C746975E68}" destId="{D01CE1C4-6687-4A7B-95E8-62C3E1351679}" srcOrd="0" destOrd="0" presId="urn:microsoft.com/office/officeart/2005/8/layout/vList2"/>
    <dgm:cxn modelId="{6B5A8B76-37C8-4B9D-8DB9-EA5D5D168C6D}" type="presParOf" srcId="{847B5AF4-FA06-46F8-B703-44C746975E68}" destId="{129B5FB0-516F-4D70-A9E4-3BCC0B24C3A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8738214-4052-4ADC-9DDD-2FC3C0D2BDDD}" type="doc">
      <dgm:prSet loTypeId="urn:diagrams.loki3.com/Bracket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E591F9C-EB41-459C-A0EE-BE23D037224D}">
      <dgm:prSet phldrT="[Text]" custT="1"/>
      <dgm:spPr>
        <a:solidFill>
          <a:srgbClr val="0ACCFA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Functional Requirements</a:t>
          </a:r>
        </a:p>
      </dgm:t>
    </dgm:pt>
    <dgm:pt modelId="{55A06D8D-AA94-459E-8538-E7ADF03EBA9E}" type="parTrans" cxnId="{1E683A0D-E988-42C7-BAFA-F4B49D90148A}">
      <dgm:prSet/>
      <dgm:spPr/>
      <dgm:t>
        <a:bodyPr/>
        <a:lstStyle/>
        <a:p>
          <a:endParaRPr lang="en-US"/>
        </a:p>
      </dgm:t>
    </dgm:pt>
    <dgm:pt modelId="{C5EE95A5-CF6B-4050-8D62-160807EBDE35}" type="sibTrans" cxnId="{1E683A0D-E988-42C7-BAFA-F4B49D90148A}">
      <dgm:prSet/>
      <dgm:spPr/>
      <dgm:t>
        <a:bodyPr/>
        <a:lstStyle/>
        <a:p>
          <a:endParaRPr lang="en-US"/>
        </a:p>
      </dgm:t>
    </dgm:pt>
    <dgm:pt modelId="{C5F972B5-2E9C-450C-A4A2-B06493234D34}">
      <dgm:prSet phldrT="[Text]" custT="1"/>
      <dgm:spPr>
        <a:solidFill>
          <a:srgbClr val="0ACCFA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Non-Functional Requirements</a:t>
          </a:r>
        </a:p>
      </dgm:t>
    </dgm:pt>
    <dgm:pt modelId="{5E7D7FA3-4AEE-4AB9-BD2A-F64FAF39859F}" type="parTrans" cxnId="{39933894-73E3-4483-B9B8-1476B3F3F523}">
      <dgm:prSet/>
      <dgm:spPr/>
      <dgm:t>
        <a:bodyPr/>
        <a:lstStyle/>
        <a:p>
          <a:endParaRPr lang="en-US"/>
        </a:p>
      </dgm:t>
    </dgm:pt>
    <dgm:pt modelId="{9586463B-C010-4799-ABB5-F514FAFCBF94}" type="sibTrans" cxnId="{39933894-73E3-4483-B9B8-1476B3F3F523}">
      <dgm:prSet/>
      <dgm:spPr/>
      <dgm:t>
        <a:bodyPr/>
        <a:lstStyle/>
        <a:p>
          <a:endParaRPr lang="en-US"/>
        </a:p>
      </dgm:t>
    </dgm:pt>
    <dgm:pt modelId="{6435D711-A844-4C67-9E75-88CE4F4517A3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Adaptability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AC0F6CF-131F-4D19-8747-6003775ADEC9}" type="parTrans" cxnId="{3177FFD5-125A-434C-B15D-989908348210}">
      <dgm:prSet/>
      <dgm:spPr/>
      <dgm:t>
        <a:bodyPr/>
        <a:lstStyle/>
        <a:p>
          <a:endParaRPr lang="en-US"/>
        </a:p>
      </dgm:t>
    </dgm:pt>
    <dgm:pt modelId="{9E8438C8-E50F-4A2B-8ADA-D3998C0AFC3C}" type="sibTrans" cxnId="{3177FFD5-125A-434C-B15D-989908348210}">
      <dgm:prSet/>
      <dgm:spPr/>
      <dgm:t>
        <a:bodyPr/>
        <a:lstStyle/>
        <a:p>
          <a:endParaRPr lang="en-US"/>
        </a:p>
      </dgm:t>
    </dgm:pt>
    <dgm:pt modelId="{82408588-C65F-4ED2-A39A-4B844B1662A5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Capability to get the correct value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05714628-5771-4376-8C6C-4D55F5F2265D}" type="parTrans" cxnId="{93FD33EE-008B-4994-90D2-E04D3E7BBF8E}">
      <dgm:prSet/>
      <dgm:spPr/>
      <dgm:t>
        <a:bodyPr/>
        <a:lstStyle/>
        <a:p>
          <a:endParaRPr lang="en-US"/>
        </a:p>
      </dgm:t>
    </dgm:pt>
    <dgm:pt modelId="{138D2E22-0BFA-48AE-9C19-B1481E72B0E8}" type="sibTrans" cxnId="{93FD33EE-008B-4994-90D2-E04D3E7BBF8E}">
      <dgm:prSet/>
      <dgm:spPr/>
      <dgm:t>
        <a:bodyPr/>
        <a:lstStyle/>
        <a:p>
          <a:endParaRPr lang="en-US"/>
        </a:p>
      </dgm:t>
    </dgm:pt>
    <dgm:pt modelId="{5452FABE-07F0-441B-B060-95BAE109DB42}">
      <dgm:prSet custT="1"/>
      <dgm:spPr>
        <a:ln>
          <a:solidFill>
            <a:srgbClr val="009AD0"/>
          </a:solidFill>
        </a:ln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Precisely identify the tea stem</a:t>
          </a:r>
        </a:p>
      </dgm:t>
    </dgm:pt>
    <dgm:pt modelId="{4D9F16EF-E56F-4714-9C1A-6DFA668545B5}" type="parTrans" cxnId="{22F9D119-26E8-4B5B-82CA-75C5CE53642E}">
      <dgm:prSet/>
      <dgm:spPr/>
      <dgm:t>
        <a:bodyPr/>
        <a:lstStyle/>
        <a:p>
          <a:endParaRPr lang="en-US"/>
        </a:p>
      </dgm:t>
    </dgm:pt>
    <dgm:pt modelId="{E3D54683-A2D0-4D95-8920-6B6FBECD7398}" type="sibTrans" cxnId="{22F9D119-26E8-4B5B-82CA-75C5CE53642E}">
      <dgm:prSet/>
      <dgm:spPr/>
      <dgm:t>
        <a:bodyPr/>
        <a:lstStyle/>
        <a:p>
          <a:endParaRPr lang="en-US"/>
        </a:p>
      </dgm:t>
    </dgm:pt>
    <dgm:pt modelId="{FA5F652E-9726-41A7-A0DF-FA55606BAC4F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Capability  to pass the accurate value to the liquid spraying controller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434B445-3755-43AC-AC1B-03A80D7D28DB}" type="parTrans" cxnId="{4AF6B201-89FA-41D6-800D-47EF3CDC047C}">
      <dgm:prSet/>
      <dgm:spPr/>
      <dgm:t>
        <a:bodyPr/>
        <a:lstStyle/>
        <a:p>
          <a:endParaRPr lang="en-US"/>
        </a:p>
      </dgm:t>
    </dgm:pt>
    <dgm:pt modelId="{959349B3-163E-4354-9D23-059DF17B64EE}" type="sibTrans" cxnId="{4AF6B201-89FA-41D6-800D-47EF3CDC047C}">
      <dgm:prSet/>
      <dgm:spPr/>
      <dgm:t>
        <a:bodyPr/>
        <a:lstStyle/>
        <a:p>
          <a:endParaRPr lang="en-US"/>
        </a:p>
      </dgm:t>
    </dgm:pt>
    <dgm:pt modelId="{DC7C38AB-13B1-4F67-82BF-B6E6AB4519CC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</dgm:t>
    </dgm:pt>
    <dgm:pt modelId="{7C29A348-D6EC-4386-B49F-E85C37E04E74}" type="parTrans" cxnId="{BCBA2CD5-5163-4FA4-B3BC-D736D07D7609}">
      <dgm:prSet/>
      <dgm:spPr/>
      <dgm:t>
        <a:bodyPr/>
        <a:lstStyle/>
        <a:p>
          <a:endParaRPr lang="en-US"/>
        </a:p>
      </dgm:t>
    </dgm:pt>
    <dgm:pt modelId="{92A50C20-7633-4CE0-95A6-8871737231BA}" type="sibTrans" cxnId="{BCBA2CD5-5163-4FA4-B3BC-D736D07D7609}">
      <dgm:prSet/>
      <dgm:spPr/>
      <dgm:t>
        <a:bodyPr/>
        <a:lstStyle/>
        <a:p>
          <a:endParaRPr lang="en-US"/>
        </a:p>
      </dgm:t>
    </dgm:pt>
    <dgm:pt modelId="{FD38DDF4-0765-4865-8BB4-273B3C2947FE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/>
            <a:t>Efficient</a:t>
          </a:r>
          <a:endParaRPr lang="en-US" sz="18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4798FDDD-8F2A-4CEC-9482-64E7CF240399}" type="parTrans" cxnId="{6957B9A1-B29B-493B-9A8E-3C1964376B4E}">
      <dgm:prSet/>
      <dgm:spPr/>
      <dgm:t>
        <a:bodyPr/>
        <a:lstStyle/>
        <a:p>
          <a:endParaRPr lang="en-US"/>
        </a:p>
      </dgm:t>
    </dgm:pt>
    <dgm:pt modelId="{31717ACF-B47E-4AE7-8BA1-A99E8334975F}" type="sibTrans" cxnId="{6957B9A1-B29B-493B-9A8E-3C1964376B4E}">
      <dgm:prSet/>
      <dgm:spPr/>
      <dgm:t>
        <a:bodyPr/>
        <a:lstStyle/>
        <a:p>
          <a:endParaRPr lang="en-US"/>
        </a:p>
      </dgm:t>
    </dgm:pt>
    <dgm:pt modelId="{06649F6F-02B2-49EB-85FE-B2F5A64DD627}">
      <dgm:prSet custT="1"/>
      <dgm:spPr>
        <a:ln>
          <a:solidFill>
            <a:srgbClr val="009AD0"/>
          </a:solidFill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/>
            <a:t>Accuracy</a:t>
          </a:r>
          <a:endParaRPr lang="en-US" sz="18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0FDD74D8-B25B-4DD9-9394-AAC88FCA210D}" type="parTrans" cxnId="{77F015CE-F5DF-451E-81AE-7DD597502941}">
      <dgm:prSet/>
      <dgm:spPr/>
      <dgm:t>
        <a:bodyPr/>
        <a:lstStyle/>
        <a:p>
          <a:endParaRPr lang="en-US"/>
        </a:p>
      </dgm:t>
    </dgm:pt>
    <dgm:pt modelId="{A449D1C6-CCE3-4AF4-A1EE-44BF2EA06D09}" type="sibTrans" cxnId="{77F015CE-F5DF-451E-81AE-7DD597502941}">
      <dgm:prSet/>
      <dgm:spPr/>
      <dgm:t>
        <a:bodyPr/>
        <a:lstStyle/>
        <a:p>
          <a:endParaRPr lang="en-US"/>
        </a:p>
      </dgm:t>
    </dgm:pt>
    <dgm:pt modelId="{8B5E9973-0D42-4D7B-848E-BC164300F3D2}" type="pres">
      <dgm:prSet presAssocID="{78738214-4052-4ADC-9DDD-2FC3C0D2BDDD}" presName="Name0" presStyleCnt="0">
        <dgm:presLayoutVars>
          <dgm:dir/>
          <dgm:animLvl val="lvl"/>
          <dgm:resizeHandles val="exact"/>
        </dgm:presLayoutVars>
      </dgm:prSet>
      <dgm:spPr/>
    </dgm:pt>
    <dgm:pt modelId="{23461F3B-BF3F-4BE6-9020-F00B267F72AD}" type="pres">
      <dgm:prSet presAssocID="{7E591F9C-EB41-459C-A0EE-BE23D037224D}" presName="linNode" presStyleCnt="0"/>
      <dgm:spPr/>
    </dgm:pt>
    <dgm:pt modelId="{CDAF3090-0AA6-4C76-8327-172A68CFEBC3}" type="pres">
      <dgm:prSet presAssocID="{7E591F9C-EB41-459C-A0EE-BE23D037224D}" presName="parTx" presStyleLbl="revTx" presStyleIdx="0" presStyleCnt="2">
        <dgm:presLayoutVars>
          <dgm:chMax val="1"/>
          <dgm:bulletEnabled val="1"/>
        </dgm:presLayoutVars>
      </dgm:prSet>
      <dgm:spPr/>
    </dgm:pt>
    <dgm:pt modelId="{2945E9E8-A82A-431A-9458-0FA2C1A7C94A}" type="pres">
      <dgm:prSet presAssocID="{7E591F9C-EB41-459C-A0EE-BE23D037224D}" presName="bracket" presStyleLbl="parChTrans1D1" presStyleIdx="0" presStyleCnt="2"/>
      <dgm:spPr>
        <a:ln>
          <a:solidFill>
            <a:srgbClr val="009AD0"/>
          </a:solidFill>
        </a:ln>
      </dgm:spPr>
    </dgm:pt>
    <dgm:pt modelId="{486233F8-95AA-4BB9-B529-55763DC5EC97}" type="pres">
      <dgm:prSet presAssocID="{7E591F9C-EB41-459C-A0EE-BE23D037224D}" presName="spH" presStyleCnt="0"/>
      <dgm:spPr/>
    </dgm:pt>
    <dgm:pt modelId="{A78AE057-FDFB-405E-9D57-8F91A67EBB59}" type="pres">
      <dgm:prSet presAssocID="{7E591F9C-EB41-459C-A0EE-BE23D037224D}" presName="desTx" presStyleLbl="node1" presStyleIdx="0" presStyleCnt="2">
        <dgm:presLayoutVars>
          <dgm:bulletEnabled val="1"/>
        </dgm:presLayoutVars>
      </dgm:prSet>
      <dgm:spPr/>
    </dgm:pt>
    <dgm:pt modelId="{79291B26-D5F9-45C5-A429-97648C62CADA}" type="pres">
      <dgm:prSet presAssocID="{C5EE95A5-CF6B-4050-8D62-160807EBDE35}" presName="spV" presStyleCnt="0"/>
      <dgm:spPr/>
    </dgm:pt>
    <dgm:pt modelId="{652B2944-9D95-4350-8BF4-50E5A0DADE84}" type="pres">
      <dgm:prSet presAssocID="{C5F972B5-2E9C-450C-A4A2-B06493234D34}" presName="linNode" presStyleCnt="0"/>
      <dgm:spPr/>
    </dgm:pt>
    <dgm:pt modelId="{06BF5607-9840-45C3-AD43-33099A9F6972}" type="pres">
      <dgm:prSet presAssocID="{C5F972B5-2E9C-450C-A4A2-B06493234D34}" presName="parTx" presStyleLbl="revTx" presStyleIdx="1" presStyleCnt="2">
        <dgm:presLayoutVars>
          <dgm:chMax val="1"/>
          <dgm:bulletEnabled val="1"/>
        </dgm:presLayoutVars>
      </dgm:prSet>
      <dgm:spPr/>
    </dgm:pt>
    <dgm:pt modelId="{08015475-7F1B-485B-B322-80EA6AA710AC}" type="pres">
      <dgm:prSet presAssocID="{C5F972B5-2E9C-450C-A4A2-B06493234D34}" presName="bracket" presStyleLbl="parChTrans1D1" presStyleIdx="1" presStyleCnt="2"/>
      <dgm:spPr>
        <a:ln>
          <a:solidFill>
            <a:srgbClr val="009AD0"/>
          </a:solidFill>
        </a:ln>
      </dgm:spPr>
    </dgm:pt>
    <dgm:pt modelId="{F7F66474-3BD7-4DCE-8453-105A4E8B57B9}" type="pres">
      <dgm:prSet presAssocID="{C5F972B5-2E9C-450C-A4A2-B06493234D34}" presName="spH" presStyleCnt="0"/>
      <dgm:spPr/>
    </dgm:pt>
    <dgm:pt modelId="{FE07A91A-A2F4-4878-8133-59032D837DB9}" type="pres">
      <dgm:prSet presAssocID="{C5F972B5-2E9C-450C-A4A2-B06493234D34}" presName="desTx" presStyleLbl="node1" presStyleIdx="1" presStyleCnt="2">
        <dgm:presLayoutVars>
          <dgm:bulletEnabled val="1"/>
        </dgm:presLayoutVars>
      </dgm:prSet>
      <dgm:spPr>
        <a:xfrm>
          <a:off x="3587824" y="853118"/>
          <a:ext cx="7624126" cy="1331065"/>
        </a:xfrm>
        <a:prstGeom prst="rect">
          <a:avLst/>
        </a:prstGeom>
      </dgm:spPr>
    </dgm:pt>
  </dgm:ptLst>
  <dgm:cxnLst>
    <dgm:cxn modelId="{4AF6B201-89FA-41D6-800D-47EF3CDC047C}" srcId="{7E591F9C-EB41-459C-A0EE-BE23D037224D}" destId="{FA5F652E-9726-41A7-A0DF-FA55606BAC4F}" srcOrd="2" destOrd="0" parTransId="{A434B445-3755-43AC-AC1B-03A80D7D28DB}" sibTransId="{959349B3-163E-4354-9D23-059DF17B64EE}"/>
    <dgm:cxn modelId="{C52C3B03-C9AC-4398-91D5-C525B484CEFA}" type="presOf" srcId="{C5F972B5-2E9C-450C-A4A2-B06493234D34}" destId="{06BF5607-9840-45C3-AD43-33099A9F6972}" srcOrd="0" destOrd="0" presId="urn:diagrams.loki3.com/BracketList"/>
    <dgm:cxn modelId="{1E683A0D-E988-42C7-BAFA-F4B49D90148A}" srcId="{78738214-4052-4ADC-9DDD-2FC3C0D2BDDD}" destId="{7E591F9C-EB41-459C-A0EE-BE23D037224D}" srcOrd="0" destOrd="0" parTransId="{55A06D8D-AA94-459E-8538-E7ADF03EBA9E}" sibTransId="{C5EE95A5-CF6B-4050-8D62-160807EBDE35}"/>
    <dgm:cxn modelId="{22F9D119-26E8-4B5B-82CA-75C5CE53642E}" srcId="{7E591F9C-EB41-459C-A0EE-BE23D037224D}" destId="{5452FABE-07F0-441B-B060-95BAE109DB42}" srcOrd="0" destOrd="0" parTransId="{4D9F16EF-E56F-4714-9C1A-6DFA668545B5}" sibTransId="{E3D54683-A2D0-4D95-8920-6B6FBECD7398}"/>
    <dgm:cxn modelId="{9C33011C-AB5E-442C-90E9-4E72A14DA4D1}" type="presOf" srcId="{5452FABE-07F0-441B-B060-95BAE109DB42}" destId="{A78AE057-FDFB-405E-9D57-8F91A67EBB59}" srcOrd="0" destOrd="0" presId="urn:diagrams.loki3.com/BracketList"/>
    <dgm:cxn modelId="{6DA47326-7076-46C5-B240-09F63D1D4707}" type="presOf" srcId="{78738214-4052-4ADC-9DDD-2FC3C0D2BDDD}" destId="{8B5E9973-0D42-4D7B-848E-BC164300F3D2}" srcOrd="0" destOrd="0" presId="urn:diagrams.loki3.com/BracketList"/>
    <dgm:cxn modelId="{8CAD4E44-B857-4C65-82FE-F5F8C61040F3}" type="presOf" srcId="{06649F6F-02B2-49EB-85FE-B2F5A64DD627}" destId="{FE07A91A-A2F4-4878-8133-59032D837DB9}" srcOrd="0" destOrd="3" presId="urn:diagrams.loki3.com/BracketList"/>
    <dgm:cxn modelId="{76017945-D964-4FA5-BBCF-BBE79B93D7A0}" type="presOf" srcId="{DC7C38AB-13B1-4F67-82BF-B6E6AB4519CC}" destId="{FE07A91A-A2F4-4878-8133-59032D837DB9}" srcOrd="0" destOrd="1" presId="urn:diagrams.loki3.com/BracketList"/>
    <dgm:cxn modelId="{479E9C46-4AF3-4FC5-A586-B187019B4F72}" type="presOf" srcId="{FA5F652E-9726-41A7-A0DF-FA55606BAC4F}" destId="{A78AE057-FDFB-405E-9D57-8F91A67EBB59}" srcOrd="0" destOrd="2" presId="urn:diagrams.loki3.com/BracketList"/>
    <dgm:cxn modelId="{25EF3B7B-F476-4E3B-ACE0-0BF6A2F22254}" type="presOf" srcId="{82408588-C65F-4ED2-A39A-4B844B1662A5}" destId="{A78AE057-FDFB-405E-9D57-8F91A67EBB59}" srcOrd="0" destOrd="1" presId="urn:diagrams.loki3.com/BracketList"/>
    <dgm:cxn modelId="{83DD2084-9D3F-4B21-8174-D197748CCAA2}" type="presOf" srcId="{6435D711-A844-4C67-9E75-88CE4F4517A3}" destId="{FE07A91A-A2F4-4878-8133-59032D837DB9}" srcOrd="0" destOrd="0" presId="urn:diagrams.loki3.com/BracketList"/>
    <dgm:cxn modelId="{39933894-73E3-4483-B9B8-1476B3F3F523}" srcId="{78738214-4052-4ADC-9DDD-2FC3C0D2BDDD}" destId="{C5F972B5-2E9C-450C-A4A2-B06493234D34}" srcOrd="1" destOrd="0" parTransId="{5E7D7FA3-4AEE-4AB9-BD2A-F64FAF39859F}" sibTransId="{9586463B-C010-4799-ABB5-F514FAFCBF94}"/>
    <dgm:cxn modelId="{6957B9A1-B29B-493B-9A8E-3C1964376B4E}" srcId="{C5F972B5-2E9C-450C-A4A2-B06493234D34}" destId="{FD38DDF4-0765-4865-8BB4-273B3C2947FE}" srcOrd="2" destOrd="0" parTransId="{4798FDDD-8F2A-4CEC-9482-64E7CF240399}" sibTransId="{31717ACF-B47E-4AE7-8BA1-A99E8334975F}"/>
    <dgm:cxn modelId="{9980D6CA-4808-44AF-BC66-F634016C5A34}" type="presOf" srcId="{FD38DDF4-0765-4865-8BB4-273B3C2947FE}" destId="{FE07A91A-A2F4-4878-8133-59032D837DB9}" srcOrd="0" destOrd="2" presId="urn:diagrams.loki3.com/BracketList"/>
    <dgm:cxn modelId="{77F015CE-F5DF-451E-81AE-7DD597502941}" srcId="{C5F972B5-2E9C-450C-A4A2-B06493234D34}" destId="{06649F6F-02B2-49EB-85FE-B2F5A64DD627}" srcOrd="3" destOrd="0" parTransId="{0FDD74D8-B25B-4DD9-9394-AAC88FCA210D}" sibTransId="{A449D1C6-CCE3-4AF4-A1EE-44BF2EA06D09}"/>
    <dgm:cxn modelId="{BCBA2CD5-5163-4FA4-B3BC-D736D07D7609}" srcId="{C5F972B5-2E9C-450C-A4A2-B06493234D34}" destId="{DC7C38AB-13B1-4F67-82BF-B6E6AB4519CC}" srcOrd="1" destOrd="0" parTransId="{7C29A348-D6EC-4386-B49F-E85C37E04E74}" sibTransId="{92A50C20-7633-4CE0-95A6-8871737231BA}"/>
    <dgm:cxn modelId="{3177FFD5-125A-434C-B15D-989908348210}" srcId="{C5F972B5-2E9C-450C-A4A2-B06493234D34}" destId="{6435D711-A844-4C67-9E75-88CE4F4517A3}" srcOrd="0" destOrd="0" parTransId="{AAC0F6CF-131F-4D19-8747-6003775ADEC9}" sibTransId="{9E8438C8-E50F-4A2B-8ADA-D3998C0AFC3C}"/>
    <dgm:cxn modelId="{A32693EC-C453-48D8-8F3E-10B927276D3C}" type="presOf" srcId="{7E591F9C-EB41-459C-A0EE-BE23D037224D}" destId="{CDAF3090-0AA6-4C76-8327-172A68CFEBC3}" srcOrd="0" destOrd="0" presId="urn:diagrams.loki3.com/BracketList"/>
    <dgm:cxn modelId="{93FD33EE-008B-4994-90D2-E04D3E7BBF8E}" srcId="{7E591F9C-EB41-459C-A0EE-BE23D037224D}" destId="{82408588-C65F-4ED2-A39A-4B844B1662A5}" srcOrd="1" destOrd="0" parTransId="{05714628-5771-4376-8C6C-4D55F5F2265D}" sibTransId="{138D2E22-0BFA-48AE-9C19-B1481E72B0E8}"/>
    <dgm:cxn modelId="{5C27D633-B3C7-4092-8B6C-A402DA3A1505}" type="presParOf" srcId="{8B5E9973-0D42-4D7B-848E-BC164300F3D2}" destId="{23461F3B-BF3F-4BE6-9020-F00B267F72AD}" srcOrd="0" destOrd="0" presId="urn:diagrams.loki3.com/BracketList"/>
    <dgm:cxn modelId="{98B45A82-805B-48EF-AC0A-43D5072D1D4F}" type="presParOf" srcId="{23461F3B-BF3F-4BE6-9020-F00B267F72AD}" destId="{CDAF3090-0AA6-4C76-8327-172A68CFEBC3}" srcOrd="0" destOrd="0" presId="urn:diagrams.loki3.com/BracketList"/>
    <dgm:cxn modelId="{905CFC7B-E079-45AA-BD71-CB8798586C3E}" type="presParOf" srcId="{23461F3B-BF3F-4BE6-9020-F00B267F72AD}" destId="{2945E9E8-A82A-431A-9458-0FA2C1A7C94A}" srcOrd="1" destOrd="0" presId="urn:diagrams.loki3.com/BracketList"/>
    <dgm:cxn modelId="{84A4A43F-E1F5-4176-B98F-77E753BA66F6}" type="presParOf" srcId="{23461F3B-BF3F-4BE6-9020-F00B267F72AD}" destId="{486233F8-95AA-4BB9-B529-55763DC5EC97}" srcOrd="2" destOrd="0" presId="urn:diagrams.loki3.com/BracketList"/>
    <dgm:cxn modelId="{1B3868E7-4735-49FD-B8AD-417359A55A24}" type="presParOf" srcId="{23461F3B-BF3F-4BE6-9020-F00B267F72AD}" destId="{A78AE057-FDFB-405E-9D57-8F91A67EBB59}" srcOrd="3" destOrd="0" presId="urn:diagrams.loki3.com/BracketList"/>
    <dgm:cxn modelId="{3845A7B2-F556-483B-96E6-4F0C47419280}" type="presParOf" srcId="{8B5E9973-0D42-4D7B-848E-BC164300F3D2}" destId="{79291B26-D5F9-45C5-A429-97648C62CADA}" srcOrd="1" destOrd="0" presId="urn:diagrams.loki3.com/BracketList"/>
    <dgm:cxn modelId="{56EE5E1A-5B81-4B38-85D0-CDDEAAEA340D}" type="presParOf" srcId="{8B5E9973-0D42-4D7B-848E-BC164300F3D2}" destId="{652B2944-9D95-4350-8BF4-50E5A0DADE84}" srcOrd="2" destOrd="0" presId="urn:diagrams.loki3.com/BracketList"/>
    <dgm:cxn modelId="{A4CA636E-41E8-4CE6-B387-E4344B67ED83}" type="presParOf" srcId="{652B2944-9D95-4350-8BF4-50E5A0DADE84}" destId="{06BF5607-9840-45C3-AD43-33099A9F6972}" srcOrd="0" destOrd="0" presId="urn:diagrams.loki3.com/BracketList"/>
    <dgm:cxn modelId="{E0D9223B-63A9-43CC-B820-A4A38CC6A29A}" type="presParOf" srcId="{652B2944-9D95-4350-8BF4-50E5A0DADE84}" destId="{08015475-7F1B-485B-B322-80EA6AA710AC}" srcOrd="1" destOrd="0" presId="urn:diagrams.loki3.com/BracketList"/>
    <dgm:cxn modelId="{3526DC69-88B1-4907-B89D-8A70C3718721}" type="presParOf" srcId="{652B2944-9D95-4350-8BF4-50E5A0DADE84}" destId="{F7F66474-3BD7-4DCE-8453-105A4E8B57B9}" srcOrd="2" destOrd="0" presId="urn:diagrams.loki3.com/BracketList"/>
    <dgm:cxn modelId="{0234A708-A738-4B78-B387-1323A8B9180C}" type="presParOf" srcId="{652B2944-9D95-4350-8BF4-50E5A0DADE84}" destId="{FE07A91A-A2F4-4878-8133-59032D837DB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B4AFDF2-BF1B-4F06-A8A4-B675AEED7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4628D-3608-4D0E-AC0E-132CA8CCCFE6}">
      <dgm:prSet custT="1"/>
      <dgm:spPr>
        <a:solidFill>
          <a:srgbClr val="004599"/>
        </a:solidFill>
      </dgm:spPr>
      <dgm:t>
        <a:bodyPr/>
        <a:lstStyle/>
        <a:p>
          <a:pPr rtl="0"/>
          <a:r>
            <a:rPr lang="en-US" sz="2000" b="1"/>
            <a:t>Technologies</a:t>
          </a:r>
          <a:endParaRPr lang="en-US" sz="2000"/>
        </a:p>
      </dgm:t>
    </dgm:pt>
    <dgm:pt modelId="{E5D51F43-EA1E-44CD-828B-A237695D3FF7}" type="parTrans" cxnId="{4D690711-C7CD-4BD1-A2B6-F9771E0DF9C7}">
      <dgm:prSet/>
      <dgm:spPr/>
      <dgm:t>
        <a:bodyPr/>
        <a:lstStyle/>
        <a:p>
          <a:endParaRPr lang="en-US"/>
        </a:p>
      </dgm:t>
    </dgm:pt>
    <dgm:pt modelId="{61B390D7-37F1-444C-90C2-BD34D1BDE292}" type="sibTrans" cxnId="{4D690711-C7CD-4BD1-A2B6-F9771E0DF9C7}">
      <dgm:prSet/>
      <dgm:spPr/>
      <dgm:t>
        <a:bodyPr/>
        <a:lstStyle/>
        <a:p>
          <a:endParaRPr lang="en-US"/>
        </a:p>
      </dgm:t>
    </dgm:pt>
    <dgm:pt modelId="{1DFE556D-C93B-4AE9-B3FF-3AA9E0895704}">
      <dgm:prSet custT="1"/>
      <dgm:spPr/>
      <dgm:t>
        <a:bodyPr/>
        <a:lstStyle/>
        <a:p>
          <a:pPr rtl="0"/>
          <a:r>
            <a:rPr lang="en-US" sz="1800" kern="1200">
              <a:latin typeface="+mn-lt"/>
            </a:rPr>
            <a:t>Python</a:t>
          </a:r>
        </a:p>
      </dgm:t>
    </dgm:pt>
    <dgm:pt modelId="{EE0ABEA8-5E6A-46CD-BA27-A10AAB97043A}" type="parTrans" cxnId="{863E482A-3DE5-4D2D-9328-F8A9424A5BD3}">
      <dgm:prSet/>
      <dgm:spPr/>
      <dgm:t>
        <a:bodyPr/>
        <a:lstStyle/>
        <a:p>
          <a:endParaRPr lang="en-US"/>
        </a:p>
      </dgm:t>
    </dgm:pt>
    <dgm:pt modelId="{E66A2AF4-F520-48A1-AE1B-81078127339C}" type="sibTrans" cxnId="{863E482A-3DE5-4D2D-9328-F8A9424A5BD3}">
      <dgm:prSet/>
      <dgm:spPr/>
      <dgm:t>
        <a:bodyPr/>
        <a:lstStyle/>
        <a:p>
          <a:endParaRPr lang="en-US"/>
        </a:p>
      </dgm:t>
    </dgm:pt>
    <dgm:pt modelId="{DD0E39F1-5A5F-417B-9227-A4E549F8980B}">
      <dgm:prSet custT="1"/>
      <dgm:spPr/>
      <dgm:t>
        <a:bodyPr/>
        <a:lstStyle/>
        <a:p>
          <a:r>
            <a:rPr lang="en-US" sz="1800" kern="1200">
              <a:latin typeface="+mn-lt"/>
            </a:rPr>
            <a:t>ROS Noetic</a:t>
          </a:r>
        </a:p>
      </dgm:t>
    </dgm:pt>
    <dgm:pt modelId="{C9C83DED-EA71-40B9-91A0-12D140D797DB}" type="parTrans" cxnId="{461B0A94-F2AD-411E-8B01-ABE9F54CC4AA}">
      <dgm:prSet/>
      <dgm:spPr/>
      <dgm:t>
        <a:bodyPr/>
        <a:lstStyle/>
        <a:p>
          <a:endParaRPr lang="en-US"/>
        </a:p>
      </dgm:t>
    </dgm:pt>
    <dgm:pt modelId="{F0F8B4B1-D4FB-4223-B910-635E8FA890EE}" type="sibTrans" cxnId="{461B0A94-F2AD-411E-8B01-ABE9F54CC4AA}">
      <dgm:prSet/>
      <dgm:spPr/>
      <dgm:t>
        <a:bodyPr/>
        <a:lstStyle/>
        <a:p>
          <a:endParaRPr lang="en-US"/>
        </a:p>
      </dgm:t>
    </dgm:pt>
    <dgm:pt modelId="{BD7E8EC4-CE03-4E8B-95DE-4B013E8323D5}">
      <dgm:prSet custT="1"/>
      <dgm:spPr>
        <a:solidFill>
          <a:srgbClr val="92D050"/>
        </a:solidFill>
      </dgm:spPr>
      <dgm:t>
        <a:bodyPr/>
        <a:lstStyle/>
        <a:p>
          <a:r>
            <a:rPr lang="en-US" sz="2000" b="1"/>
            <a:t>Algorithms</a:t>
          </a:r>
          <a:endParaRPr lang="en-US" sz="2000"/>
        </a:p>
      </dgm:t>
    </dgm:pt>
    <dgm:pt modelId="{96498F57-B6EC-4568-8180-954F5886316F}" type="parTrans" cxnId="{E492EA06-8A8B-4ED4-9803-DD0284D08FE7}">
      <dgm:prSet/>
      <dgm:spPr/>
      <dgm:t>
        <a:bodyPr/>
        <a:lstStyle/>
        <a:p>
          <a:endParaRPr lang="en-US"/>
        </a:p>
      </dgm:t>
    </dgm:pt>
    <dgm:pt modelId="{6FA4A001-6794-4687-8614-90F6FEE94034}" type="sibTrans" cxnId="{E492EA06-8A8B-4ED4-9803-DD0284D08FE7}">
      <dgm:prSet/>
      <dgm:spPr/>
      <dgm:t>
        <a:bodyPr/>
        <a:lstStyle/>
        <a:p>
          <a:endParaRPr lang="en-US"/>
        </a:p>
      </dgm:t>
    </dgm:pt>
    <dgm:pt modelId="{9840D827-1084-4B95-B63A-3200C263EF38}">
      <dgm:prSet custT="1"/>
      <dgm:spPr/>
      <dgm:t>
        <a:bodyPr/>
        <a:lstStyle/>
        <a:p>
          <a:r>
            <a:rPr lang="en-US" sz="1800" kern="1200">
              <a:solidFill>
                <a:schemeClr val="tx1"/>
              </a:solidFill>
            </a:rPr>
            <a:t>Pixel count convert to servo angles</a:t>
          </a:r>
        </a:p>
      </dgm:t>
    </dgm:pt>
    <dgm:pt modelId="{18FDB5DB-BF71-4565-9836-A9723F047C3E}" type="parTrans" cxnId="{2A301793-E8FA-4A1B-A1A7-FAED633661CC}">
      <dgm:prSet/>
      <dgm:spPr/>
      <dgm:t>
        <a:bodyPr/>
        <a:lstStyle/>
        <a:p>
          <a:endParaRPr lang="en-US"/>
        </a:p>
      </dgm:t>
    </dgm:pt>
    <dgm:pt modelId="{F8FD93FD-A514-422A-9BAF-55EA24DF36D1}" type="sibTrans" cxnId="{2A301793-E8FA-4A1B-A1A7-FAED633661CC}">
      <dgm:prSet/>
      <dgm:spPr/>
      <dgm:t>
        <a:bodyPr/>
        <a:lstStyle/>
        <a:p>
          <a:endParaRPr lang="en-US"/>
        </a:p>
      </dgm:t>
    </dgm:pt>
    <dgm:pt modelId="{A923A60B-1361-4EDB-B3EB-E5AA0DDDC11F}">
      <dgm:prSet custT="1"/>
      <dgm:spPr/>
      <dgm:t>
        <a:bodyPr/>
        <a:lstStyle/>
        <a:p>
          <a:pPr rtl="0"/>
          <a:r>
            <a:rPr lang="en-US" sz="1800" kern="1200">
              <a:solidFill>
                <a:schemeClr val="tx1"/>
              </a:solidFill>
              <a:latin typeface="Calibri"/>
              <a:ea typeface="Calibri" panose="020F0502020204030204"/>
              <a:cs typeface="Arial"/>
            </a:rPr>
            <a:t>Servo Motor </a:t>
          </a:r>
          <a:r>
            <a:rPr lang="en-US" sz="1800" kern="1200">
              <a:solidFill>
                <a:schemeClr val="tx1"/>
              </a:solidFill>
            </a:rPr>
            <a:t>Control</a:t>
          </a:r>
        </a:p>
      </dgm:t>
    </dgm:pt>
    <dgm:pt modelId="{E950EC82-7A2F-4EE3-BD49-21CE649AF5A5}" type="parTrans" cxnId="{3A3C5394-A448-4FEB-A5D7-D159154A9C1A}">
      <dgm:prSet/>
      <dgm:spPr/>
      <dgm:t>
        <a:bodyPr/>
        <a:lstStyle/>
        <a:p>
          <a:endParaRPr lang="en-US"/>
        </a:p>
      </dgm:t>
    </dgm:pt>
    <dgm:pt modelId="{854EE65A-3996-4AD8-A83F-C3A3C720EE2C}" type="sibTrans" cxnId="{3A3C5394-A448-4FEB-A5D7-D159154A9C1A}">
      <dgm:prSet/>
      <dgm:spPr/>
      <dgm:t>
        <a:bodyPr/>
        <a:lstStyle/>
        <a:p>
          <a:endParaRPr lang="en-US"/>
        </a:p>
      </dgm:t>
    </dgm:pt>
    <dgm:pt modelId="{D92BD2AF-E02E-49CB-BDED-70DFE8111406}">
      <dgm:prSet custT="1"/>
      <dgm:spPr/>
      <dgm:t>
        <a:bodyPr/>
        <a:lstStyle/>
        <a:p>
          <a:r>
            <a:rPr lang="en-US" sz="1800" kern="1200">
              <a:solidFill>
                <a:schemeClr val="tx1"/>
              </a:solidFill>
              <a:latin typeface="+mn-lt"/>
            </a:rPr>
            <a:t>Raspberry Pi</a:t>
          </a:r>
        </a:p>
      </dgm:t>
    </dgm:pt>
    <dgm:pt modelId="{A46E1B9A-AA5C-46A4-966B-CE7141B9ABB4}" type="parTrans" cxnId="{4B4D6367-D559-4662-9C56-A3013DA69E78}">
      <dgm:prSet/>
      <dgm:spPr/>
      <dgm:t>
        <a:bodyPr/>
        <a:lstStyle/>
        <a:p>
          <a:endParaRPr lang="en-US"/>
        </a:p>
      </dgm:t>
    </dgm:pt>
    <dgm:pt modelId="{A582810C-CB70-45D3-B073-39EE2693EC9E}" type="sibTrans" cxnId="{4B4D6367-D559-4662-9C56-A3013DA69E78}">
      <dgm:prSet/>
      <dgm:spPr/>
      <dgm:t>
        <a:bodyPr/>
        <a:lstStyle/>
        <a:p>
          <a:endParaRPr lang="en-US"/>
        </a:p>
      </dgm:t>
    </dgm:pt>
    <dgm:pt modelId="{6DBE1A27-267B-4980-83AC-626BA8E9418A}">
      <dgm:prSet custT="1"/>
      <dgm:spPr/>
      <dgm:t>
        <a:bodyPr/>
        <a:lstStyle/>
        <a:p>
          <a:r>
            <a:rPr lang="en-US" sz="1800" kern="1200">
              <a:latin typeface="+mn-lt"/>
            </a:rPr>
            <a:t>Ubuntu 20.0.4</a:t>
          </a:r>
        </a:p>
      </dgm:t>
    </dgm:pt>
    <dgm:pt modelId="{B1651FA6-75DF-425B-9362-EA5A7255228B}" type="parTrans" cxnId="{375947C8-80CF-4C6D-8C3F-3753D2B1B9FD}">
      <dgm:prSet/>
      <dgm:spPr/>
      <dgm:t>
        <a:bodyPr/>
        <a:lstStyle/>
        <a:p>
          <a:endParaRPr lang="en-US"/>
        </a:p>
      </dgm:t>
    </dgm:pt>
    <dgm:pt modelId="{A8A521CB-D075-4413-9279-57F9FA25DA89}" type="sibTrans" cxnId="{375947C8-80CF-4C6D-8C3F-3753D2B1B9FD}">
      <dgm:prSet/>
      <dgm:spPr/>
      <dgm:t>
        <a:bodyPr/>
        <a:lstStyle/>
        <a:p>
          <a:endParaRPr lang="en-US"/>
        </a:p>
      </dgm:t>
    </dgm:pt>
    <dgm:pt modelId="{3A862EC6-08DA-4961-A026-182A1DC3AE67}">
      <dgm:prSet custT="1"/>
      <dgm:spPr/>
      <dgm:t>
        <a:bodyPr/>
        <a:lstStyle/>
        <a:p>
          <a:r>
            <a:rPr lang="en-US" sz="1800" kern="1200">
              <a:solidFill>
                <a:schemeClr val="tx1"/>
              </a:solidFill>
              <a:latin typeface="Calibri"/>
              <a:ea typeface="Calibri" panose="020F0502020204030204"/>
              <a:cs typeface="Arial"/>
            </a:rPr>
            <a:t>Arduino</a:t>
          </a:r>
        </a:p>
      </dgm:t>
    </dgm:pt>
    <dgm:pt modelId="{A86B2BCE-9598-4A2A-87C5-0C91F03CCE54}" type="parTrans" cxnId="{1BD7E376-95BC-4F45-AC26-94D6E867DC5A}">
      <dgm:prSet/>
      <dgm:spPr/>
      <dgm:t>
        <a:bodyPr/>
        <a:lstStyle/>
        <a:p>
          <a:endParaRPr lang="en-US"/>
        </a:p>
      </dgm:t>
    </dgm:pt>
    <dgm:pt modelId="{61DD4623-7FB5-4A1A-A733-55E3CECDC5C6}" type="sibTrans" cxnId="{1BD7E376-95BC-4F45-AC26-94D6E867DC5A}">
      <dgm:prSet/>
      <dgm:spPr/>
      <dgm:t>
        <a:bodyPr/>
        <a:lstStyle/>
        <a:p>
          <a:endParaRPr lang="en-US"/>
        </a:p>
      </dgm:t>
    </dgm:pt>
    <dgm:pt modelId="{5E52888B-5396-48DE-9D5D-6A164D960B36}">
      <dgm:prSet custT="1"/>
      <dgm:spPr/>
      <dgm:t>
        <a:bodyPr/>
        <a:lstStyle/>
        <a:p>
          <a:pPr rtl="0"/>
          <a:r>
            <a:rPr lang="en-US" sz="1800" kern="1200">
              <a:solidFill>
                <a:schemeClr val="tx1"/>
              </a:solidFill>
            </a:rPr>
            <a:t>Stabilizer</a:t>
          </a:r>
        </a:p>
      </dgm:t>
    </dgm:pt>
    <dgm:pt modelId="{6A739864-A56E-4476-9B31-E152D0389307}" type="parTrans" cxnId="{3381EE8F-376D-46E7-90A8-99BEA8CC6995}">
      <dgm:prSet/>
      <dgm:spPr/>
      <dgm:t>
        <a:bodyPr/>
        <a:lstStyle/>
        <a:p>
          <a:endParaRPr lang="en-US"/>
        </a:p>
      </dgm:t>
    </dgm:pt>
    <dgm:pt modelId="{6B4DF068-5CE5-403E-AC82-0C9941420308}" type="sibTrans" cxnId="{3381EE8F-376D-46E7-90A8-99BEA8CC6995}">
      <dgm:prSet/>
      <dgm:spPr/>
      <dgm:t>
        <a:bodyPr/>
        <a:lstStyle/>
        <a:p>
          <a:endParaRPr lang="en-US"/>
        </a:p>
      </dgm:t>
    </dgm:pt>
    <dgm:pt modelId="{5AB84EE1-523D-4E2E-80F9-EEAB07E88963}">
      <dgm:prSet custT="1"/>
      <dgm:spPr/>
      <dgm:t>
        <a:bodyPr/>
        <a:lstStyle/>
        <a:p>
          <a:r>
            <a:rPr lang="en-US" sz="1800" kern="1200">
              <a:latin typeface="+mn-lt"/>
            </a:rPr>
            <a:t>OpenCV</a:t>
          </a:r>
          <a:endParaRPr lang="en-US" sz="1800" kern="1200">
            <a:solidFill>
              <a:schemeClr val="tx1"/>
            </a:solidFill>
            <a:latin typeface="+mn-lt"/>
          </a:endParaRPr>
        </a:p>
      </dgm:t>
    </dgm:pt>
    <dgm:pt modelId="{AEF531E3-D950-468D-BD06-1400249EB942}" type="parTrans" cxnId="{7E040697-4FD9-4F80-9231-273B36D11F5A}">
      <dgm:prSet/>
      <dgm:spPr/>
      <dgm:t>
        <a:bodyPr/>
        <a:lstStyle/>
        <a:p>
          <a:endParaRPr lang="en-GB"/>
        </a:p>
      </dgm:t>
    </dgm:pt>
    <dgm:pt modelId="{3B26056C-74E9-4685-9D2C-E106DF67A20B}" type="sibTrans" cxnId="{7E040697-4FD9-4F80-9231-273B36D11F5A}">
      <dgm:prSet/>
      <dgm:spPr/>
      <dgm:t>
        <a:bodyPr/>
        <a:lstStyle/>
        <a:p>
          <a:endParaRPr lang="en-GB"/>
        </a:p>
      </dgm:t>
    </dgm:pt>
    <dgm:pt modelId="{847B5AF4-FA06-46F8-B703-44C746975E68}" type="pres">
      <dgm:prSet presAssocID="{FB4AFDF2-BF1B-4F06-A8A4-B675AEED7ACB}" presName="linear" presStyleCnt="0">
        <dgm:presLayoutVars>
          <dgm:animLvl val="lvl"/>
          <dgm:resizeHandles val="exact"/>
        </dgm:presLayoutVars>
      </dgm:prSet>
      <dgm:spPr/>
    </dgm:pt>
    <dgm:pt modelId="{D01CE1C4-6687-4A7B-95E8-62C3E1351679}" type="pres">
      <dgm:prSet presAssocID="{5E24628D-3608-4D0E-AC0E-132CA8CCCFE6}" presName="parentText" presStyleLbl="node1" presStyleIdx="0" presStyleCnt="2" custLinFactNeighborX="-2778" custLinFactNeighborY="-26063">
        <dgm:presLayoutVars>
          <dgm:chMax val="0"/>
          <dgm:bulletEnabled val="1"/>
        </dgm:presLayoutVars>
      </dgm:prSet>
      <dgm:spPr/>
    </dgm:pt>
    <dgm:pt modelId="{129B5FB0-516F-4D70-A9E4-3BCC0B24C3AD}" type="pres">
      <dgm:prSet presAssocID="{5E24628D-3608-4D0E-AC0E-132CA8CCCFE6}" presName="childText" presStyleLbl="revTx" presStyleIdx="0" presStyleCnt="2">
        <dgm:presLayoutVars>
          <dgm:bulletEnabled val="1"/>
        </dgm:presLayoutVars>
      </dgm:prSet>
      <dgm:spPr/>
    </dgm:pt>
    <dgm:pt modelId="{37181196-1E12-44D0-ADFD-1D937C88B082}" type="pres">
      <dgm:prSet presAssocID="{BD7E8EC4-CE03-4E8B-95DE-4B013E8323D5}" presName="parentText" presStyleLbl="node1" presStyleIdx="1" presStyleCnt="2" custLinFactNeighborX="-390" custLinFactNeighborY="-2605">
        <dgm:presLayoutVars>
          <dgm:chMax val="0"/>
          <dgm:bulletEnabled val="1"/>
        </dgm:presLayoutVars>
      </dgm:prSet>
      <dgm:spPr/>
    </dgm:pt>
    <dgm:pt modelId="{34283911-4DEC-480D-8AB6-0014E8B55C69}" type="pres">
      <dgm:prSet presAssocID="{BD7E8EC4-CE03-4E8B-95DE-4B013E8323D5}" presName="childText" presStyleLbl="revTx" presStyleIdx="1" presStyleCnt="2" custLinFactNeighborX="-195" custLinFactNeighborY="64109">
        <dgm:presLayoutVars>
          <dgm:bulletEnabled val="1"/>
        </dgm:presLayoutVars>
      </dgm:prSet>
      <dgm:spPr/>
    </dgm:pt>
  </dgm:ptLst>
  <dgm:cxnLst>
    <dgm:cxn modelId="{E492EA06-8A8B-4ED4-9803-DD0284D08FE7}" srcId="{FB4AFDF2-BF1B-4F06-A8A4-B675AEED7ACB}" destId="{BD7E8EC4-CE03-4E8B-95DE-4B013E8323D5}" srcOrd="1" destOrd="0" parTransId="{96498F57-B6EC-4568-8180-954F5886316F}" sibTransId="{6FA4A001-6794-4687-8614-90F6FEE94034}"/>
    <dgm:cxn modelId="{55C0700C-9BAA-4EFD-B9CB-194211323CCB}" type="presOf" srcId="{6DBE1A27-267B-4980-83AC-626BA8E9418A}" destId="{129B5FB0-516F-4D70-A9E4-3BCC0B24C3AD}" srcOrd="0" destOrd="5" presId="urn:microsoft.com/office/officeart/2005/8/layout/vList2"/>
    <dgm:cxn modelId="{4D690711-C7CD-4BD1-A2B6-F9771E0DF9C7}" srcId="{FB4AFDF2-BF1B-4F06-A8A4-B675AEED7ACB}" destId="{5E24628D-3608-4D0E-AC0E-132CA8CCCFE6}" srcOrd="0" destOrd="0" parTransId="{E5D51F43-EA1E-44CD-828B-A237695D3FF7}" sibTransId="{61B390D7-37F1-444C-90C2-BD34D1BDE292}"/>
    <dgm:cxn modelId="{863E482A-3DE5-4D2D-9328-F8A9424A5BD3}" srcId="{5E24628D-3608-4D0E-AC0E-132CA8CCCFE6}" destId="{1DFE556D-C93B-4AE9-B3FF-3AA9E0895704}" srcOrd="0" destOrd="0" parTransId="{EE0ABEA8-5E6A-46CD-BA27-A10AAB97043A}" sibTransId="{E66A2AF4-F520-48A1-AE1B-81078127339C}"/>
    <dgm:cxn modelId="{2A3B0E2F-96EA-47CE-AA11-F8428F2CE34C}" type="presOf" srcId="{1DFE556D-C93B-4AE9-B3FF-3AA9E0895704}" destId="{129B5FB0-516F-4D70-A9E4-3BCC0B24C3AD}" srcOrd="0" destOrd="0" presId="urn:microsoft.com/office/officeart/2005/8/layout/vList2"/>
    <dgm:cxn modelId="{6918545F-D5FD-439A-AA2D-2954DA5034F2}" type="presOf" srcId="{D92BD2AF-E02E-49CB-BDED-70DFE8111406}" destId="{129B5FB0-516F-4D70-A9E4-3BCC0B24C3AD}" srcOrd="0" destOrd="4" presId="urn:microsoft.com/office/officeart/2005/8/layout/vList2"/>
    <dgm:cxn modelId="{4B4D6367-D559-4662-9C56-A3013DA69E78}" srcId="{5E24628D-3608-4D0E-AC0E-132CA8CCCFE6}" destId="{D92BD2AF-E02E-49CB-BDED-70DFE8111406}" srcOrd="4" destOrd="0" parTransId="{A46E1B9A-AA5C-46A4-966B-CE7141B9ABB4}" sibTransId="{A582810C-CB70-45D3-B073-39EE2693EC9E}"/>
    <dgm:cxn modelId="{D27D6E70-8CF9-4F9F-8965-8DD4C5B0376C}" type="presOf" srcId="{5E24628D-3608-4D0E-AC0E-132CA8CCCFE6}" destId="{D01CE1C4-6687-4A7B-95E8-62C3E1351679}" srcOrd="0" destOrd="0" presId="urn:microsoft.com/office/officeart/2005/8/layout/vList2"/>
    <dgm:cxn modelId="{1BD7E376-95BC-4F45-AC26-94D6E867DC5A}" srcId="{5E24628D-3608-4D0E-AC0E-132CA8CCCFE6}" destId="{3A862EC6-08DA-4961-A026-182A1DC3AE67}" srcOrd="3" destOrd="0" parTransId="{A86B2BCE-9598-4A2A-87C5-0C91F03CCE54}" sibTransId="{61DD4623-7FB5-4A1A-A733-55E3CECDC5C6}"/>
    <dgm:cxn modelId="{C3BF9657-3345-4C57-B1B9-305ABC67B4EC}" type="presOf" srcId="{FB4AFDF2-BF1B-4F06-A8A4-B675AEED7ACB}" destId="{847B5AF4-FA06-46F8-B703-44C746975E68}" srcOrd="0" destOrd="0" presId="urn:microsoft.com/office/officeart/2005/8/layout/vList2"/>
    <dgm:cxn modelId="{2E25937B-0DEF-453C-9CF0-5E8F5821A09A}" type="presOf" srcId="{5E52888B-5396-48DE-9D5D-6A164D960B36}" destId="{34283911-4DEC-480D-8AB6-0014E8B55C69}" srcOrd="0" destOrd="2" presId="urn:microsoft.com/office/officeart/2005/8/layout/vList2"/>
    <dgm:cxn modelId="{3381EE8F-376D-46E7-90A8-99BEA8CC6995}" srcId="{BD7E8EC4-CE03-4E8B-95DE-4B013E8323D5}" destId="{5E52888B-5396-48DE-9D5D-6A164D960B36}" srcOrd="2" destOrd="0" parTransId="{6A739864-A56E-4476-9B31-E152D0389307}" sibTransId="{6B4DF068-5CE5-403E-AC82-0C9941420308}"/>
    <dgm:cxn modelId="{F6996E92-46E6-418C-9A29-E0DDC47114C8}" type="presOf" srcId="{A923A60B-1361-4EDB-B3EB-E5AA0DDDC11F}" destId="{34283911-4DEC-480D-8AB6-0014E8B55C69}" srcOrd="0" destOrd="1" presId="urn:microsoft.com/office/officeart/2005/8/layout/vList2"/>
    <dgm:cxn modelId="{2A301793-E8FA-4A1B-A1A7-FAED633661CC}" srcId="{BD7E8EC4-CE03-4E8B-95DE-4B013E8323D5}" destId="{9840D827-1084-4B95-B63A-3200C263EF38}" srcOrd="0" destOrd="0" parTransId="{18FDB5DB-BF71-4565-9836-A9723F047C3E}" sibTransId="{F8FD93FD-A514-422A-9BAF-55EA24DF36D1}"/>
    <dgm:cxn modelId="{461B0A94-F2AD-411E-8B01-ABE9F54CC4AA}" srcId="{5E24628D-3608-4D0E-AC0E-132CA8CCCFE6}" destId="{DD0E39F1-5A5F-417B-9227-A4E549F8980B}" srcOrd="1" destOrd="0" parTransId="{C9C83DED-EA71-40B9-91A0-12D140D797DB}" sibTransId="{F0F8B4B1-D4FB-4223-B910-635E8FA890EE}"/>
    <dgm:cxn modelId="{3A3C5394-A448-4FEB-A5D7-D159154A9C1A}" srcId="{BD7E8EC4-CE03-4E8B-95DE-4B013E8323D5}" destId="{A923A60B-1361-4EDB-B3EB-E5AA0DDDC11F}" srcOrd="1" destOrd="0" parTransId="{E950EC82-7A2F-4EE3-BD49-21CE649AF5A5}" sibTransId="{854EE65A-3996-4AD8-A83F-C3A3C720EE2C}"/>
    <dgm:cxn modelId="{7E040697-4FD9-4F80-9231-273B36D11F5A}" srcId="{5E24628D-3608-4D0E-AC0E-132CA8CCCFE6}" destId="{5AB84EE1-523D-4E2E-80F9-EEAB07E88963}" srcOrd="2" destOrd="0" parTransId="{AEF531E3-D950-468D-BD06-1400249EB942}" sibTransId="{3B26056C-74E9-4685-9D2C-E106DF67A20B}"/>
    <dgm:cxn modelId="{AA1A4899-C843-46A3-A4AA-B6E8182BE3B0}" type="presOf" srcId="{9840D827-1084-4B95-B63A-3200C263EF38}" destId="{34283911-4DEC-480D-8AB6-0014E8B55C69}" srcOrd="0" destOrd="0" presId="urn:microsoft.com/office/officeart/2005/8/layout/vList2"/>
    <dgm:cxn modelId="{204C5EB9-6E1B-46DD-9A1A-077E0A0322C0}" type="presOf" srcId="{DD0E39F1-5A5F-417B-9227-A4E549F8980B}" destId="{129B5FB0-516F-4D70-A9E4-3BCC0B24C3AD}" srcOrd="0" destOrd="1" presId="urn:microsoft.com/office/officeart/2005/8/layout/vList2"/>
    <dgm:cxn modelId="{375947C8-80CF-4C6D-8C3F-3753D2B1B9FD}" srcId="{5E24628D-3608-4D0E-AC0E-132CA8CCCFE6}" destId="{6DBE1A27-267B-4980-83AC-626BA8E9418A}" srcOrd="5" destOrd="0" parTransId="{B1651FA6-75DF-425B-9362-EA5A7255228B}" sibTransId="{A8A521CB-D075-4413-9279-57F9FA25DA89}"/>
    <dgm:cxn modelId="{AB3B04E4-01CC-46F2-B4F6-3D2A05FF850D}" type="presOf" srcId="{BD7E8EC4-CE03-4E8B-95DE-4B013E8323D5}" destId="{37181196-1E12-44D0-ADFD-1D937C88B082}" srcOrd="0" destOrd="0" presId="urn:microsoft.com/office/officeart/2005/8/layout/vList2"/>
    <dgm:cxn modelId="{03603FE4-F989-40F7-B99E-8B54AA7BEE99}" type="presOf" srcId="{3A862EC6-08DA-4961-A026-182A1DC3AE67}" destId="{129B5FB0-516F-4D70-A9E4-3BCC0B24C3AD}" srcOrd="0" destOrd="3" presId="urn:microsoft.com/office/officeart/2005/8/layout/vList2"/>
    <dgm:cxn modelId="{62220DE6-1BE0-410A-AAA3-BCFCBC09549B}" type="presOf" srcId="{5AB84EE1-523D-4E2E-80F9-EEAB07E88963}" destId="{129B5FB0-516F-4D70-A9E4-3BCC0B24C3AD}" srcOrd="0" destOrd="2" presId="urn:microsoft.com/office/officeart/2005/8/layout/vList2"/>
    <dgm:cxn modelId="{DA9D2F91-ACAE-4D85-82E0-6AAE1AC93BBD}" type="presParOf" srcId="{847B5AF4-FA06-46F8-B703-44C746975E68}" destId="{D01CE1C4-6687-4A7B-95E8-62C3E1351679}" srcOrd="0" destOrd="0" presId="urn:microsoft.com/office/officeart/2005/8/layout/vList2"/>
    <dgm:cxn modelId="{7E0FA3D5-4303-4204-98CE-4C47D85C6A44}" type="presParOf" srcId="{847B5AF4-FA06-46F8-B703-44C746975E68}" destId="{129B5FB0-516F-4D70-A9E4-3BCC0B24C3AD}" srcOrd="1" destOrd="0" presId="urn:microsoft.com/office/officeart/2005/8/layout/vList2"/>
    <dgm:cxn modelId="{2E7DFF1F-BAF1-4429-A21A-F85A2CBD6F89}" type="presParOf" srcId="{847B5AF4-FA06-46F8-B703-44C746975E68}" destId="{37181196-1E12-44D0-ADFD-1D937C88B082}" srcOrd="2" destOrd="0" presId="urn:microsoft.com/office/officeart/2005/8/layout/vList2"/>
    <dgm:cxn modelId="{CF2F02F4-0A9A-4927-9795-0E849BC0869E}" type="presParOf" srcId="{847B5AF4-FA06-46F8-B703-44C746975E68}" destId="{34283911-4DEC-480D-8AB6-0014E8B55C6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8738214-4052-4ADC-9DDD-2FC3C0D2BDDD}" type="doc">
      <dgm:prSet loTypeId="urn:diagrams.loki3.com/Bracket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E591F9C-EB41-459C-A0EE-BE23D037224D}">
      <dgm:prSet phldrT="[Text]" custT="1"/>
      <dgm:spPr>
        <a:solidFill>
          <a:srgbClr val="00CCFF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Functional Requirements</a:t>
          </a:r>
        </a:p>
      </dgm:t>
    </dgm:pt>
    <dgm:pt modelId="{55A06D8D-AA94-459E-8538-E7ADF03EBA9E}" type="parTrans" cxnId="{1E683A0D-E988-42C7-BAFA-F4B49D90148A}">
      <dgm:prSet/>
      <dgm:spPr/>
      <dgm:t>
        <a:bodyPr/>
        <a:lstStyle/>
        <a:p>
          <a:endParaRPr lang="en-US"/>
        </a:p>
      </dgm:t>
    </dgm:pt>
    <dgm:pt modelId="{C5EE95A5-CF6B-4050-8D62-160807EBDE35}" type="sibTrans" cxnId="{1E683A0D-E988-42C7-BAFA-F4B49D90148A}">
      <dgm:prSet/>
      <dgm:spPr/>
      <dgm:t>
        <a:bodyPr/>
        <a:lstStyle/>
        <a:p>
          <a:endParaRPr lang="en-US"/>
        </a:p>
      </dgm:t>
    </dgm:pt>
    <dgm:pt modelId="{C5F972B5-2E9C-450C-A4A2-B06493234D34}">
      <dgm:prSet phldrT="[Text]" custT="1"/>
      <dgm:spPr>
        <a:solidFill>
          <a:srgbClr val="00CCFF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Non-Functional Requirements</a:t>
          </a:r>
        </a:p>
      </dgm:t>
    </dgm:pt>
    <dgm:pt modelId="{5E7D7FA3-4AEE-4AB9-BD2A-F64FAF39859F}" type="parTrans" cxnId="{39933894-73E3-4483-B9B8-1476B3F3F523}">
      <dgm:prSet/>
      <dgm:spPr/>
      <dgm:t>
        <a:bodyPr/>
        <a:lstStyle/>
        <a:p>
          <a:endParaRPr lang="en-US"/>
        </a:p>
      </dgm:t>
    </dgm:pt>
    <dgm:pt modelId="{9586463B-C010-4799-ABB5-F514FAFCBF94}" type="sibTrans" cxnId="{39933894-73E3-4483-B9B8-1476B3F3F523}">
      <dgm:prSet/>
      <dgm:spPr/>
      <dgm:t>
        <a:bodyPr/>
        <a:lstStyle/>
        <a:p>
          <a:endParaRPr lang="en-US"/>
        </a:p>
      </dgm:t>
    </dgm:pt>
    <dgm:pt modelId="{6435D711-A844-4C67-9E75-88CE4F4517A3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Accuracy</a:t>
          </a:r>
        </a:p>
      </dgm:t>
    </dgm:pt>
    <dgm:pt modelId="{AAC0F6CF-131F-4D19-8747-6003775ADEC9}" type="parTrans" cxnId="{3177FFD5-125A-434C-B15D-989908348210}">
      <dgm:prSet/>
      <dgm:spPr/>
      <dgm:t>
        <a:bodyPr/>
        <a:lstStyle/>
        <a:p>
          <a:endParaRPr lang="en-US"/>
        </a:p>
      </dgm:t>
    </dgm:pt>
    <dgm:pt modelId="{9E8438C8-E50F-4A2B-8ADA-D3998C0AFC3C}" type="sibTrans" cxnId="{3177FFD5-125A-434C-B15D-989908348210}">
      <dgm:prSet/>
      <dgm:spPr/>
      <dgm:t>
        <a:bodyPr/>
        <a:lstStyle/>
        <a:p>
          <a:endParaRPr lang="en-US"/>
        </a:p>
      </dgm:t>
    </dgm:pt>
    <dgm:pt modelId="{497645C4-8D7B-4422-A73D-790547C3FF38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</dgm:t>
    </dgm:pt>
    <dgm:pt modelId="{FB2F28E2-72DE-4BD4-A45A-680AA1018E46}" type="parTrans" cxnId="{1C13C9AD-13C0-48E6-97E9-3B93522006CF}">
      <dgm:prSet/>
      <dgm:spPr/>
      <dgm:t>
        <a:bodyPr/>
        <a:lstStyle/>
        <a:p>
          <a:endParaRPr lang="en-US"/>
        </a:p>
      </dgm:t>
    </dgm:pt>
    <dgm:pt modelId="{2DE92E28-F36F-4CBF-BD61-528208008903}" type="sibTrans" cxnId="{1C13C9AD-13C0-48E6-97E9-3B93522006CF}">
      <dgm:prSet/>
      <dgm:spPr/>
      <dgm:t>
        <a:bodyPr/>
        <a:lstStyle/>
        <a:p>
          <a:endParaRPr lang="en-US"/>
        </a:p>
      </dgm:t>
    </dgm:pt>
    <dgm:pt modelId="{F430C92B-033C-4BB9-AC43-A397FF1BBE1B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Speed</a:t>
          </a:r>
        </a:p>
      </dgm:t>
    </dgm:pt>
    <dgm:pt modelId="{74993378-4CD3-4847-955C-B360B08B5D7F}" type="parTrans" cxnId="{6AE18B3E-6041-480F-87E7-E3E413EE9123}">
      <dgm:prSet/>
      <dgm:spPr/>
      <dgm:t>
        <a:bodyPr/>
        <a:lstStyle/>
        <a:p>
          <a:endParaRPr lang="en-US"/>
        </a:p>
      </dgm:t>
    </dgm:pt>
    <dgm:pt modelId="{77540FA8-1D9C-40EA-B69F-0D4ED4F14634}" type="sibTrans" cxnId="{6AE18B3E-6041-480F-87E7-E3E413EE9123}">
      <dgm:prSet/>
      <dgm:spPr/>
      <dgm:t>
        <a:bodyPr/>
        <a:lstStyle/>
        <a:p>
          <a:endParaRPr lang="en-US"/>
        </a:p>
      </dgm:t>
    </dgm:pt>
    <dgm:pt modelId="{5452FABE-07F0-441B-B060-95BAE109DB42}">
      <dgm:prSet custT="1"/>
      <dgm:spPr>
        <a:ln>
          <a:solidFill>
            <a:srgbClr val="009AD0"/>
          </a:solidFill>
        </a:ln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Water spraying to the stem</a:t>
          </a:r>
        </a:p>
      </dgm:t>
    </dgm:pt>
    <dgm:pt modelId="{4D9F16EF-E56F-4714-9C1A-6DFA668545B5}" type="parTrans" cxnId="{22F9D119-26E8-4B5B-82CA-75C5CE53642E}">
      <dgm:prSet/>
      <dgm:spPr/>
      <dgm:t>
        <a:bodyPr/>
        <a:lstStyle/>
        <a:p>
          <a:endParaRPr lang="en-US"/>
        </a:p>
      </dgm:t>
    </dgm:pt>
    <dgm:pt modelId="{E3D54683-A2D0-4D95-8920-6B6FBECD7398}" type="sibTrans" cxnId="{22F9D119-26E8-4B5B-82CA-75C5CE53642E}">
      <dgm:prSet/>
      <dgm:spPr/>
      <dgm:t>
        <a:bodyPr/>
        <a:lstStyle/>
        <a:p>
          <a:endParaRPr lang="en-US"/>
        </a:p>
      </dgm:t>
    </dgm:pt>
    <dgm:pt modelId="{FA5F652E-9726-41A7-A0DF-FA55606BAC4F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Rotation of the water arm</a:t>
          </a:r>
        </a:p>
      </dgm:t>
    </dgm:pt>
    <dgm:pt modelId="{A434B445-3755-43AC-AC1B-03A80D7D28DB}" type="parTrans" cxnId="{4AF6B201-89FA-41D6-800D-47EF3CDC047C}">
      <dgm:prSet/>
      <dgm:spPr/>
      <dgm:t>
        <a:bodyPr/>
        <a:lstStyle/>
        <a:p>
          <a:endParaRPr lang="en-US"/>
        </a:p>
      </dgm:t>
    </dgm:pt>
    <dgm:pt modelId="{959349B3-163E-4354-9D23-059DF17B64EE}" type="sibTrans" cxnId="{4AF6B201-89FA-41D6-800D-47EF3CDC047C}">
      <dgm:prSet/>
      <dgm:spPr/>
      <dgm:t>
        <a:bodyPr/>
        <a:lstStyle/>
        <a:p>
          <a:endParaRPr lang="en-US"/>
        </a:p>
      </dgm:t>
    </dgm:pt>
    <dgm:pt modelId="{7DAA62C9-CA81-4081-A9C4-0780A2690687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Water spraying angle control</a:t>
          </a:r>
        </a:p>
      </dgm:t>
    </dgm:pt>
    <dgm:pt modelId="{91B1CCB4-F2B9-4E69-A4C4-9BBFC3595881}" type="parTrans" cxnId="{4EAEBAC6-380F-438B-B1B1-D69DBEC1DD27}">
      <dgm:prSet/>
      <dgm:spPr/>
      <dgm:t>
        <a:bodyPr/>
        <a:lstStyle/>
        <a:p>
          <a:endParaRPr lang="en-US"/>
        </a:p>
      </dgm:t>
    </dgm:pt>
    <dgm:pt modelId="{26C47DBC-5C2F-45BE-986B-53FB79C3799F}" type="sibTrans" cxnId="{4EAEBAC6-380F-438B-B1B1-D69DBEC1DD27}">
      <dgm:prSet/>
      <dgm:spPr/>
      <dgm:t>
        <a:bodyPr/>
        <a:lstStyle/>
        <a:p>
          <a:endParaRPr lang="en-US"/>
        </a:p>
      </dgm:t>
    </dgm:pt>
    <dgm:pt modelId="{9CC7F9F3-8BAF-42FC-86A4-52BE4AAAB8C0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Water pressure control</a:t>
          </a:r>
        </a:p>
      </dgm:t>
    </dgm:pt>
    <dgm:pt modelId="{31B4F7A6-57AA-4477-B8F9-BE16E9CE8D82}" type="parTrans" cxnId="{2AAA6249-C75D-4805-B42F-C978D11B05AC}">
      <dgm:prSet/>
      <dgm:spPr/>
      <dgm:t>
        <a:bodyPr/>
        <a:lstStyle/>
        <a:p>
          <a:endParaRPr lang="en-US"/>
        </a:p>
      </dgm:t>
    </dgm:pt>
    <dgm:pt modelId="{14C647E1-8133-49EE-975E-D51C6FB60648}" type="sibTrans" cxnId="{2AAA6249-C75D-4805-B42F-C978D11B05AC}">
      <dgm:prSet/>
      <dgm:spPr/>
      <dgm:t>
        <a:bodyPr/>
        <a:lstStyle/>
        <a:p>
          <a:endParaRPr lang="en-US"/>
        </a:p>
      </dgm:t>
    </dgm:pt>
    <dgm:pt modelId="{7ABE9F65-7A2A-4959-810C-62A4AA740DF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Reusability</a:t>
          </a:r>
        </a:p>
      </dgm:t>
    </dgm:pt>
    <dgm:pt modelId="{6ABE1AAC-9984-447B-BC91-6D163D968032}" type="parTrans" cxnId="{1D10D6C5-E437-430C-B988-3E62F1A08FE8}">
      <dgm:prSet/>
      <dgm:spPr/>
      <dgm:t>
        <a:bodyPr/>
        <a:lstStyle/>
        <a:p>
          <a:endParaRPr lang="en-US"/>
        </a:p>
      </dgm:t>
    </dgm:pt>
    <dgm:pt modelId="{17A71F13-3B80-48FA-91E8-98ADB98D1522}" type="sibTrans" cxnId="{1D10D6C5-E437-430C-B988-3E62F1A08FE8}">
      <dgm:prSet/>
      <dgm:spPr/>
      <dgm:t>
        <a:bodyPr/>
        <a:lstStyle/>
        <a:p>
          <a:endParaRPr lang="en-US"/>
        </a:p>
      </dgm:t>
    </dgm:pt>
    <dgm:pt modelId="{8B5E9973-0D42-4D7B-848E-BC164300F3D2}" type="pres">
      <dgm:prSet presAssocID="{78738214-4052-4ADC-9DDD-2FC3C0D2BDDD}" presName="Name0" presStyleCnt="0">
        <dgm:presLayoutVars>
          <dgm:dir/>
          <dgm:animLvl val="lvl"/>
          <dgm:resizeHandles val="exact"/>
        </dgm:presLayoutVars>
      </dgm:prSet>
      <dgm:spPr/>
    </dgm:pt>
    <dgm:pt modelId="{23461F3B-BF3F-4BE6-9020-F00B267F72AD}" type="pres">
      <dgm:prSet presAssocID="{7E591F9C-EB41-459C-A0EE-BE23D037224D}" presName="linNode" presStyleCnt="0"/>
      <dgm:spPr/>
    </dgm:pt>
    <dgm:pt modelId="{CDAF3090-0AA6-4C76-8327-172A68CFEBC3}" type="pres">
      <dgm:prSet presAssocID="{7E591F9C-EB41-459C-A0EE-BE23D037224D}" presName="parTx" presStyleLbl="revTx" presStyleIdx="0" presStyleCnt="2" custScaleY="230789">
        <dgm:presLayoutVars>
          <dgm:chMax val="1"/>
          <dgm:bulletEnabled val="1"/>
        </dgm:presLayoutVars>
      </dgm:prSet>
      <dgm:spPr/>
    </dgm:pt>
    <dgm:pt modelId="{2945E9E8-A82A-431A-9458-0FA2C1A7C94A}" type="pres">
      <dgm:prSet presAssocID="{7E591F9C-EB41-459C-A0EE-BE23D037224D}" presName="bracket" presStyleLbl="parChTrans1D1" presStyleIdx="0" presStyleCnt="2"/>
      <dgm:spPr>
        <a:ln>
          <a:solidFill>
            <a:srgbClr val="009AD0"/>
          </a:solidFill>
        </a:ln>
      </dgm:spPr>
    </dgm:pt>
    <dgm:pt modelId="{486233F8-95AA-4BB9-B529-55763DC5EC97}" type="pres">
      <dgm:prSet presAssocID="{7E591F9C-EB41-459C-A0EE-BE23D037224D}" presName="spH" presStyleCnt="0"/>
      <dgm:spPr/>
    </dgm:pt>
    <dgm:pt modelId="{A78AE057-FDFB-405E-9D57-8F91A67EBB59}" type="pres">
      <dgm:prSet presAssocID="{7E591F9C-EB41-459C-A0EE-BE23D037224D}" presName="desTx" presStyleLbl="node1" presStyleIdx="0" presStyleCnt="2">
        <dgm:presLayoutVars>
          <dgm:bulletEnabled val="1"/>
        </dgm:presLayoutVars>
      </dgm:prSet>
      <dgm:spPr/>
    </dgm:pt>
    <dgm:pt modelId="{79291B26-D5F9-45C5-A429-97648C62CADA}" type="pres">
      <dgm:prSet presAssocID="{C5EE95A5-CF6B-4050-8D62-160807EBDE35}" presName="spV" presStyleCnt="0"/>
      <dgm:spPr/>
    </dgm:pt>
    <dgm:pt modelId="{652B2944-9D95-4350-8BF4-50E5A0DADE84}" type="pres">
      <dgm:prSet presAssocID="{C5F972B5-2E9C-450C-A4A2-B06493234D34}" presName="linNode" presStyleCnt="0"/>
      <dgm:spPr/>
    </dgm:pt>
    <dgm:pt modelId="{06BF5607-9840-45C3-AD43-33099A9F6972}" type="pres">
      <dgm:prSet presAssocID="{C5F972B5-2E9C-450C-A4A2-B06493234D34}" presName="parTx" presStyleLbl="revTx" presStyleIdx="1" presStyleCnt="2" custScaleY="241819">
        <dgm:presLayoutVars>
          <dgm:chMax val="1"/>
          <dgm:bulletEnabled val="1"/>
        </dgm:presLayoutVars>
      </dgm:prSet>
      <dgm:spPr/>
    </dgm:pt>
    <dgm:pt modelId="{08015475-7F1B-485B-B322-80EA6AA710AC}" type="pres">
      <dgm:prSet presAssocID="{C5F972B5-2E9C-450C-A4A2-B06493234D34}" presName="bracket" presStyleLbl="parChTrans1D1" presStyleIdx="1" presStyleCnt="2"/>
      <dgm:spPr>
        <a:ln>
          <a:solidFill>
            <a:srgbClr val="009AD0"/>
          </a:solidFill>
        </a:ln>
      </dgm:spPr>
    </dgm:pt>
    <dgm:pt modelId="{F7F66474-3BD7-4DCE-8453-105A4E8B57B9}" type="pres">
      <dgm:prSet presAssocID="{C5F972B5-2E9C-450C-A4A2-B06493234D34}" presName="spH" presStyleCnt="0"/>
      <dgm:spPr/>
    </dgm:pt>
    <dgm:pt modelId="{FE07A91A-A2F4-4878-8133-59032D837DB9}" type="pres">
      <dgm:prSet presAssocID="{C5F972B5-2E9C-450C-A4A2-B06493234D34}" presName="desTx" presStyleLbl="node1" presStyleIdx="1" presStyleCnt="2">
        <dgm:presLayoutVars>
          <dgm:bulletEnabled val="1"/>
        </dgm:presLayoutVars>
      </dgm:prSet>
      <dgm:spPr>
        <a:xfrm>
          <a:off x="3587824" y="853118"/>
          <a:ext cx="7624126" cy="1331065"/>
        </a:xfrm>
        <a:prstGeom prst="rect">
          <a:avLst/>
        </a:prstGeom>
      </dgm:spPr>
    </dgm:pt>
  </dgm:ptLst>
  <dgm:cxnLst>
    <dgm:cxn modelId="{4AF6B201-89FA-41D6-800D-47EF3CDC047C}" srcId="{7E591F9C-EB41-459C-A0EE-BE23D037224D}" destId="{FA5F652E-9726-41A7-A0DF-FA55606BAC4F}" srcOrd="1" destOrd="0" parTransId="{A434B445-3755-43AC-AC1B-03A80D7D28DB}" sibTransId="{959349B3-163E-4354-9D23-059DF17B64EE}"/>
    <dgm:cxn modelId="{1E683A0D-E988-42C7-BAFA-F4B49D90148A}" srcId="{78738214-4052-4ADC-9DDD-2FC3C0D2BDDD}" destId="{7E591F9C-EB41-459C-A0EE-BE23D037224D}" srcOrd="0" destOrd="0" parTransId="{55A06D8D-AA94-459E-8538-E7ADF03EBA9E}" sibTransId="{C5EE95A5-CF6B-4050-8D62-160807EBDE35}"/>
    <dgm:cxn modelId="{22F9D119-26E8-4B5B-82CA-75C5CE53642E}" srcId="{7E591F9C-EB41-459C-A0EE-BE23D037224D}" destId="{5452FABE-07F0-441B-B060-95BAE109DB42}" srcOrd="0" destOrd="0" parTransId="{4D9F16EF-E56F-4714-9C1A-6DFA668545B5}" sibTransId="{E3D54683-A2D0-4D95-8920-6B6FBECD7398}"/>
    <dgm:cxn modelId="{6DA47326-7076-46C5-B240-09F63D1D4707}" type="presOf" srcId="{78738214-4052-4ADC-9DDD-2FC3C0D2BDDD}" destId="{8B5E9973-0D42-4D7B-848E-BC164300F3D2}" srcOrd="0" destOrd="0" presId="urn:diagrams.loki3.com/BracketList"/>
    <dgm:cxn modelId="{14E37628-CAF4-4DCE-9FF3-40A076DE8F88}" type="presOf" srcId="{7DAA62C9-CA81-4081-A9C4-0780A2690687}" destId="{A78AE057-FDFB-405E-9D57-8F91A67EBB59}" srcOrd="0" destOrd="2" presId="urn:diagrams.loki3.com/BracketList"/>
    <dgm:cxn modelId="{91B7C52A-00AF-45E8-833B-C97D9CC38CF1}" type="presOf" srcId="{5452FABE-07F0-441B-B060-95BAE109DB42}" destId="{A78AE057-FDFB-405E-9D57-8F91A67EBB59}" srcOrd="0" destOrd="0" presId="urn:diagrams.loki3.com/BracketList"/>
    <dgm:cxn modelId="{BDFD4A35-E2B7-4B99-9A12-3CE53D873E47}" type="presOf" srcId="{9CC7F9F3-8BAF-42FC-86A4-52BE4AAAB8C0}" destId="{A78AE057-FDFB-405E-9D57-8F91A67EBB59}" srcOrd="0" destOrd="3" presId="urn:diagrams.loki3.com/BracketList"/>
    <dgm:cxn modelId="{6AE18B3E-6041-480F-87E7-E3E413EE9123}" srcId="{C5F972B5-2E9C-450C-A4A2-B06493234D34}" destId="{F430C92B-033C-4BB9-AC43-A397FF1BBE1B}" srcOrd="2" destOrd="0" parTransId="{74993378-4CD3-4847-955C-B360B08B5D7F}" sibTransId="{77540FA8-1D9C-40EA-B69F-0D4ED4F14634}"/>
    <dgm:cxn modelId="{715D8248-7D97-4579-B7D5-9B673B1E070F}" type="presOf" srcId="{497645C4-8D7B-4422-A73D-790547C3FF38}" destId="{FE07A91A-A2F4-4878-8133-59032D837DB9}" srcOrd="0" destOrd="1" presId="urn:diagrams.loki3.com/BracketList"/>
    <dgm:cxn modelId="{2AAA6249-C75D-4805-B42F-C978D11B05AC}" srcId="{7E591F9C-EB41-459C-A0EE-BE23D037224D}" destId="{9CC7F9F3-8BAF-42FC-86A4-52BE4AAAB8C0}" srcOrd="3" destOrd="0" parTransId="{31B4F7A6-57AA-4477-B8F9-BE16E9CE8D82}" sibTransId="{14C647E1-8133-49EE-975E-D51C6FB60648}"/>
    <dgm:cxn modelId="{A0F1EB6C-FC9A-4E1B-9F0E-0D0645AA30C1}" type="presOf" srcId="{7E591F9C-EB41-459C-A0EE-BE23D037224D}" destId="{CDAF3090-0AA6-4C76-8327-172A68CFEBC3}" srcOrd="0" destOrd="0" presId="urn:diagrams.loki3.com/BracketList"/>
    <dgm:cxn modelId="{5673D34D-4F2E-4B09-AC70-8743FF657948}" type="presOf" srcId="{6435D711-A844-4C67-9E75-88CE4F4517A3}" destId="{FE07A91A-A2F4-4878-8133-59032D837DB9}" srcOrd="0" destOrd="0" presId="urn:diagrams.loki3.com/BracketList"/>
    <dgm:cxn modelId="{0CFE4B57-FB05-4A91-B0E7-C2204E67CDEF}" type="presOf" srcId="{C5F972B5-2E9C-450C-A4A2-B06493234D34}" destId="{06BF5607-9840-45C3-AD43-33099A9F6972}" srcOrd="0" destOrd="0" presId="urn:diagrams.loki3.com/BracketList"/>
    <dgm:cxn modelId="{D10BCA91-311F-4338-84B8-24F45E35EAFD}" type="presOf" srcId="{7ABE9F65-7A2A-4959-810C-62A4AA740DF0}" destId="{FE07A91A-A2F4-4878-8133-59032D837DB9}" srcOrd="0" destOrd="3" presId="urn:diagrams.loki3.com/BracketList"/>
    <dgm:cxn modelId="{39933894-73E3-4483-B9B8-1476B3F3F523}" srcId="{78738214-4052-4ADC-9DDD-2FC3C0D2BDDD}" destId="{C5F972B5-2E9C-450C-A4A2-B06493234D34}" srcOrd="1" destOrd="0" parTransId="{5E7D7FA3-4AEE-4AB9-BD2A-F64FAF39859F}" sibTransId="{9586463B-C010-4799-ABB5-F514FAFCBF94}"/>
    <dgm:cxn modelId="{1C13C9AD-13C0-48E6-97E9-3B93522006CF}" srcId="{C5F972B5-2E9C-450C-A4A2-B06493234D34}" destId="{497645C4-8D7B-4422-A73D-790547C3FF38}" srcOrd="1" destOrd="0" parTransId="{FB2F28E2-72DE-4BD4-A45A-680AA1018E46}" sibTransId="{2DE92E28-F36F-4CBF-BD61-528208008903}"/>
    <dgm:cxn modelId="{DCAA7DBF-8612-4DED-9852-3BAE328B7E65}" type="presOf" srcId="{F430C92B-033C-4BB9-AC43-A397FF1BBE1B}" destId="{FE07A91A-A2F4-4878-8133-59032D837DB9}" srcOrd="0" destOrd="2" presId="urn:diagrams.loki3.com/BracketList"/>
    <dgm:cxn modelId="{1D10D6C5-E437-430C-B988-3E62F1A08FE8}" srcId="{C5F972B5-2E9C-450C-A4A2-B06493234D34}" destId="{7ABE9F65-7A2A-4959-810C-62A4AA740DF0}" srcOrd="3" destOrd="0" parTransId="{6ABE1AAC-9984-447B-BC91-6D163D968032}" sibTransId="{17A71F13-3B80-48FA-91E8-98ADB98D1522}"/>
    <dgm:cxn modelId="{4EAEBAC6-380F-438B-B1B1-D69DBEC1DD27}" srcId="{7E591F9C-EB41-459C-A0EE-BE23D037224D}" destId="{7DAA62C9-CA81-4081-A9C4-0780A2690687}" srcOrd="2" destOrd="0" parTransId="{91B1CCB4-F2B9-4E69-A4C4-9BBFC3595881}" sibTransId="{26C47DBC-5C2F-45BE-986B-53FB79C3799F}"/>
    <dgm:cxn modelId="{3177FFD5-125A-434C-B15D-989908348210}" srcId="{C5F972B5-2E9C-450C-A4A2-B06493234D34}" destId="{6435D711-A844-4C67-9E75-88CE4F4517A3}" srcOrd="0" destOrd="0" parTransId="{AAC0F6CF-131F-4D19-8747-6003775ADEC9}" sibTransId="{9E8438C8-E50F-4A2B-8ADA-D3998C0AFC3C}"/>
    <dgm:cxn modelId="{063046E4-878B-431E-916B-19E09E6C339E}" type="presOf" srcId="{FA5F652E-9726-41A7-A0DF-FA55606BAC4F}" destId="{A78AE057-FDFB-405E-9D57-8F91A67EBB59}" srcOrd="0" destOrd="1" presId="urn:diagrams.loki3.com/BracketList"/>
    <dgm:cxn modelId="{9E836E01-CF3F-4F29-B030-39FB35F18B5A}" type="presParOf" srcId="{8B5E9973-0D42-4D7B-848E-BC164300F3D2}" destId="{23461F3B-BF3F-4BE6-9020-F00B267F72AD}" srcOrd="0" destOrd="0" presId="urn:diagrams.loki3.com/BracketList"/>
    <dgm:cxn modelId="{BBCFC70D-112D-4EAF-AF40-212A64A3B0EF}" type="presParOf" srcId="{23461F3B-BF3F-4BE6-9020-F00B267F72AD}" destId="{CDAF3090-0AA6-4C76-8327-172A68CFEBC3}" srcOrd="0" destOrd="0" presId="urn:diagrams.loki3.com/BracketList"/>
    <dgm:cxn modelId="{BBFDD691-C673-42D5-A170-24C072C17D37}" type="presParOf" srcId="{23461F3B-BF3F-4BE6-9020-F00B267F72AD}" destId="{2945E9E8-A82A-431A-9458-0FA2C1A7C94A}" srcOrd="1" destOrd="0" presId="urn:diagrams.loki3.com/BracketList"/>
    <dgm:cxn modelId="{6556F014-BBE6-4DAD-B293-641EC7426B05}" type="presParOf" srcId="{23461F3B-BF3F-4BE6-9020-F00B267F72AD}" destId="{486233F8-95AA-4BB9-B529-55763DC5EC97}" srcOrd="2" destOrd="0" presId="urn:diagrams.loki3.com/BracketList"/>
    <dgm:cxn modelId="{B0B73E54-AAD6-4FE4-BA01-1C6EF1C699B4}" type="presParOf" srcId="{23461F3B-BF3F-4BE6-9020-F00B267F72AD}" destId="{A78AE057-FDFB-405E-9D57-8F91A67EBB59}" srcOrd="3" destOrd="0" presId="urn:diagrams.loki3.com/BracketList"/>
    <dgm:cxn modelId="{DB890ABE-9E43-4D48-A98A-5EDBDB21BD81}" type="presParOf" srcId="{8B5E9973-0D42-4D7B-848E-BC164300F3D2}" destId="{79291B26-D5F9-45C5-A429-97648C62CADA}" srcOrd="1" destOrd="0" presId="urn:diagrams.loki3.com/BracketList"/>
    <dgm:cxn modelId="{AB5D896B-5345-42CF-ADF5-B953020D4A0E}" type="presParOf" srcId="{8B5E9973-0D42-4D7B-848E-BC164300F3D2}" destId="{652B2944-9D95-4350-8BF4-50E5A0DADE84}" srcOrd="2" destOrd="0" presId="urn:diagrams.loki3.com/BracketList"/>
    <dgm:cxn modelId="{ADD3BB68-D0DD-47F6-942C-803FABB61098}" type="presParOf" srcId="{652B2944-9D95-4350-8BF4-50E5A0DADE84}" destId="{06BF5607-9840-45C3-AD43-33099A9F6972}" srcOrd="0" destOrd="0" presId="urn:diagrams.loki3.com/BracketList"/>
    <dgm:cxn modelId="{B53794B0-3FBC-42F1-9C31-D62B3C753E2C}" type="presParOf" srcId="{652B2944-9D95-4350-8BF4-50E5A0DADE84}" destId="{08015475-7F1B-485B-B322-80EA6AA710AC}" srcOrd="1" destOrd="0" presId="urn:diagrams.loki3.com/BracketList"/>
    <dgm:cxn modelId="{F9B46B2D-E98D-40C3-AA7D-AACA948513FD}" type="presParOf" srcId="{652B2944-9D95-4350-8BF4-50E5A0DADE84}" destId="{F7F66474-3BD7-4DCE-8453-105A4E8B57B9}" srcOrd="2" destOrd="0" presId="urn:diagrams.loki3.com/BracketList"/>
    <dgm:cxn modelId="{C8CAADDD-D651-498B-9E76-27BA191674EB}" type="presParOf" srcId="{652B2944-9D95-4350-8BF4-50E5A0DADE84}" destId="{FE07A91A-A2F4-4878-8133-59032D837DB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4326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22517B-ED4A-4DC0-84FB-C83D01ABB48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7179CA-4176-4EB9-A1FA-377339FAA47C}">
      <dgm:prSet/>
      <dgm:spPr/>
      <dgm:t>
        <a:bodyPr/>
        <a:lstStyle/>
        <a:p>
          <a:endParaRPr lang="en-US"/>
        </a:p>
      </dgm:t>
    </dgm:pt>
    <dgm:pt modelId="{2C3FC696-0835-455C-9441-FBADD46EF8EC}" type="parTrans" cxnId="{7BA86C43-4A6D-4699-9E9D-20D8315D6747}">
      <dgm:prSet/>
      <dgm:spPr/>
      <dgm:t>
        <a:bodyPr/>
        <a:lstStyle/>
        <a:p>
          <a:endParaRPr lang="en-US"/>
        </a:p>
      </dgm:t>
    </dgm:pt>
    <dgm:pt modelId="{3DFC6521-BF40-43D5-BA34-87C4837A034C}" type="sibTrans" cxnId="{7BA86C43-4A6D-4699-9E9D-20D8315D6747}">
      <dgm:prSet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E9823A5E-804C-47D4-83A0-BC71CFEAF330}" type="pres">
      <dgm:prSet presAssocID="{C022517B-ED4A-4DC0-84FB-C83D01ABB48C}" presName="Name0" presStyleCnt="0">
        <dgm:presLayoutVars>
          <dgm:chMax val="7"/>
          <dgm:chPref val="7"/>
          <dgm:dir/>
        </dgm:presLayoutVars>
      </dgm:prSet>
      <dgm:spPr/>
    </dgm:pt>
    <dgm:pt modelId="{21EDEDA6-6FA8-41DB-B5AD-FFE6BE0FE711}" type="pres">
      <dgm:prSet presAssocID="{C022517B-ED4A-4DC0-84FB-C83D01ABB48C}" presName="Name1" presStyleCnt="0"/>
      <dgm:spPr/>
    </dgm:pt>
    <dgm:pt modelId="{D716CAFD-5F52-42A8-A362-148E532D34D8}" type="pres">
      <dgm:prSet presAssocID="{3DFC6521-BF40-43D5-BA34-87C4837A034C}" presName="picture_1" presStyleCnt="0"/>
      <dgm:spPr/>
    </dgm:pt>
    <dgm:pt modelId="{09D669DC-00F0-4AE7-A51F-00FDB0F950DE}" type="pres">
      <dgm:prSet presAssocID="{3DFC6521-BF40-43D5-BA34-87C4837A034C}" presName="pictureRepeatNode" presStyleLbl="alignImgPlace1" presStyleIdx="0" presStyleCnt="1" custLinFactNeighborX="-43964" custLinFactNeighborY="-43567"/>
      <dgm:spPr/>
    </dgm:pt>
    <dgm:pt modelId="{D950E89C-E882-468C-9D53-562906167F63}" type="pres">
      <dgm:prSet presAssocID="{4F7179CA-4176-4EB9-A1FA-377339FAA47C}" presName="text_1" presStyleLbl="node1" presStyleIdx="0" presStyleCnt="0">
        <dgm:presLayoutVars>
          <dgm:bulletEnabled val="1"/>
        </dgm:presLayoutVars>
      </dgm:prSet>
      <dgm:spPr/>
    </dgm:pt>
  </dgm:ptLst>
  <dgm:cxnLst>
    <dgm:cxn modelId="{BE071902-7A4B-4403-9ACB-2959864EA497}" type="presOf" srcId="{4F7179CA-4176-4EB9-A1FA-377339FAA47C}" destId="{D950E89C-E882-468C-9D53-562906167F63}" srcOrd="0" destOrd="0" presId="urn:microsoft.com/office/officeart/2008/layout/CircularPictureCallout"/>
    <dgm:cxn modelId="{6C94080A-270B-4112-A843-0D72A8AA1AE4}" type="presOf" srcId="{3DFC6521-BF40-43D5-BA34-87C4837A034C}" destId="{09D669DC-00F0-4AE7-A51F-00FDB0F950DE}" srcOrd="0" destOrd="0" presId="urn:microsoft.com/office/officeart/2008/layout/CircularPictureCallout"/>
    <dgm:cxn modelId="{7BA86C43-4A6D-4699-9E9D-20D8315D6747}" srcId="{C022517B-ED4A-4DC0-84FB-C83D01ABB48C}" destId="{4F7179CA-4176-4EB9-A1FA-377339FAA47C}" srcOrd="0" destOrd="0" parTransId="{2C3FC696-0835-455C-9441-FBADD46EF8EC}" sibTransId="{3DFC6521-BF40-43D5-BA34-87C4837A034C}"/>
    <dgm:cxn modelId="{DDD6D5D7-7352-413C-87B1-3FAB9EAE27BF}" type="presOf" srcId="{C022517B-ED4A-4DC0-84FB-C83D01ABB48C}" destId="{E9823A5E-804C-47D4-83A0-BC71CFEAF330}" srcOrd="0" destOrd="0" presId="urn:microsoft.com/office/officeart/2008/layout/CircularPictureCallout"/>
    <dgm:cxn modelId="{52EC2D5C-E9D7-48CF-B015-DDFB139C2148}" type="presParOf" srcId="{E9823A5E-804C-47D4-83A0-BC71CFEAF330}" destId="{21EDEDA6-6FA8-41DB-B5AD-FFE6BE0FE711}" srcOrd="0" destOrd="0" presId="urn:microsoft.com/office/officeart/2008/layout/CircularPictureCallout"/>
    <dgm:cxn modelId="{15F368B4-4FF8-43D5-9F74-C0610BF8123E}" type="presParOf" srcId="{21EDEDA6-6FA8-41DB-B5AD-FFE6BE0FE711}" destId="{D716CAFD-5F52-42A8-A362-148E532D34D8}" srcOrd="0" destOrd="0" presId="urn:microsoft.com/office/officeart/2008/layout/CircularPictureCallout"/>
    <dgm:cxn modelId="{4DCB0B80-2E7B-4A56-A7FE-C1470D87F171}" type="presParOf" srcId="{D716CAFD-5F52-42A8-A362-148E532D34D8}" destId="{09D669DC-00F0-4AE7-A51F-00FDB0F950DE}" srcOrd="0" destOrd="0" presId="urn:microsoft.com/office/officeart/2008/layout/CircularPictureCallout"/>
    <dgm:cxn modelId="{49A1499C-D3AD-462B-8B16-1D554D61F3EB}" type="presParOf" srcId="{21EDEDA6-6FA8-41DB-B5AD-FFE6BE0FE711}" destId="{D950E89C-E882-468C-9D53-562906167F6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8880" custLinFactNeighborY="51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68" custLinFactNeighborY="3414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4326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4AFDF2-BF1B-4F06-A8A4-B675AEED7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4628D-3608-4D0E-AC0E-132CA8CCCFE6}">
      <dgm:prSet custT="1"/>
      <dgm:spPr>
        <a:solidFill>
          <a:srgbClr val="004599"/>
        </a:solidFill>
      </dgm:spPr>
      <dgm:t>
        <a:bodyPr/>
        <a:lstStyle/>
        <a:p>
          <a:pPr rtl="0"/>
          <a:r>
            <a:rPr lang="en-US" sz="2000" b="1"/>
            <a:t>Technologies</a:t>
          </a:r>
          <a:endParaRPr lang="en-US" sz="2000"/>
        </a:p>
      </dgm:t>
    </dgm:pt>
    <dgm:pt modelId="{E5D51F43-EA1E-44CD-828B-A237695D3FF7}" type="parTrans" cxnId="{4D690711-C7CD-4BD1-A2B6-F9771E0DF9C7}">
      <dgm:prSet/>
      <dgm:spPr/>
      <dgm:t>
        <a:bodyPr/>
        <a:lstStyle/>
        <a:p>
          <a:endParaRPr lang="en-US"/>
        </a:p>
      </dgm:t>
    </dgm:pt>
    <dgm:pt modelId="{61B390D7-37F1-444C-90C2-BD34D1BDE292}" type="sibTrans" cxnId="{4D690711-C7CD-4BD1-A2B6-F9771E0DF9C7}">
      <dgm:prSet/>
      <dgm:spPr/>
      <dgm:t>
        <a:bodyPr/>
        <a:lstStyle/>
        <a:p>
          <a:endParaRPr lang="en-US"/>
        </a:p>
      </dgm:t>
    </dgm:pt>
    <dgm:pt modelId="{1DFE556D-C93B-4AE9-B3FF-3AA9E0895704}">
      <dgm:prSet custT="1"/>
      <dgm:spPr/>
      <dgm:t>
        <a:bodyPr/>
        <a:lstStyle/>
        <a:p>
          <a:pPr rtl="0"/>
          <a:r>
            <a:rPr lang="en-US" sz="1800">
              <a:latin typeface="+mn-lt"/>
            </a:rPr>
            <a:t>Python</a:t>
          </a:r>
        </a:p>
      </dgm:t>
    </dgm:pt>
    <dgm:pt modelId="{EE0ABEA8-5E6A-46CD-BA27-A10AAB97043A}" type="parTrans" cxnId="{863E482A-3DE5-4D2D-9328-F8A9424A5BD3}">
      <dgm:prSet/>
      <dgm:spPr/>
      <dgm:t>
        <a:bodyPr/>
        <a:lstStyle/>
        <a:p>
          <a:endParaRPr lang="en-US"/>
        </a:p>
      </dgm:t>
    </dgm:pt>
    <dgm:pt modelId="{E66A2AF4-F520-48A1-AE1B-81078127339C}" type="sibTrans" cxnId="{863E482A-3DE5-4D2D-9328-F8A9424A5BD3}">
      <dgm:prSet/>
      <dgm:spPr/>
      <dgm:t>
        <a:bodyPr/>
        <a:lstStyle/>
        <a:p>
          <a:endParaRPr lang="en-US"/>
        </a:p>
      </dgm:t>
    </dgm:pt>
    <dgm:pt modelId="{DD0E39F1-5A5F-417B-9227-A4E549F8980B}">
      <dgm:prSet custT="1"/>
      <dgm:spPr/>
      <dgm:t>
        <a:bodyPr/>
        <a:lstStyle/>
        <a:p>
          <a:r>
            <a:rPr lang="en-US" sz="1800">
              <a:latin typeface="+mn-lt"/>
            </a:rPr>
            <a:t>ROS Noetic</a:t>
          </a:r>
        </a:p>
      </dgm:t>
    </dgm:pt>
    <dgm:pt modelId="{C9C83DED-EA71-40B9-91A0-12D140D797DB}" type="parTrans" cxnId="{461B0A94-F2AD-411E-8B01-ABE9F54CC4AA}">
      <dgm:prSet/>
      <dgm:spPr/>
      <dgm:t>
        <a:bodyPr/>
        <a:lstStyle/>
        <a:p>
          <a:endParaRPr lang="en-US"/>
        </a:p>
      </dgm:t>
    </dgm:pt>
    <dgm:pt modelId="{F0F8B4B1-D4FB-4223-B910-635E8FA890EE}" type="sibTrans" cxnId="{461B0A94-F2AD-411E-8B01-ABE9F54CC4AA}">
      <dgm:prSet/>
      <dgm:spPr/>
      <dgm:t>
        <a:bodyPr/>
        <a:lstStyle/>
        <a:p>
          <a:endParaRPr lang="en-US"/>
        </a:p>
      </dgm:t>
    </dgm:pt>
    <dgm:pt modelId="{BD7E8EC4-CE03-4E8B-95DE-4B013E8323D5}">
      <dgm:prSet custT="1"/>
      <dgm:spPr>
        <a:solidFill>
          <a:srgbClr val="92D050"/>
        </a:solidFill>
      </dgm:spPr>
      <dgm:t>
        <a:bodyPr/>
        <a:lstStyle/>
        <a:p>
          <a:r>
            <a:rPr lang="en-US" sz="2000" b="1"/>
            <a:t>Algorithms</a:t>
          </a:r>
          <a:endParaRPr lang="en-US" sz="2000"/>
        </a:p>
      </dgm:t>
    </dgm:pt>
    <dgm:pt modelId="{96498F57-B6EC-4568-8180-954F5886316F}" type="parTrans" cxnId="{E492EA06-8A8B-4ED4-9803-DD0284D08FE7}">
      <dgm:prSet/>
      <dgm:spPr/>
      <dgm:t>
        <a:bodyPr/>
        <a:lstStyle/>
        <a:p>
          <a:endParaRPr lang="en-US"/>
        </a:p>
      </dgm:t>
    </dgm:pt>
    <dgm:pt modelId="{6FA4A001-6794-4687-8614-90F6FEE94034}" type="sibTrans" cxnId="{E492EA06-8A8B-4ED4-9803-DD0284D08FE7}">
      <dgm:prSet/>
      <dgm:spPr/>
      <dgm:t>
        <a:bodyPr/>
        <a:lstStyle/>
        <a:p>
          <a:endParaRPr lang="en-US"/>
        </a:p>
      </dgm:t>
    </dgm:pt>
    <dgm:pt modelId="{9840D827-1084-4B95-B63A-3200C263EF38}">
      <dgm:prSet custT="1"/>
      <dgm:spPr/>
      <dgm:t>
        <a:bodyPr/>
        <a:lstStyle/>
        <a:p>
          <a:r>
            <a:rPr lang="en-US" sz="1800"/>
            <a:t>Twist to PWM</a:t>
          </a:r>
        </a:p>
      </dgm:t>
    </dgm:pt>
    <dgm:pt modelId="{18FDB5DB-BF71-4565-9836-A9723F047C3E}" type="parTrans" cxnId="{2A301793-E8FA-4A1B-A1A7-FAED633661CC}">
      <dgm:prSet/>
      <dgm:spPr/>
      <dgm:t>
        <a:bodyPr/>
        <a:lstStyle/>
        <a:p>
          <a:endParaRPr lang="en-US"/>
        </a:p>
      </dgm:t>
    </dgm:pt>
    <dgm:pt modelId="{F8FD93FD-A514-422A-9BAF-55EA24DF36D1}" type="sibTrans" cxnId="{2A301793-E8FA-4A1B-A1A7-FAED633661CC}">
      <dgm:prSet/>
      <dgm:spPr/>
      <dgm:t>
        <a:bodyPr/>
        <a:lstStyle/>
        <a:p>
          <a:endParaRPr lang="en-US"/>
        </a:p>
      </dgm:t>
    </dgm:pt>
    <dgm:pt modelId="{A923A60B-1361-4EDB-B3EB-E5AA0DDDC11F}">
      <dgm:prSet custT="1"/>
      <dgm:spPr/>
      <dgm:t>
        <a:bodyPr/>
        <a:lstStyle/>
        <a:p>
          <a:r>
            <a:rPr lang="en-US" sz="1800"/>
            <a:t>Motor Control</a:t>
          </a:r>
        </a:p>
      </dgm:t>
    </dgm:pt>
    <dgm:pt modelId="{E950EC82-7A2F-4EE3-BD49-21CE649AF5A5}" type="parTrans" cxnId="{3A3C5394-A448-4FEB-A5D7-D159154A9C1A}">
      <dgm:prSet/>
      <dgm:spPr/>
      <dgm:t>
        <a:bodyPr/>
        <a:lstStyle/>
        <a:p>
          <a:endParaRPr lang="en-US"/>
        </a:p>
      </dgm:t>
    </dgm:pt>
    <dgm:pt modelId="{854EE65A-3996-4AD8-A83F-C3A3C720EE2C}" type="sibTrans" cxnId="{3A3C5394-A448-4FEB-A5D7-D159154A9C1A}">
      <dgm:prSet/>
      <dgm:spPr/>
      <dgm:t>
        <a:bodyPr/>
        <a:lstStyle/>
        <a:p>
          <a:endParaRPr lang="en-US"/>
        </a:p>
      </dgm:t>
    </dgm:pt>
    <dgm:pt modelId="{CF235686-283D-40C1-A056-C1315FDAFB27}">
      <dgm:prSet custT="1"/>
      <dgm:spPr/>
      <dgm:t>
        <a:bodyPr/>
        <a:lstStyle/>
        <a:p>
          <a:r>
            <a:rPr lang="en-US" sz="1800">
              <a:latin typeface="+mn-lt"/>
            </a:rPr>
            <a:t>Angular</a:t>
          </a:r>
        </a:p>
      </dgm:t>
    </dgm:pt>
    <dgm:pt modelId="{BBE01EAD-DF14-49E7-BEC2-60C2478CE725}" type="parTrans" cxnId="{7E402C1F-F2E7-466A-B727-D14686A178AC}">
      <dgm:prSet/>
      <dgm:spPr/>
      <dgm:t>
        <a:bodyPr/>
        <a:lstStyle/>
        <a:p>
          <a:endParaRPr lang="en-US"/>
        </a:p>
      </dgm:t>
    </dgm:pt>
    <dgm:pt modelId="{7D75FA45-DA67-470C-BB82-8F688991ED83}" type="sibTrans" cxnId="{7E402C1F-F2E7-466A-B727-D14686A178AC}">
      <dgm:prSet/>
      <dgm:spPr/>
      <dgm:t>
        <a:bodyPr/>
        <a:lstStyle/>
        <a:p>
          <a:endParaRPr lang="en-US"/>
        </a:p>
      </dgm:t>
    </dgm:pt>
    <dgm:pt modelId="{6DBE1A27-267B-4980-83AC-626BA8E9418A}">
      <dgm:prSet custT="1"/>
      <dgm:spPr/>
      <dgm:t>
        <a:bodyPr/>
        <a:lstStyle/>
        <a:p>
          <a:r>
            <a:rPr lang="en-US" sz="1800">
              <a:latin typeface="+mn-lt"/>
            </a:rPr>
            <a:t>Ubuntu 20.04</a:t>
          </a:r>
        </a:p>
      </dgm:t>
    </dgm:pt>
    <dgm:pt modelId="{B1651FA6-75DF-425B-9362-EA5A7255228B}" type="parTrans" cxnId="{375947C8-80CF-4C6D-8C3F-3753D2B1B9FD}">
      <dgm:prSet/>
      <dgm:spPr/>
      <dgm:t>
        <a:bodyPr/>
        <a:lstStyle/>
        <a:p>
          <a:endParaRPr lang="en-US"/>
        </a:p>
      </dgm:t>
    </dgm:pt>
    <dgm:pt modelId="{A8A521CB-D075-4413-9279-57F9FA25DA89}" type="sibTrans" cxnId="{375947C8-80CF-4C6D-8C3F-3753D2B1B9FD}">
      <dgm:prSet/>
      <dgm:spPr/>
      <dgm:t>
        <a:bodyPr/>
        <a:lstStyle/>
        <a:p>
          <a:endParaRPr lang="en-US"/>
        </a:p>
      </dgm:t>
    </dgm:pt>
    <dgm:pt modelId="{96EEBF0F-F452-4E8C-80FE-B11DF7EF46B1}">
      <dgm:prSet custT="1"/>
      <dgm:spPr/>
      <dgm:t>
        <a:bodyPr/>
        <a:lstStyle/>
        <a:p>
          <a:r>
            <a:rPr lang="en-US" sz="1800">
              <a:latin typeface="+mn-lt"/>
            </a:rPr>
            <a:t>MQTT</a:t>
          </a:r>
        </a:p>
      </dgm:t>
    </dgm:pt>
    <dgm:pt modelId="{74CAF676-CE55-4031-8781-25B4BAB7E468}" type="parTrans" cxnId="{5C4BCAD7-3774-4E63-90F3-878F582E45F4}">
      <dgm:prSet/>
      <dgm:spPr/>
      <dgm:t>
        <a:bodyPr/>
        <a:lstStyle/>
        <a:p>
          <a:endParaRPr lang="en-US"/>
        </a:p>
      </dgm:t>
    </dgm:pt>
    <dgm:pt modelId="{08913F4D-507D-4C5E-818F-F0B5C552F021}" type="sibTrans" cxnId="{5C4BCAD7-3774-4E63-90F3-878F582E45F4}">
      <dgm:prSet/>
      <dgm:spPr/>
      <dgm:t>
        <a:bodyPr/>
        <a:lstStyle/>
        <a:p>
          <a:endParaRPr lang="en-US"/>
        </a:p>
      </dgm:t>
    </dgm:pt>
    <dgm:pt modelId="{847B5AF4-FA06-46F8-B703-44C746975E68}" type="pres">
      <dgm:prSet presAssocID="{FB4AFDF2-BF1B-4F06-A8A4-B675AEED7ACB}" presName="linear" presStyleCnt="0">
        <dgm:presLayoutVars>
          <dgm:animLvl val="lvl"/>
          <dgm:resizeHandles val="exact"/>
        </dgm:presLayoutVars>
      </dgm:prSet>
      <dgm:spPr/>
    </dgm:pt>
    <dgm:pt modelId="{D01CE1C4-6687-4A7B-95E8-62C3E1351679}" type="pres">
      <dgm:prSet presAssocID="{5E24628D-3608-4D0E-AC0E-132CA8CCCFE6}" presName="parentText" presStyleLbl="node1" presStyleIdx="0" presStyleCnt="2" custLinFactNeighborX="1581" custLinFactNeighborY="-5554">
        <dgm:presLayoutVars>
          <dgm:chMax val="0"/>
          <dgm:bulletEnabled val="1"/>
        </dgm:presLayoutVars>
      </dgm:prSet>
      <dgm:spPr/>
    </dgm:pt>
    <dgm:pt modelId="{129B5FB0-516F-4D70-A9E4-3BCC0B24C3AD}" type="pres">
      <dgm:prSet presAssocID="{5E24628D-3608-4D0E-AC0E-132CA8CCCFE6}" presName="childText" presStyleLbl="revTx" presStyleIdx="0" presStyleCnt="2">
        <dgm:presLayoutVars>
          <dgm:bulletEnabled val="1"/>
        </dgm:presLayoutVars>
      </dgm:prSet>
      <dgm:spPr/>
    </dgm:pt>
    <dgm:pt modelId="{37181196-1E12-44D0-ADFD-1D937C88B082}" type="pres">
      <dgm:prSet presAssocID="{BD7E8EC4-CE03-4E8B-95DE-4B013E8323D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283911-4DEC-480D-8AB6-0014E8B55C69}" type="pres">
      <dgm:prSet presAssocID="{BD7E8EC4-CE03-4E8B-95DE-4B013E8323D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492EA06-8A8B-4ED4-9803-DD0284D08FE7}" srcId="{FB4AFDF2-BF1B-4F06-A8A4-B675AEED7ACB}" destId="{BD7E8EC4-CE03-4E8B-95DE-4B013E8323D5}" srcOrd="1" destOrd="0" parTransId="{96498F57-B6EC-4568-8180-954F5886316F}" sibTransId="{6FA4A001-6794-4687-8614-90F6FEE94034}"/>
    <dgm:cxn modelId="{4D690711-C7CD-4BD1-A2B6-F9771E0DF9C7}" srcId="{FB4AFDF2-BF1B-4F06-A8A4-B675AEED7ACB}" destId="{5E24628D-3608-4D0E-AC0E-132CA8CCCFE6}" srcOrd="0" destOrd="0" parTransId="{E5D51F43-EA1E-44CD-828B-A237695D3FF7}" sibTransId="{61B390D7-37F1-444C-90C2-BD34D1BDE292}"/>
    <dgm:cxn modelId="{7E402C1F-F2E7-466A-B727-D14686A178AC}" srcId="{5E24628D-3608-4D0E-AC0E-132CA8CCCFE6}" destId="{CF235686-283D-40C1-A056-C1315FDAFB27}" srcOrd="2" destOrd="0" parTransId="{BBE01EAD-DF14-49E7-BEC2-60C2478CE725}" sibTransId="{7D75FA45-DA67-470C-BB82-8F688991ED83}"/>
    <dgm:cxn modelId="{863E482A-3DE5-4D2D-9328-F8A9424A5BD3}" srcId="{5E24628D-3608-4D0E-AC0E-132CA8CCCFE6}" destId="{1DFE556D-C93B-4AE9-B3FF-3AA9E0895704}" srcOrd="0" destOrd="0" parTransId="{EE0ABEA8-5E6A-46CD-BA27-A10AAB97043A}" sibTransId="{E66A2AF4-F520-48A1-AE1B-81078127339C}"/>
    <dgm:cxn modelId="{7DA3DB61-EAB1-4B30-8B9F-9B07D5F9F9AE}" type="presOf" srcId="{A923A60B-1361-4EDB-B3EB-E5AA0DDDC11F}" destId="{34283911-4DEC-480D-8AB6-0014E8B55C69}" srcOrd="0" destOrd="1" presId="urn:microsoft.com/office/officeart/2005/8/layout/vList2"/>
    <dgm:cxn modelId="{C3BF9657-3345-4C57-B1B9-305ABC67B4EC}" type="presOf" srcId="{FB4AFDF2-BF1B-4F06-A8A4-B675AEED7ACB}" destId="{847B5AF4-FA06-46F8-B703-44C746975E68}" srcOrd="0" destOrd="0" presId="urn:microsoft.com/office/officeart/2005/8/layout/vList2"/>
    <dgm:cxn modelId="{DF9BAC58-03A8-47AF-B30F-567D5E540154}" type="presOf" srcId="{CF235686-283D-40C1-A056-C1315FDAFB27}" destId="{129B5FB0-516F-4D70-A9E4-3BCC0B24C3AD}" srcOrd="0" destOrd="2" presId="urn:microsoft.com/office/officeart/2005/8/layout/vList2"/>
    <dgm:cxn modelId="{35310481-FC61-460E-ABE3-5E853F62C141}" type="presOf" srcId="{BD7E8EC4-CE03-4E8B-95DE-4B013E8323D5}" destId="{37181196-1E12-44D0-ADFD-1D937C88B082}" srcOrd="0" destOrd="0" presId="urn:microsoft.com/office/officeart/2005/8/layout/vList2"/>
    <dgm:cxn modelId="{2A301793-E8FA-4A1B-A1A7-FAED633661CC}" srcId="{BD7E8EC4-CE03-4E8B-95DE-4B013E8323D5}" destId="{9840D827-1084-4B95-B63A-3200C263EF38}" srcOrd="0" destOrd="0" parTransId="{18FDB5DB-BF71-4565-9836-A9723F047C3E}" sibTransId="{F8FD93FD-A514-422A-9BAF-55EA24DF36D1}"/>
    <dgm:cxn modelId="{461B0A94-F2AD-411E-8B01-ABE9F54CC4AA}" srcId="{5E24628D-3608-4D0E-AC0E-132CA8CCCFE6}" destId="{DD0E39F1-5A5F-417B-9227-A4E549F8980B}" srcOrd="1" destOrd="0" parTransId="{C9C83DED-EA71-40B9-91A0-12D140D797DB}" sibTransId="{F0F8B4B1-D4FB-4223-B910-635E8FA890EE}"/>
    <dgm:cxn modelId="{3A3C5394-A448-4FEB-A5D7-D159154A9C1A}" srcId="{BD7E8EC4-CE03-4E8B-95DE-4B013E8323D5}" destId="{A923A60B-1361-4EDB-B3EB-E5AA0DDDC11F}" srcOrd="1" destOrd="0" parTransId="{E950EC82-7A2F-4EE3-BD49-21CE649AF5A5}" sibTransId="{854EE65A-3996-4AD8-A83F-C3A3C720EE2C}"/>
    <dgm:cxn modelId="{87AC399B-C8A0-4BD3-B950-8E83DA098123}" type="presOf" srcId="{5E24628D-3608-4D0E-AC0E-132CA8CCCFE6}" destId="{D01CE1C4-6687-4A7B-95E8-62C3E1351679}" srcOrd="0" destOrd="0" presId="urn:microsoft.com/office/officeart/2005/8/layout/vList2"/>
    <dgm:cxn modelId="{375947C8-80CF-4C6D-8C3F-3753D2B1B9FD}" srcId="{5E24628D-3608-4D0E-AC0E-132CA8CCCFE6}" destId="{6DBE1A27-267B-4980-83AC-626BA8E9418A}" srcOrd="3" destOrd="0" parTransId="{B1651FA6-75DF-425B-9362-EA5A7255228B}" sibTransId="{A8A521CB-D075-4413-9279-57F9FA25DA89}"/>
    <dgm:cxn modelId="{96751FD2-AFC3-437B-8D55-AC1C454AED1D}" type="presOf" srcId="{1DFE556D-C93B-4AE9-B3FF-3AA9E0895704}" destId="{129B5FB0-516F-4D70-A9E4-3BCC0B24C3AD}" srcOrd="0" destOrd="0" presId="urn:microsoft.com/office/officeart/2005/8/layout/vList2"/>
    <dgm:cxn modelId="{5C4BCAD7-3774-4E63-90F3-878F582E45F4}" srcId="{5E24628D-3608-4D0E-AC0E-132CA8CCCFE6}" destId="{96EEBF0F-F452-4E8C-80FE-B11DF7EF46B1}" srcOrd="4" destOrd="0" parTransId="{74CAF676-CE55-4031-8781-25B4BAB7E468}" sibTransId="{08913F4D-507D-4C5E-818F-F0B5C552F021}"/>
    <dgm:cxn modelId="{9B8E41DE-1DD1-4FFC-848C-ED85DE6EB40E}" type="presOf" srcId="{DD0E39F1-5A5F-417B-9227-A4E549F8980B}" destId="{129B5FB0-516F-4D70-A9E4-3BCC0B24C3AD}" srcOrd="0" destOrd="1" presId="urn:microsoft.com/office/officeart/2005/8/layout/vList2"/>
    <dgm:cxn modelId="{C8A49BDE-1180-4B66-9631-52D369F57141}" type="presOf" srcId="{9840D827-1084-4B95-B63A-3200C263EF38}" destId="{34283911-4DEC-480D-8AB6-0014E8B55C69}" srcOrd="0" destOrd="0" presId="urn:microsoft.com/office/officeart/2005/8/layout/vList2"/>
    <dgm:cxn modelId="{72F2DFE6-A25E-4729-B7F8-978898C980A8}" type="presOf" srcId="{6DBE1A27-267B-4980-83AC-626BA8E9418A}" destId="{129B5FB0-516F-4D70-A9E4-3BCC0B24C3AD}" srcOrd="0" destOrd="3" presId="urn:microsoft.com/office/officeart/2005/8/layout/vList2"/>
    <dgm:cxn modelId="{462E1CFE-B777-457A-BC5A-FEC1A380B9E6}" type="presOf" srcId="{96EEBF0F-F452-4E8C-80FE-B11DF7EF46B1}" destId="{129B5FB0-516F-4D70-A9E4-3BCC0B24C3AD}" srcOrd="0" destOrd="4" presId="urn:microsoft.com/office/officeart/2005/8/layout/vList2"/>
    <dgm:cxn modelId="{4EF9E0F6-349A-43C4-9A60-01E448114A6B}" type="presParOf" srcId="{847B5AF4-FA06-46F8-B703-44C746975E68}" destId="{D01CE1C4-6687-4A7B-95E8-62C3E1351679}" srcOrd="0" destOrd="0" presId="urn:microsoft.com/office/officeart/2005/8/layout/vList2"/>
    <dgm:cxn modelId="{6B5A8B76-37C8-4B9D-8DB9-EA5D5D168C6D}" type="presParOf" srcId="{847B5AF4-FA06-46F8-B703-44C746975E68}" destId="{129B5FB0-516F-4D70-A9E4-3BCC0B24C3AD}" srcOrd="1" destOrd="0" presId="urn:microsoft.com/office/officeart/2005/8/layout/vList2"/>
    <dgm:cxn modelId="{D7868225-0F1B-4D57-A0D3-4769BBCD1827}" type="presParOf" srcId="{847B5AF4-FA06-46F8-B703-44C746975E68}" destId="{37181196-1E12-44D0-ADFD-1D937C88B082}" srcOrd="2" destOrd="0" presId="urn:microsoft.com/office/officeart/2005/8/layout/vList2"/>
    <dgm:cxn modelId="{F99B78CA-B142-4D1F-B502-79A8D23E66F6}" type="presParOf" srcId="{847B5AF4-FA06-46F8-B703-44C746975E68}" destId="{34283911-4DEC-480D-8AB6-0014E8B55C6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738214-4052-4ADC-9DDD-2FC3C0D2BDDD}" type="doc">
      <dgm:prSet loTypeId="urn:diagrams.loki3.com/BracketLis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E591F9C-EB41-459C-A0EE-BE23D037224D}">
      <dgm:prSet phldrT="[Text]" custT="1"/>
      <dgm:spPr>
        <a:solidFill>
          <a:srgbClr val="00CCFF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Functional Requirements</a:t>
          </a:r>
        </a:p>
      </dgm:t>
    </dgm:pt>
    <dgm:pt modelId="{55A06D8D-AA94-459E-8538-E7ADF03EBA9E}" type="parTrans" cxnId="{1E683A0D-E988-42C7-BAFA-F4B49D90148A}">
      <dgm:prSet/>
      <dgm:spPr/>
      <dgm:t>
        <a:bodyPr/>
        <a:lstStyle/>
        <a:p>
          <a:endParaRPr lang="en-US"/>
        </a:p>
      </dgm:t>
    </dgm:pt>
    <dgm:pt modelId="{C5EE95A5-CF6B-4050-8D62-160807EBDE35}" type="sibTrans" cxnId="{1E683A0D-E988-42C7-BAFA-F4B49D90148A}">
      <dgm:prSet/>
      <dgm:spPr/>
      <dgm:t>
        <a:bodyPr/>
        <a:lstStyle/>
        <a:p>
          <a:endParaRPr lang="en-US"/>
        </a:p>
      </dgm:t>
    </dgm:pt>
    <dgm:pt modelId="{C5F972B5-2E9C-450C-A4A2-B06493234D34}">
      <dgm:prSet phldrT="[Text]" custT="1"/>
      <dgm:spPr>
        <a:solidFill>
          <a:srgbClr val="00CCFF">
            <a:alpha val="10000"/>
          </a:srgbClr>
        </a:solidFill>
        <a:ln>
          <a:solidFill>
            <a:srgbClr val="009AD0"/>
          </a:solidFill>
        </a:ln>
      </dgm:spPr>
      <dgm:t>
        <a:bodyPr/>
        <a:lstStyle/>
        <a:p>
          <a:pPr algn="ctr"/>
          <a:r>
            <a:rPr lang="en-US" sz="1800">
              <a:latin typeface="+mn-lt"/>
            </a:rPr>
            <a:t>Non-Functional Requirements</a:t>
          </a:r>
        </a:p>
      </dgm:t>
    </dgm:pt>
    <dgm:pt modelId="{5E7D7FA3-4AEE-4AB9-BD2A-F64FAF39859F}" type="parTrans" cxnId="{39933894-73E3-4483-B9B8-1476B3F3F523}">
      <dgm:prSet/>
      <dgm:spPr/>
      <dgm:t>
        <a:bodyPr/>
        <a:lstStyle/>
        <a:p>
          <a:endParaRPr lang="en-US"/>
        </a:p>
      </dgm:t>
    </dgm:pt>
    <dgm:pt modelId="{9586463B-C010-4799-ABB5-F514FAFCBF94}" type="sibTrans" cxnId="{39933894-73E3-4483-B9B8-1476B3F3F523}">
      <dgm:prSet/>
      <dgm:spPr/>
      <dgm:t>
        <a:bodyPr/>
        <a:lstStyle/>
        <a:p>
          <a:endParaRPr lang="en-US"/>
        </a:p>
      </dgm:t>
    </dgm:pt>
    <dgm:pt modelId="{6435D711-A844-4C67-9E75-88CE4F4517A3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AC0F6CF-131F-4D19-8747-6003775ADEC9}" type="parTrans" cxnId="{3177FFD5-125A-434C-B15D-989908348210}">
      <dgm:prSet/>
      <dgm:spPr/>
      <dgm:t>
        <a:bodyPr/>
        <a:lstStyle/>
        <a:p>
          <a:endParaRPr lang="en-US"/>
        </a:p>
      </dgm:t>
    </dgm:pt>
    <dgm:pt modelId="{9E8438C8-E50F-4A2B-8ADA-D3998C0AFC3C}" type="sibTrans" cxnId="{3177FFD5-125A-434C-B15D-989908348210}">
      <dgm:prSet/>
      <dgm:spPr/>
      <dgm:t>
        <a:bodyPr/>
        <a:lstStyle/>
        <a:p>
          <a:endParaRPr lang="en-US"/>
        </a:p>
      </dgm:t>
    </dgm:pt>
    <dgm:pt modelId="{F430C92B-033C-4BB9-AC43-A397FF1BBE1B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Efficient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74993378-4CD3-4847-955C-B360B08B5D7F}" type="parTrans" cxnId="{6AE18B3E-6041-480F-87E7-E3E413EE9123}">
      <dgm:prSet/>
      <dgm:spPr/>
      <dgm:t>
        <a:bodyPr/>
        <a:lstStyle/>
        <a:p>
          <a:endParaRPr lang="en-US"/>
        </a:p>
      </dgm:t>
    </dgm:pt>
    <dgm:pt modelId="{77540FA8-1D9C-40EA-B69F-0D4ED4F14634}" type="sibTrans" cxnId="{6AE18B3E-6041-480F-87E7-E3E413EE9123}">
      <dgm:prSet/>
      <dgm:spPr/>
      <dgm:t>
        <a:bodyPr/>
        <a:lstStyle/>
        <a:p>
          <a:endParaRPr lang="en-US"/>
        </a:p>
      </dgm:t>
    </dgm:pt>
    <dgm:pt modelId="{9438B442-7FBB-413C-AB1F-A995E0F5CDD5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Easy to handle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FF91129B-9EAA-4BDB-8017-112551342E04}" type="parTrans" cxnId="{28CC8296-E96E-449D-8331-04B9E4196649}">
      <dgm:prSet/>
      <dgm:spPr/>
      <dgm:t>
        <a:bodyPr/>
        <a:lstStyle/>
        <a:p>
          <a:endParaRPr lang="en-US"/>
        </a:p>
      </dgm:t>
    </dgm:pt>
    <dgm:pt modelId="{85EBADE2-DCC3-4F29-8934-C09A1A2B61CF}" type="sibTrans" cxnId="{28CC8296-E96E-449D-8331-04B9E4196649}">
      <dgm:prSet/>
      <dgm:spPr/>
      <dgm:t>
        <a:bodyPr/>
        <a:lstStyle/>
        <a:p>
          <a:endParaRPr lang="en-US"/>
        </a:p>
      </dgm:t>
    </dgm:pt>
    <dgm:pt modelId="{5452FABE-07F0-441B-B060-95BAE109DB42}">
      <dgm:prSet custT="1"/>
      <dgm:spPr>
        <a:ln>
          <a:solidFill>
            <a:srgbClr val="009AD0"/>
          </a:solidFill>
        </a:ln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Navigate the robot forward and backward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cs typeface="Arial"/>
          </a:endParaRPr>
        </a:p>
      </dgm:t>
    </dgm:pt>
    <dgm:pt modelId="{4D9F16EF-E56F-4714-9C1A-6DFA668545B5}" type="parTrans" cxnId="{22F9D119-26E8-4B5B-82CA-75C5CE53642E}">
      <dgm:prSet/>
      <dgm:spPr/>
      <dgm:t>
        <a:bodyPr/>
        <a:lstStyle/>
        <a:p>
          <a:endParaRPr lang="en-US"/>
        </a:p>
      </dgm:t>
    </dgm:pt>
    <dgm:pt modelId="{E3D54683-A2D0-4D95-8920-6B6FBECD7398}" type="sibTrans" cxnId="{22F9D119-26E8-4B5B-82CA-75C5CE53642E}">
      <dgm:prSet/>
      <dgm:spPr/>
      <dgm:t>
        <a:bodyPr/>
        <a:lstStyle/>
        <a:p>
          <a:endParaRPr lang="en-US"/>
        </a:p>
      </dgm:t>
    </dgm:pt>
    <dgm:pt modelId="{FA5F652E-9726-41A7-A0DF-FA55606BAC4F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144018" tIns="144018" rIns="192024" bIns="216027" numCol="1" spcCol="1270" anchor="t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Driving the robot with the computer vision coordinates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gm:t>
    </dgm:pt>
    <dgm:pt modelId="{A434B445-3755-43AC-AC1B-03A80D7D28DB}" type="parTrans" cxnId="{4AF6B201-89FA-41D6-800D-47EF3CDC047C}">
      <dgm:prSet/>
      <dgm:spPr/>
      <dgm:t>
        <a:bodyPr/>
        <a:lstStyle/>
        <a:p>
          <a:endParaRPr lang="en-US"/>
        </a:p>
      </dgm:t>
    </dgm:pt>
    <dgm:pt modelId="{959349B3-163E-4354-9D23-059DF17B64EE}" type="sibTrans" cxnId="{4AF6B201-89FA-41D6-800D-47EF3CDC047C}">
      <dgm:prSet/>
      <dgm:spPr/>
      <dgm:t>
        <a:bodyPr/>
        <a:lstStyle/>
        <a:p>
          <a:endParaRPr lang="en-US"/>
        </a:p>
      </dgm:t>
    </dgm:pt>
    <dgm:pt modelId="{FB3FFA56-017F-4F1F-8EAF-AF2D6F495DFE}">
      <dgm:prSet phldrT="[Text]" custT="1"/>
      <dgm:spPr>
        <a:solidFill>
          <a:prstClr val="white">
            <a:alpha val="90000"/>
            <a:tint val="4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Drive the robot in manual mode</a:t>
          </a:r>
        </a:p>
      </dgm:t>
    </dgm:pt>
    <dgm:pt modelId="{179A77B5-0243-427F-B6DA-FA77FAC3D3ED}" type="parTrans" cxnId="{496BDA53-BF05-49FE-AF75-9DC7B18421CA}">
      <dgm:prSet/>
      <dgm:spPr/>
      <dgm:t>
        <a:bodyPr/>
        <a:lstStyle/>
        <a:p>
          <a:endParaRPr lang="en-US"/>
        </a:p>
      </dgm:t>
    </dgm:pt>
    <dgm:pt modelId="{3CE24EF5-DACF-4C0E-975E-59CE5650B29C}" type="sibTrans" cxnId="{496BDA53-BF05-49FE-AF75-9DC7B18421CA}">
      <dgm:prSet/>
      <dgm:spPr/>
      <dgm:t>
        <a:bodyPr/>
        <a:lstStyle/>
        <a:p>
          <a:endParaRPr lang="en-US"/>
        </a:p>
      </dgm:t>
    </dgm:pt>
    <dgm:pt modelId="{497645C4-8D7B-4422-A73D-790547C3FF38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gm:spPr>
      <dgm:t>
        <a:bodyPr spcFirstLastPara="0" vert="horz" wrap="square" lIns="60960" tIns="60960" rIns="60960" bIns="60960" numCol="1" spcCol="1270" anchor="ctr" anchorCtr="0"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</dgm:t>
    </dgm:pt>
    <dgm:pt modelId="{2DE92E28-F36F-4CBF-BD61-528208008903}" type="sibTrans" cxnId="{1C13C9AD-13C0-48E6-97E9-3B93522006CF}">
      <dgm:prSet/>
      <dgm:spPr/>
      <dgm:t>
        <a:bodyPr/>
        <a:lstStyle/>
        <a:p>
          <a:endParaRPr lang="en-US"/>
        </a:p>
      </dgm:t>
    </dgm:pt>
    <dgm:pt modelId="{FB2F28E2-72DE-4BD4-A45A-680AA1018E46}" type="parTrans" cxnId="{1C13C9AD-13C0-48E6-97E9-3B93522006CF}">
      <dgm:prSet/>
      <dgm:spPr/>
      <dgm:t>
        <a:bodyPr/>
        <a:lstStyle/>
        <a:p>
          <a:endParaRPr lang="en-US"/>
        </a:p>
      </dgm:t>
    </dgm:pt>
    <dgm:pt modelId="{8B5E9973-0D42-4D7B-848E-BC164300F3D2}" type="pres">
      <dgm:prSet presAssocID="{78738214-4052-4ADC-9DDD-2FC3C0D2BDDD}" presName="Name0" presStyleCnt="0">
        <dgm:presLayoutVars>
          <dgm:dir/>
          <dgm:animLvl val="lvl"/>
          <dgm:resizeHandles val="exact"/>
        </dgm:presLayoutVars>
      </dgm:prSet>
      <dgm:spPr/>
    </dgm:pt>
    <dgm:pt modelId="{23461F3B-BF3F-4BE6-9020-F00B267F72AD}" type="pres">
      <dgm:prSet presAssocID="{7E591F9C-EB41-459C-A0EE-BE23D037224D}" presName="linNode" presStyleCnt="0"/>
      <dgm:spPr/>
    </dgm:pt>
    <dgm:pt modelId="{CDAF3090-0AA6-4C76-8327-172A68CFEBC3}" type="pres">
      <dgm:prSet presAssocID="{7E591F9C-EB41-459C-A0EE-BE23D037224D}" presName="parTx" presStyleLbl="revTx" presStyleIdx="0" presStyleCnt="2">
        <dgm:presLayoutVars>
          <dgm:chMax val="1"/>
          <dgm:bulletEnabled val="1"/>
        </dgm:presLayoutVars>
      </dgm:prSet>
      <dgm:spPr/>
    </dgm:pt>
    <dgm:pt modelId="{2945E9E8-A82A-431A-9458-0FA2C1A7C94A}" type="pres">
      <dgm:prSet presAssocID="{7E591F9C-EB41-459C-A0EE-BE23D037224D}" presName="bracket" presStyleLbl="parChTrans1D1" presStyleIdx="0" presStyleCnt="2"/>
      <dgm:spPr>
        <a:ln>
          <a:solidFill>
            <a:srgbClr val="009AD0"/>
          </a:solidFill>
        </a:ln>
      </dgm:spPr>
    </dgm:pt>
    <dgm:pt modelId="{486233F8-95AA-4BB9-B529-55763DC5EC97}" type="pres">
      <dgm:prSet presAssocID="{7E591F9C-EB41-459C-A0EE-BE23D037224D}" presName="spH" presStyleCnt="0"/>
      <dgm:spPr/>
    </dgm:pt>
    <dgm:pt modelId="{A78AE057-FDFB-405E-9D57-8F91A67EBB59}" type="pres">
      <dgm:prSet presAssocID="{7E591F9C-EB41-459C-A0EE-BE23D037224D}" presName="desTx" presStyleLbl="node1" presStyleIdx="0" presStyleCnt="2" custScaleY="114885">
        <dgm:presLayoutVars>
          <dgm:bulletEnabled val="1"/>
        </dgm:presLayoutVars>
      </dgm:prSet>
      <dgm:spPr/>
    </dgm:pt>
    <dgm:pt modelId="{79291B26-D5F9-45C5-A429-97648C62CADA}" type="pres">
      <dgm:prSet presAssocID="{C5EE95A5-CF6B-4050-8D62-160807EBDE35}" presName="spV" presStyleCnt="0"/>
      <dgm:spPr/>
    </dgm:pt>
    <dgm:pt modelId="{652B2944-9D95-4350-8BF4-50E5A0DADE84}" type="pres">
      <dgm:prSet presAssocID="{C5F972B5-2E9C-450C-A4A2-B06493234D34}" presName="linNode" presStyleCnt="0"/>
      <dgm:spPr/>
    </dgm:pt>
    <dgm:pt modelId="{06BF5607-9840-45C3-AD43-33099A9F6972}" type="pres">
      <dgm:prSet presAssocID="{C5F972B5-2E9C-450C-A4A2-B06493234D34}" presName="parTx" presStyleLbl="revTx" presStyleIdx="1" presStyleCnt="2">
        <dgm:presLayoutVars>
          <dgm:chMax val="1"/>
          <dgm:bulletEnabled val="1"/>
        </dgm:presLayoutVars>
      </dgm:prSet>
      <dgm:spPr/>
    </dgm:pt>
    <dgm:pt modelId="{08015475-7F1B-485B-B322-80EA6AA710AC}" type="pres">
      <dgm:prSet presAssocID="{C5F972B5-2E9C-450C-A4A2-B06493234D34}" presName="bracket" presStyleLbl="parChTrans1D1" presStyleIdx="1" presStyleCnt="2"/>
      <dgm:spPr>
        <a:ln>
          <a:solidFill>
            <a:srgbClr val="009AD0"/>
          </a:solidFill>
        </a:ln>
      </dgm:spPr>
    </dgm:pt>
    <dgm:pt modelId="{F7F66474-3BD7-4DCE-8453-105A4E8B57B9}" type="pres">
      <dgm:prSet presAssocID="{C5F972B5-2E9C-450C-A4A2-B06493234D34}" presName="spH" presStyleCnt="0"/>
      <dgm:spPr/>
    </dgm:pt>
    <dgm:pt modelId="{FE07A91A-A2F4-4878-8133-59032D837DB9}" type="pres">
      <dgm:prSet presAssocID="{C5F972B5-2E9C-450C-A4A2-B06493234D34}" presName="desTx" presStyleLbl="node1" presStyleIdx="1" presStyleCnt="2">
        <dgm:presLayoutVars>
          <dgm:bulletEnabled val="1"/>
        </dgm:presLayoutVars>
      </dgm:prSet>
      <dgm:spPr>
        <a:xfrm>
          <a:off x="3587824" y="853118"/>
          <a:ext cx="7624126" cy="1331065"/>
        </a:xfrm>
        <a:prstGeom prst="rect">
          <a:avLst/>
        </a:prstGeom>
      </dgm:spPr>
    </dgm:pt>
  </dgm:ptLst>
  <dgm:cxnLst>
    <dgm:cxn modelId="{4AF6B201-89FA-41D6-800D-47EF3CDC047C}" srcId="{7E591F9C-EB41-459C-A0EE-BE23D037224D}" destId="{FA5F652E-9726-41A7-A0DF-FA55606BAC4F}" srcOrd="1" destOrd="0" parTransId="{A434B445-3755-43AC-AC1B-03A80D7D28DB}" sibTransId="{959349B3-163E-4354-9D23-059DF17B64EE}"/>
    <dgm:cxn modelId="{C52C3B03-C9AC-4398-91D5-C525B484CEFA}" type="presOf" srcId="{C5F972B5-2E9C-450C-A4A2-B06493234D34}" destId="{06BF5607-9840-45C3-AD43-33099A9F6972}" srcOrd="0" destOrd="0" presId="urn:diagrams.loki3.com/BracketList"/>
    <dgm:cxn modelId="{1E683A0D-E988-42C7-BAFA-F4B49D90148A}" srcId="{78738214-4052-4ADC-9DDD-2FC3C0D2BDDD}" destId="{7E591F9C-EB41-459C-A0EE-BE23D037224D}" srcOrd="0" destOrd="0" parTransId="{55A06D8D-AA94-459E-8538-E7ADF03EBA9E}" sibTransId="{C5EE95A5-CF6B-4050-8D62-160807EBDE35}"/>
    <dgm:cxn modelId="{22F9D119-26E8-4B5B-82CA-75C5CE53642E}" srcId="{7E591F9C-EB41-459C-A0EE-BE23D037224D}" destId="{5452FABE-07F0-441B-B060-95BAE109DB42}" srcOrd="0" destOrd="0" parTransId="{4D9F16EF-E56F-4714-9C1A-6DFA668545B5}" sibTransId="{E3D54683-A2D0-4D95-8920-6B6FBECD7398}"/>
    <dgm:cxn modelId="{9C33011C-AB5E-442C-90E9-4E72A14DA4D1}" type="presOf" srcId="{5452FABE-07F0-441B-B060-95BAE109DB42}" destId="{A78AE057-FDFB-405E-9D57-8F91A67EBB59}" srcOrd="0" destOrd="0" presId="urn:diagrams.loki3.com/BracketList"/>
    <dgm:cxn modelId="{6DA47326-7076-46C5-B240-09F63D1D4707}" type="presOf" srcId="{78738214-4052-4ADC-9DDD-2FC3C0D2BDDD}" destId="{8B5E9973-0D42-4D7B-848E-BC164300F3D2}" srcOrd="0" destOrd="0" presId="urn:diagrams.loki3.com/BracketList"/>
    <dgm:cxn modelId="{6AE18B3E-6041-480F-87E7-E3E413EE9123}" srcId="{C5F972B5-2E9C-450C-A4A2-B06493234D34}" destId="{F430C92B-033C-4BB9-AC43-A397FF1BBE1B}" srcOrd="2" destOrd="0" parTransId="{74993378-4CD3-4847-955C-B360B08B5D7F}" sibTransId="{77540FA8-1D9C-40EA-B69F-0D4ED4F14634}"/>
    <dgm:cxn modelId="{FC31F140-50AA-4525-9E51-A9494BADF2E2}" type="presOf" srcId="{F430C92B-033C-4BB9-AC43-A397FF1BBE1B}" destId="{FE07A91A-A2F4-4878-8133-59032D837DB9}" srcOrd="0" destOrd="2" presId="urn:diagrams.loki3.com/BracketList"/>
    <dgm:cxn modelId="{479E9C46-4AF3-4FC5-A586-B187019B4F72}" type="presOf" srcId="{FA5F652E-9726-41A7-A0DF-FA55606BAC4F}" destId="{A78AE057-FDFB-405E-9D57-8F91A67EBB59}" srcOrd="0" destOrd="1" presId="urn:diagrams.loki3.com/BracketList"/>
    <dgm:cxn modelId="{5872EA4C-1D10-441A-8515-AE344A9E10C2}" type="presOf" srcId="{497645C4-8D7B-4422-A73D-790547C3FF38}" destId="{FE07A91A-A2F4-4878-8133-59032D837DB9}" srcOrd="0" destOrd="1" presId="urn:diagrams.loki3.com/BracketList"/>
    <dgm:cxn modelId="{496BDA53-BF05-49FE-AF75-9DC7B18421CA}" srcId="{7E591F9C-EB41-459C-A0EE-BE23D037224D}" destId="{FB3FFA56-017F-4F1F-8EAF-AF2D6F495DFE}" srcOrd="2" destOrd="0" parTransId="{179A77B5-0243-427F-B6DA-FA77FAC3D3ED}" sibTransId="{3CE24EF5-DACF-4C0E-975E-59CE5650B29C}"/>
    <dgm:cxn modelId="{83DD2084-9D3F-4B21-8174-D197748CCAA2}" type="presOf" srcId="{6435D711-A844-4C67-9E75-88CE4F4517A3}" destId="{FE07A91A-A2F4-4878-8133-59032D837DB9}" srcOrd="0" destOrd="0" presId="urn:diagrams.loki3.com/BracketList"/>
    <dgm:cxn modelId="{697D9085-ECE3-479E-A551-54190EB7B95E}" type="presOf" srcId="{FB3FFA56-017F-4F1F-8EAF-AF2D6F495DFE}" destId="{A78AE057-FDFB-405E-9D57-8F91A67EBB59}" srcOrd="0" destOrd="2" presId="urn:diagrams.loki3.com/BracketList"/>
    <dgm:cxn modelId="{39933894-73E3-4483-B9B8-1476B3F3F523}" srcId="{78738214-4052-4ADC-9DDD-2FC3C0D2BDDD}" destId="{C5F972B5-2E9C-450C-A4A2-B06493234D34}" srcOrd="1" destOrd="0" parTransId="{5E7D7FA3-4AEE-4AB9-BD2A-F64FAF39859F}" sibTransId="{9586463B-C010-4799-ABB5-F514FAFCBF94}"/>
    <dgm:cxn modelId="{28CC8296-E96E-449D-8331-04B9E4196649}" srcId="{C5F972B5-2E9C-450C-A4A2-B06493234D34}" destId="{9438B442-7FBB-413C-AB1F-A995E0F5CDD5}" srcOrd="3" destOrd="0" parTransId="{FF91129B-9EAA-4BDB-8017-112551342E04}" sibTransId="{85EBADE2-DCC3-4F29-8934-C09A1A2B61CF}"/>
    <dgm:cxn modelId="{1E6D0F9E-91B3-46B9-980D-F36FABA14162}" type="presOf" srcId="{9438B442-7FBB-413C-AB1F-A995E0F5CDD5}" destId="{FE07A91A-A2F4-4878-8133-59032D837DB9}" srcOrd="0" destOrd="3" presId="urn:diagrams.loki3.com/BracketList"/>
    <dgm:cxn modelId="{1C13C9AD-13C0-48E6-97E9-3B93522006CF}" srcId="{C5F972B5-2E9C-450C-A4A2-B06493234D34}" destId="{497645C4-8D7B-4422-A73D-790547C3FF38}" srcOrd="1" destOrd="0" parTransId="{FB2F28E2-72DE-4BD4-A45A-680AA1018E46}" sibTransId="{2DE92E28-F36F-4CBF-BD61-528208008903}"/>
    <dgm:cxn modelId="{3177FFD5-125A-434C-B15D-989908348210}" srcId="{C5F972B5-2E9C-450C-A4A2-B06493234D34}" destId="{6435D711-A844-4C67-9E75-88CE4F4517A3}" srcOrd="0" destOrd="0" parTransId="{AAC0F6CF-131F-4D19-8747-6003775ADEC9}" sibTransId="{9E8438C8-E50F-4A2B-8ADA-D3998C0AFC3C}"/>
    <dgm:cxn modelId="{A32693EC-C453-48D8-8F3E-10B927276D3C}" type="presOf" srcId="{7E591F9C-EB41-459C-A0EE-BE23D037224D}" destId="{CDAF3090-0AA6-4C76-8327-172A68CFEBC3}" srcOrd="0" destOrd="0" presId="urn:diagrams.loki3.com/BracketList"/>
    <dgm:cxn modelId="{5C27D633-B3C7-4092-8B6C-A402DA3A1505}" type="presParOf" srcId="{8B5E9973-0D42-4D7B-848E-BC164300F3D2}" destId="{23461F3B-BF3F-4BE6-9020-F00B267F72AD}" srcOrd="0" destOrd="0" presId="urn:diagrams.loki3.com/BracketList"/>
    <dgm:cxn modelId="{98B45A82-805B-48EF-AC0A-43D5072D1D4F}" type="presParOf" srcId="{23461F3B-BF3F-4BE6-9020-F00B267F72AD}" destId="{CDAF3090-0AA6-4C76-8327-172A68CFEBC3}" srcOrd="0" destOrd="0" presId="urn:diagrams.loki3.com/BracketList"/>
    <dgm:cxn modelId="{905CFC7B-E079-45AA-BD71-CB8798586C3E}" type="presParOf" srcId="{23461F3B-BF3F-4BE6-9020-F00B267F72AD}" destId="{2945E9E8-A82A-431A-9458-0FA2C1A7C94A}" srcOrd="1" destOrd="0" presId="urn:diagrams.loki3.com/BracketList"/>
    <dgm:cxn modelId="{84A4A43F-E1F5-4176-B98F-77E753BA66F6}" type="presParOf" srcId="{23461F3B-BF3F-4BE6-9020-F00B267F72AD}" destId="{486233F8-95AA-4BB9-B529-55763DC5EC97}" srcOrd="2" destOrd="0" presId="urn:diagrams.loki3.com/BracketList"/>
    <dgm:cxn modelId="{1B3868E7-4735-49FD-B8AD-417359A55A24}" type="presParOf" srcId="{23461F3B-BF3F-4BE6-9020-F00B267F72AD}" destId="{A78AE057-FDFB-405E-9D57-8F91A67EBB59}" srcOrd="3" destOrd="0" presId="urn:diagrams.loki3.com/BracketList"/>
    <dgm:cxn modelId="{3845A7B2-F556-483B-96E6-4F0C47419280}" type="presParOf" srcId="{8B5E9973-0D42-4D7B-848E-BC164300F3D2}" destId="{79291B26-D5F9-45C5-A429-97648C62CADA}" srcOrd="1" destOrd="0" presId="urn:diagrams.loki3.com/BracketList"/>
    <dgm:cxn modelId="{56EE5E1A-5B81-4B38-85D0-CDDEAAEA340D}" type="presParOf" srcId="{8B5E9973-0D42-4D7B-848E-BC164300F3D2}" destId="{652B2944-9D95-4350-8BF4-50E5A0DADE84}" srcOrd="2" destOrd="0" presId="urn:diagrams.loki3.com/BracketList"/>
    <dgm:cxn modelId="{A4CA636E-41E8-4CE6-B387-E4344B67ED83}" type="presParOf" srcId="{652B2944-9D95-4350-8BF4-50E5A0DADE84}" destId="{06BF5607-9840-45C3-AD43-33099A9F6972}" srcOrd="0" destOrd="0" presId="urn:diagrams.loki3.com/BracketList"/>
    <dgm:cxn modelId="{E0D9223B-63A9-43CC-B820-A4A38CC6A29A}" type="presParOf" srcId="{652B2944-9D95-4350-8BF4-50E5A0DADE84}" destId="{08015475-7F1B-485B-B322-80EA6AA710AC}" srcOrd="1" destOrd="0" presId="urn:diagrams.loki3.com/BracketList"/>
    <dgm:cxn modelId="{3526DC69-88B1-4907-B89D-8A70C3718721}" type="presParOf" srcId="{652B2944-9D95-4350-8BF4-50E5A0DADE84}" destId="{F7F66474-3BD7-4DCE-8453-105A4E8B57B9}" srcOrd="2" destOrd="0" presId="urn:diagrams.loki3.com/BracketList"/>
    <dgm:cxn modelId="{0234A708-A738-4B78-B387-1323A8B9180C}" type="presParOf" srcId="{652B2944-9D95-4350-8BF4-50E5A0DADE84}" destId="{FE07A91A-A2F4-4878-8133-59032D837DB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1D55E6-8B40-487E-87F0-636892B5094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ED67C-37D9-4FDC-8FD0-C5BFAD938AA9}">
      <dgm:prSet/>
      <dgm:spPr/>
      <dgm:t>
        <a:bodyPr/>
        <a:lstStyle/>
        <a:p>
          <a:endParaRPr lang="en-US"/>
        </a:p>
      </dgm:t>
    </dgm:pt>
    <dgm:pt modelId="{D701C030-ED18-43D7-8E79-30B32A6334B2}" type="parTrans" cxnId="{BE5D1A9D-4D15-4FF1-A67B-7C2157890934}">
      <dgm:prSet/>
      <dgm:spPr/>
      <dgm:t>
        <a:bodyPr/>
        <a:lstStyle/>
        <a:p>
          <a:endParaRPr lang="en-US"/>
        </a:p>
      </dgm:t>
    </dgm:pt>
    <dgm:pt modelId="{6E7B3DF6-9F47-4A05-9738-180D0C23A212}" type="sibTrans" cxnId="{BE5D1A9D-4D15-4FF1-A67B-7C215789093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US"/>
        </a:p>
      </dgm:t>
    </dgm:pt>
    <dgm:pt modelId="{171FAFA9-7F16-480B-BA97-32381CAE6663}" type="pres">
      <dgm:prSet presAssocID="{801D55E6-8B40-487E-87F0-636892B50949}" presName="Name0" presStyleCnt="0">
        <dgm:presLayoutVars>
          <dgm:chMax val="7"/>
          <dgm:chPref val="7"/>
          <dgm:dir/>
        </dgm:presLayoutVars>
      </dgm:prSet>
      <dgm:spPr/>
    </dgm:pt>
    <dgm:pt modelId="{C90BB9FD-C5C0-4BCE-9FD0-A4316CF10A0D}" type="pres">
      <dgm:prSet presAssocID="{801D55E6-8B40-487E-87F0-636892B50949}" presName="Name1" presStyleCnt="0"/>
      <dgm:spPr/>
    </dgm:pt>
    <dgm:pt modelId="{F06C06CF-2169-40B1-A3F7-4EB80D623E11}" type="pres">
      <dgm:prSet presAssocID="{6E7B3DF6-9F47-4A05-9738-180D0C23A212}" presName="picture_1" presStyleCnt="0"/>
      <dgm:spPr/>
    </dgm:pt>
    <dgm:pt modelId="{ECD7F64B-FD39-4434-A363-C319C8DBEF15}" type="pres">
      <dgm:prSet presAssocID="{6E7B3DF6-9F47-4A05-9738-180D0C23A212}" presName="pictureRepeatNode" presStyleLbl="alignImgPlace1" presStyleIdx="0" presStyleCnt="1" custLinFactNeighborX="-18880" custLinFactNeighborY="511"/>
      <dgm:spPr/>
    </dgm:pt>
    <dgm:pt modelId="{51022D00-B904-4432-A98B-F3308D489BC5}" type="pres">
      <dgm:prSet presAssocID="{524ED67C-37D9-4FDC-8FD0-C5BFAD938AA9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F6B0A6F-8DCA-425C-A9F5-2BA506968CB0}" type="presOf" srcId="{801D55E6-8B40-487E-87F0-636892B50949}" destId="{171FAFA9-7F16-480B-BA97-32381CAE6663}" srcOrd="0" destOrd="0" presId="urn:microsoft.com/office/officeart/2008/layout/CircularPictureCallout"/>
    <dgm:cxn modelId="{1D70A672-14C2-4147-A00C-98262AD17404}" type="presOf" srcId="{524ED67C-37D9-4FDC-8FD0-C5BFAD938AA9}" destId="{51022D00-B904-4432-A98B-F3308D489BC5}" srcOrd="0" destOrd="0" presId="urn:microsoft.com/office/officeart/2008/layout/CircularPictureCallout"/>
    <dgm:cxn modelId="{BE5D1A9D-4D15-4FF1-A67B-7C2157890934}" srcId="{801D55E6-8B40-487E-87F0-636892B50949}" destId="{524ED67C-37D9-4FDC-8FD0-C5BFAD938AA9}" srcOrd="0" destOrd="0" parTransId="{D701C030-ED18-43D7-8E79-30B32A6334B2}" sibTransId="{6E7B3DF6-9F47-4A05-9738-180D0C23A212}"/>
    <dgm:cxn modelId="{5FF176E3-7FCD-42F8-B703-E0967B6FB0D5}" type="presOf" srcId="{6E7B3DF6-9F47-4A05-9738-180D0C23A212}" destId="{ECD7F64B-FD39-4434-A363-C319C8DBEF15}" srcOrd="0" destOrd="0" presId="urn:microsoft.com/office/officeart/2008/layout/CircularPictureCallout"/>
    <dgm:cxn modelId="{C7FB6527-CC87-43EA-BCB8-CEF32B17E491}" type="presParOf" srcId="{171FAFA9-7F16-480B-BA97-32381CAE6663}" destId="{C90BB9FD-C5C0-4BCE-9FD0-A4316CF10A0D}" srcOrd="0" destOrd="0" presId="urn:microsoft.com/office/officeart/2008/layout/CircularPictureCallout"/>
    <dgm:cxn modelId="{7CB1579F-C9E2-4CA7-BAC8-7F8E36693355}" type="presParOf" srcId="{C90BB9FD-C5C0-4BCE-9FD0-A4316CF10A0D}" destId="{F06C06CF-2169-40B1-A3F7-4EB80D623E11}" srcOrd="0" destOrd="0" presId="urn:microsoft.com/office/officeart/2008/layout/CircularPictureCallout"/>
    <dgm:cxn modelId="{5B5F0CE7-1BCD-4C8B-9187-6F82C991B4CE}" type="presParOf" srcId="{F06C06CF-2169-40B1-A3F7-4EB80D623E11}" destId="{ECD7F64B-FD39-4434-A363-C319C8DBEF15}" srcOrd="0" destOrd="0" presId="urn:microsoft.com/office/officeart/2008/layout/CircularPictureCallout"/>
    <dgm:cxn modelId="{803A9A55-2C36-44BF-8625-F5E2B3592CF4}" type="presParOf" srcId="{C90BB9FD-C5C0-4BCE-9FD0-A4316CF10A0D}" destId="{51022D00-B904-4432-A98B-F3308D489B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A1A1B2-501A-4957-A8F5-85135A2CA6C7}" type="doc">
      <dgm:prSet loTypeId="urn:microsoft.com/office/officeart/2005/8/layout/process4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14078B3-18B5-40EE-AE51-FC80EB09FF4D}">
      <dgm:prSet phldrT="[Text]" custT="1"/>
      <dgm:spPr/>
      <dgm:t>
        <a:bodyPr/>
        <a:lstStyle/>
        <a:p>
          <a:r>
            <a:rPr lang="en-US" sz="1800" b="0" i="0"/>
            <a:t>Capturing a frame from the video through the webcam</a:t>
          </a:r>
          <a:endParaRPr lang="en-US" sz="1800"/>
        </a:p>
      </dgm:t>
    </dgm:pt>
    <dgm:pt modelId="{8AC47E62-C1BC-41FA-807D-B08B3EE41B57}" type="parTrans" cxnId="{EB3B83CD-949C-43C6-A641-4B852F3996B8}">
      <dgm:prSet/>
      <dgm:spPr/>
      <dgm:t>
        <a:bodyPr/>
        <a:lstStyle/>
        <a:p>
          <a:endParaRPr lang="en-US"/>
        </a:p>
      </dgm:t>
    </dgm:pt>
    <dgm:pt modelId="{CD50E4A6-ADBC-407B-BED7-BC225E6C3A40}" type="sibTrans" cxnId="{EB3B83CD-949C-43C6-A641-4B852F3996B8}">
      <dgm:prSet/>
      <dgm:spPr/>
      <dgm:t>
        <a:bodyPr/>
        <a:lstStyle/>
        <a:p>
          <a:endParaRPr lang="en-US"/>
        </a:p>
      </dgm:t>
    </dgm:pt>
    <dgm:pt modelId="{331819E8-405D-4C20-A143-83C3ABD29DD7}">
      <dgm:prSet phldrT="[Text]" custT="1"/>
      <dgm:spPr/>
      <dgm:t>
        <a:bodyPr/>
        <a:lstStyle/>
        <a:p>
          <a:r>
            <a:rPr lang="en-US" sz="1800" b="0" i="0">
              <a:latin typeface="Calibri"/>
              <a:ea typeface="Calibri" panose="020F0502020204030204"/>
              <a:cs typeface="Arial"/>
            </a:rPr>
            <a:t>Output segmented image using computer vision</a:t>
          </a:r>
          <a:endParaRPr lang="en-US" sz="1800"/>
        </a:p>
      </dgm:t>
    </dgm:pt>
    <dgm:pt modelId="{F7FB9038-D2E7-4CE7-9D17-68C1A6064023}" type="parTrans" cxnId="{8D8EC11F-135F-42D5-B1C5-600FEE5D7D4A}">
      <dgm:prSet/>
      <dgm:spPr/>
      <dgm:t>
        <a:bodyPr/>
        <a:lstStyle/>
        <a:p>
          <a:endParaRPr lang="en-US"/>
        </a:p>
      </dgm:t>
    </dgm:pt>
    <dgm:pt modelId="{E93943C8-82DB-4083-BA3A-F027B9FDB05D}" type="sibTrans" cxnId="{8D8EC11F-135F-42D5-B1C5-600FEE5D7D4A}">
      <dgm:prSet/>
      <dgm:spPr/>
      <dgm:t>
        <a:bodyPr/>
        <a:lstStyle/>
        <a:p>
          <a:endParaRPr lang="en-US"/>
        </a:p>
      </dgm:t>
    </dgm:pt>
    <dgm:pt modelId="{55060F5B-E782-450B-A2A0-7FE82C004D33}">
      <dgm:prSet phldrT="[Text]" custT="1"/>
      <dgm:spPr/>
      <dgm:t>
        <a:bodyPr/>
        <a:lstStyle/>
        <a:p>
          <a:r>
            <a:rPr lang="en-US" sz="1800"/>
            <a:t>Algorithm development for path identification </a:t>
          </a:r>
        </a:p>
      </dgm:t>
    </dgm:pt>
    <dgm:pt modelId="{F0A4BFB1-9597-4A6C-9682-3C95A0CD07D1}" type="parTrans" cxnId="{B7CF8EAB-EC70-44B2-990A-D6A1A77BC692}">
      <dgm:prSet/>
      <dgm:spPr/>
      <dgm:t>
        <a:bodyPr/>
        <a:lstStyle/>
        <a:p>
          <a:endParaRPr lang="en-US"/>
        </a:p>
      </dgm:t>
    </dgm:pt>
    <dgm:pt modelId="{326088DA-01D9-4487-80DF-C0BB454EFC1D}" type="sibTrans" cxnId="{B7CF8EAB-EC70-44B2-990A-D6A1A77BC692}">
      <dgm:prSet/>
      <dgm:spPr/>
      <dgm:t>
        <a:bodyPr/>
        <a:lstStyle/>
        <a:p>
          <a:endParaRPr lang="en-US"/>
        </a:p>
      </dgm:t>
    </dgm:pt>
    <dgm:pt modelId="{28FBE29D-ABDC-41FE-AE30-892C4E4CC80E}">
      <dgm:prSet phldrT="[Text]" custT="1"/>
      <dgm:spPr/>
      <dgm:t>
        <a:bodyPr/>
        <a:lstStyle/>
        <a:p>
          <a:r>
            <a:rPr lang="en-US" sz="1800"/>
            <a:t>Pass the error to the robot controller</a:t>
          </a:r>
        </a:p>
      </dgm:t>
    </dgm:pt>
    <dgm:pt modelId="{4A764262-EAA9-4077-9980-66A1AF30D8F9}" type="parTrans" cxnId="{DC4A8306-282C-4F74-B52E-F1AC9B1D6620}">
      <dgm:prSet/>
      <dgm:spPr/>
      <dgm:t>
        <a:bodyPr/>
        <a:lstStyle/>
        <a:p>
          <a:endParaRPr lang="en-US"/>
        </a:p>
      </dgm:t>
    </dgm:pt>
    <dgm:pt modelId="{3BF4EC07-F3FF-45FB-9976-E799A2F5C588}" type="sibTrans" cxnId="{DC4A8306-282C-4F74-B52E-F1AC9B1D6620}">
      <dgm:prSet/>
      <dgm:spPr/>
      <dgm:t>
        <a:bodyPr/>
        <a:lstStyle/>
        <a:p>
          <a:endParaRPr lang="en-US"/>
        </a:p>
      </dgm:t>
    </dgm:pt>
    <dgm:pt modelId="{28A06B8A-EB02-4E74-928A-070EB6FE44A4}">
      <dgm:prSet phldrT="[Text]" custT="1"/>
      <dgm:spPr/>
      <dgm:t>
        <a:bodyPr/>
        <a:lstStyle/>
        <a:p>
          <a:r>
            <a:rPr lang="en-US" sz="1800"/>
            <a:t>Calculating the position error</a:t>
          </a:r>
        </a:p>
      </dgm:t>
    </dgm:pt>
    <dgm:pt modelId="{63C854BF-D535-4288-ADF1-C3092CF81365}" type="parTrans" cxnId="{A892B8EE-9E06-4782-AEE4-CB74887C5184}">
      <dgm:prSet/>
      <dgm:spPr/>
      <dgm:t>
        <a:bodyPr/>
        <a:lstStyle/>
        <a:p>
          <a:endParaRPr lang="en-US"/>
        </a:p>
      </dgm:t>
    </dgm:pt>
    <dgm:pt modelId="{5B3D5A74-EDC5-4D66-8B90-DC3C73AE9182}" type="sibTrans" cxnId="{A892B8EE-9E06-4782-AEE4-CB74887C5184}">
      <dgm:prSet/>
      <dgm:spPr/>
      <dgm:t>
        <a:bodyPr/>
        <a:lstStyle/>
        <a:p>
          <a:endParaRPr lang="en-US"/>
        </a:p>
      </dgm:t>
    </dgm:pt>
    <dgm:pt modelId="{AE58D171-C302-4EC0-B8B0-910A4A1A5E7F}" type="pres">
      <dgm:prSet presAssocID="{6CA1A1B2-501A-4957-A8F5-85135A2CA6C7}" presName="Name0" presStyleCnt="0">
        <dgm:presLayoutVars>
          <dgm:dir/>
          <dgm:animLvl val="lvl"/>
          <dgm:resizeHandles val="exact"/>
        </dgm:presLayoutVars>
      </dgm:prSet>
      <dgm:spPr/>
    </dgm:pt>
    <dgm:pt modelId="{18B7955E-B2F9-4FFD-9AA7-6262D706CA8C}" type="pres">
      <dgm:prSet presAssocID="{28FBE29D-ABDC-41FE-AE30-892C4E4CC80E}" presName="boxAndChildren" presStyleCnt="0"/>
      <dgm:spPr/>
    </dgm:pt>
    <dgm:pt modelId="{F8DBB49C-5EA3-4875-97FC-FEF4506DEE4A}" type="pres">
      <dgm:prSet presAssocID="{28FBE29D-ABDC-41FE-AE30-892C4E4CC80E}" presName="parentTextBox" presStyleLbl="node1" presStyleIdx="0" presStyleCnt="5"/>
      <dgm:spPr/>
    </dgm:pt>
    <dgm:pt modelId="{1E9B7079-C075-400C-AFBB-2F3B055CC942}" type="pres">
      <dgm:prSet presAssocID="{5B3D5A74-EDC5-4D66-8B90-DC3C73AE9182}" presName="sp" presStyleCnt="0"/>
      <dgm:spPr/>
    </dgm:pt>
    <dgm:pt modelId="{D0712E5B-9135-459E-8C05-A9153D479C48}" type="pres">
      <dgm:prSet presAssocID="{28A06B8A-EB02-4E74-928A-070EB6FE44A4}" presName="arrowAndChildren" presStyleCnt="0"/>
      <dgm:spPr/>
    </dgm:pt>
    <dgm:pt modelId="{3F70D14D-1746-4B58-AC68-44BF7B9EBF4B}" type="pres">
      <dgm:prSet presAssocID="{28A06B8A-EB02-4E74-928A-070EB6FE44A4}" presName="parentTextArrow" presStyleLbl="node1" presStyleIdx="1" presStyleCnt="5"/>
      <dgm:spPr/>
    </dgm:pt>
    <dgm:pt modelId="{8F8E928E-474B-460F-AF8F-C48481DCE6FF}" type="pres">
      <dgm:prSet presAssocID="{326088DA-01D9-4487-80DF-C0BB454EFC1D}" presName="sp" presStyleCnt="0"/>
      <dgm:spPr/>
    </dgm:pt>
    <dgm:pt modelId="{770E1F4F-4ECB-43AD-8388-D34F484FF41A}" type="pres">
      <dgm:prSet presAssocID="{55060F5B-E782-450B-A2A0-7FE82C004D33}" presName="arrowAndChildren" presStyleCnt="0"/>
      <dgm:spPr/>
    </dgm:pt>
    <dgm:pt modelId="{C1438EC0-ABD0-4C0A-BBF8-651420604137}" type="pres">
      <dgm:prSet presAssocID="{55060F5B-E782-450B-A2A0-7FE82C004D33}" presName="parentTextArrow" presStyleLbl="node1" presStyleIdx="2" presStyleCnt="5"/>
      <dgm:spPr/>
    </dgm:pt>
    <dgm:pt modelId="{884F2E87-CCD4-44C6-995A-C70046299F29}" type="pres">
      <dgm:prSet presAssocID="{E93943C8-82DB-4083-BA3A-F027B9FDB05D}" presName="sp" presStyleCnt="0"/>
      <dgm:spPr/>
    </dgm:pt>
    <dgm:pt modelId="{7352726D-CF31-49FB-A839-15AB61BD6C71}" type="pres">
      <dgm:prSet presAssocID="{331819E8-405D-4C20-A143-83C3ABD29DD7}" presName="arrowAndChildren" presStyleCnt="0"/>
      <dgm:spPr/>
    </dgm:pt>
    <dgm:pt modelId="{D3A6CB93-4B2C-4C42-A94E-B15CACC1D513}" type="pres">
      <dgm:prSet presAssocID="{331819E8-405D-4C20-A143-83C3ABD29DD7}" presName="parentTextArrow" presStyleLbl="node1" presStyleIdx="3" presStyleCnt="5"/>
      <dgm:spPr/>
    </dgm:pt>
    <dgm:pt modelId="{1D030F06-CED5-490A-B0AC-219A4C589D37}" type="pres">
      <dgm:prSet presAssocID="{CD50E4A6-ADBC-407B-BED7-BC225E6C3A40}" presName="sp" presStyleCnt="0"/>
      <dgm:spPr/>
    </dgm:pt>
    <dgm:pt modelId="{E2C16FCB-1DED-438D-9B33-FDCA153FAEA3}" type="pres">
      <dgm:prSet presAssocID="{714078B3-18B5-40EE-AE51-FC80EB09FF4D}" presName="arrowAndChildren" presStyleCnt="0"/>
      <dgm:spPr/>
    </dgm:pt>
    <dgm:pt modelId="{7FF3498C-0146-4DDD-B9FF-8616C194C494}" type="pres">
      <dgm:prSet presAssocID="{714078B3-18B5-40EE-AE51-FC80EB09FF4D}" presName="parentTextArrow" presStyleLbl="node1" presStyleIdx="4" presStyleCnt="5"/>
      <dgm:spPr/>
    </dgm:pt>
  </dgm:ptLst>
  <dgm:cxnLst>
    <dgm:cxn modelId="{87763402-1020-486E-A28D-58BF20E40541}" type="presOf" srcId="{6CA1A1B2-501A-4957-A8F5-85135A2CA6C7}" destId="{AE58D171-C302-4EC0-B8B0-910A4A1A5E7F}" srcOrd="0" destOrd="0" presId="urn:microsoft.com/office/officeart/2005/8/layout/process4"/>
    <dgm:cxn modelId="{DC4A8306-282C-4F74-B52E-F1AC9B1D6620}" srcId="{6CA1A1B2-501A-4957-A8F5-85135A2CA6C7}" destId="{28FBE29D-ABDC-41FE-AE30-892C4E4CC80E}" srcOrd="4" destOrd="0" parTransId="{4A764262-EAA9-4077-9980-66A1AF30D8F9}" sibTransId="{3BF4EC07-F3FF-45FB-9976-E799A2F5C588}"/>
    <dgm:cxn modelId="{8D8EC11F-135F-42D5-B1C5-600FEE5D7D4A}" srcId="{6CA1A1B2-501A-4957-A8F5-85135A2CA6C7}" destId="{331819E8-405D-4C20-A143-83C3ABD29DD7}" srcOrd="1" destOrd="0" parTransId="{F7FB9038-D2E7-4CE7-9D17-68C1A6064023}" sibTransId="{E93943C8-82DB-4083-BA3A-F027B9FDB05D}"/>
    <dgm:cxn modelId="{071E6928-764A-4EC4-9903-E13870828C42}" type="presOf" srcId="{28FBE29D-ABDC-41FE-AE30-892C4E4CC80E}" destId="{F8DBB49C-5EA3-4875-97FC-FEF4506DEE4A}" srcOrd="0" destOrd="0" presId="urn:microsoft.com/office/officeart/2005/8/layout/process4"/>
    <dgm:cxn modelId="{0FCA1639-4E64-4F53-B4C9-E13F002B1047}" type="presOf" srcId="{331819E8-405D-4C20-A143-83C3ABD29DD7}" destId="{D3A6CB93-4B2C-4C42-A94E-B15CACC1D513}" srcOrd="0" destOrd="0" presId="urn:microsoft.com/office/officeart/2005/8/layout/process4"/>
    <dgm:cxn modelId="{00A7B05F-B70E-4F84-BCE5-CCFAD776C831}" type="presOf" srcId="{28A06B8A-EB02-4E74-928A-070EB6FE44A4}" destId="{3F70D14D-1746-4B58-AC68-44BF7B9EBF4B}" srcOrd="0" destOrd="0" presId="urn:microsoft.com/office/officeart/2005/8/layout/process4"/>
    <dgm:cxn modelId="{C1CE399A-A8EF-4E7B-BB7F-4726D5FF8390}" type="presOf" srcId="{714078B3-18B5-40EE-AE51-FC80EB09FF4D}" destId="{7FF3498C-0146-4DDD-B9FF-8616C194C494}" srcOrd="0" destOrd="0" presId="urn:microsoft.com/office/officeart/2005/8/layout/process4"/>
    <dgm:cxn modelId="{B7CF8EAB-EC70-44B2-990A-D6A1A77BC692}" srcId="{6CA1A1B2-501A-4957-A8F5-85135A2CA6C7}" destId="{55060F5B-E782-450B-A2A0-7FE82C004D33}" srcOrd="2" destOrd="0" parTransId="{F0A4BFB1-9597-4A6C-9682-3C95A0CD07D1}" sibTransId="{326088DA-01D9-4487-80DF-C0BB454EFC1D}"/>
    <dgm:cxn modelId="{EB3B83CD-949C-43C6-A641-4B852F3996B8}" srcId="{6CA1A1B2-501A-4957-A8F5-85135A2CA6C7}" destId="{714078B3-18B5-40EE-AE51-FC80EB09FF4D}" srcOrd="0" destOrd="0" parTransId="{8AC47E62-C1BC-41FA-807D-B08B3EE41B57}" sibTransId="{CD50E4A6-ADBC-407B-BED7-BC225E6C3A40}"/>
    <dgm:cxn modelId="{3E245FE5-E51D-4677-A072-C45EBDFE6FFF}" type="presOf" srcId="{55060F5B-E782-450B-A2A0-7FE82C004D33}" destId="{C1438EC0-ABD0-4C0A-BBF8-651420604137}" srcOrd="0" destOrd="0" presId="urn:microsoft.com/office/officeart/2005/8/layout/process4"/>
    <dgm:cxn modelId="{A892B8EE-9E06-4782-AEE4-CB74887C5184}" srcId="{6CA1A1B2-501A-4957-A8F5-85135A2CA6C7}" destId="{28A06B8A-EB02-4E74-928A-070EB6FE44A4}" srcOrd="3" destOrd="0" parTransId="{63C854BF-D535-4288-ADF1-C3092CF81365}" sibTransId="{5B3D5A74-EDC5-4D66-8B90-DC3C73AE9182}"/>
    <dgm:cxn modelId="{76E304CC-332D-4C4B-983A-F3586789A8DB}" type="presParOf" srcId="{AE58D171-C302-4EC0-B8B0-910A4A1A5E7F}" destId="{18B7955E-B2F9-4FFD-9AA7-6262D706CA8C}" srcOrd="0" destOrd="0" presId="urn:microsoft.com/office/officeart/2005/8/layout/process4"/>
    <dgm:cxn modelId="{B74AA119-58C0-43E2-B001-EE94A853318B}" type="presParOf" srcId="{18B7955E-B2F9-4FFD-9AA7-6262D706CA8C}" destId="{F8DBB49C-5EA3-4875-97FC-FEF4506DEE4A}" srcOrd="0" destOrd="0" presId="urn:microsoft.com/office/officeart/2005/8/layout/process4"/>
    <dgm:cxn modelId="{61619E86-43D7-435C-9A39-ECBA833E960D}" type="presParOf" srcId="{AE58D171-C302-4EC0-B8B0-910A4A1A5E7F}" destId="{1E9B7079-C075-400C-AFBB-2F3B055CC942}" srcOrd="1" destOrd="0" presId="urn:microsoft.com/office/officeart/2005/8/layout/process4"/>
    <dgm:cxn modelId="{F6D6102E-F6B8-4188-B27A-FCFF86B9A41B}" type="presParOf" srcId="{AE58D171-C302-4EC0-B8B0-910A4A1A5E7F}" destId="{D0712E5B-9135-459E-8C05-A9153D479C48}" srcOrd="2" destOrd="0" presId="urn:microsoft.com/office/officeart/2005/8/layout/process4"/>
    <dgm:cxn modelId="{4BB49743-DB49-43DE-A9CA-8888B30CF4CA}" type="presParOf" srcId="{D0712E5B-9135-459E-8C05-A9153D479C48}" destId="{3F70D14D-1746-4B58-AC68-44BF7B9EBF4B}" srcOrd="0" destOrd="0" presId="urn:microsoft.com/office/officeart/2005/8/layout/process4"/>
    <dgm:cxn modelId="{109DB2FC-B8A0-457C-988D-54E095BDE0D9}" type="presParOf" srcId="{AE58D171-C302-4EC0-B8B0-910A4A1A5E7F}" destId="{8F8E928E-474B-460F-AF8F-C48481DCE6FF}" srcOrd="3" destOrd="0" presId="urn:microsoft.com/office/officeart/2005/8/layout/process4"/>
    <dgm:cxn modelId="{171B9348-9FFD-45FC-83D3-C3E365182B11}" type="presParOf" srcId="{AE58D171-C302-4EC0-B8B0-910A4A1A5E7F}" destId="{770E1F4F-4ECB-43AD-8388-D34F484FF41A}" srcOrd="4" destOrd="0" presId="urn:microsoft.com/office/officeart/2005/8/layout/process4"/>
    <dgm:cxn modelId="{92DCB955-1BF9-43EA-BA88-480CE491F096}" type="presParOf" srcId="{770E1F4F-4ECB-43AD-8388-D34F484FF41A}" destId="{C1438EC0-ABD0-4C0A-BBF8-651420604137}" srcOrd="0" destOrd="0" presId="urn:microsoft.com/office/officeart/2005/8/layout/process4"/>
    <dgm:cxn modelId="{8DFD41EC-D4A0-4BCB-9A05-7B29EC2382F9}" type="presParOf" srcId="{AE58D171-C302-4EC0-B8B0-910A4A1A5E7F}" destId="{884F2E87-CCD4-44C6-995A-C70046299F29}" srcOrd="5" destOrd="0" presId="urn:microsoft.com/office/officeart/2005/8/layout/process4"/>
    <dgm:cxn modelId="{2B91DF76-3699-40CC-A481-98A0E0F716BC}" type="presParOf" srcId="{AE58D171-C302-4EC0-B8B0-910A4A1A5E7F}" destId="{7352726D-CF31-49FB-A839-15AB61BD6C71}" srcOrd="6" destOrd="0" presId="urn:microsoft.com/office/officeart/2005/8/layout/process4"/>
    <dgm:cxn modelId="{FFA7275F-BD1F-445B-87BB-EC496E3B70C7}" type="presParOf" srcId="{7352726D-CF31-49FB-A839-15AB61BD6C71}" destId="{D3A6CB93-4B2C-4C42-A94E-B15CACC1D513}" srcOrd="0" destOrd="0" presId="urn:microsoft.com/office/officeart/2005/8/layout/process4"/>
    <dgm:cxn modelId="{14C014C6-976C-4B6D-9E75-904F67DD205E}" type="presParOf" srcId="{AE58D171-C302-4EC0-B8B0-910A4A1A5E7F}" destId="{1D030F06-CED5-490A-B0AC-219A4C589D37}" srcOrd="7" destOrd="0" presId="urn:microsoft.com/office/officeart/2005/8/layout/process4"/>
    <dgm:cxn modelId="{5CA5316B-92C4-499C-866F-D11CEF5D3C22}" type="presParOf" srcId="{AE58D171-C302-4EC0-B8B0-910A4A1A5E7F}" destId="{E2C16FCB-1DED-438D-9B33-FDCA153FAEA3}" srcOrd="8" destOrd="0" presId="urn:microsoft.com/office/officeart/2005/8/layout/process4"/>
    <dgm:cxn modelId="{66A58357-F931-4CCE-A47B-BD5B51EF3145}" type="presParOf" srcId="{E2C16FCB-1DED-438D-9B33-FDCA153FAEA3}" destId="{7FF3498C-0146-4DDD-B9FF-8616C194C49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B0406AB-11C1-4455-96C2-73CBD4926CE9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85B866-0017-4A25-97D2-937CBF1DEB37}">
      <dgm:prSet phldrT="[Text]" custT="1"/>
      <dgm:spPr>
        <a:solidFill>
          <a:srgbClr val="00CCFF"/>
        </a:solidFill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Planning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E78CE695-9467-4E92-873A-0CBFC02CA0CA}" type="parTrans" cxnId="{0FA80CEC-83FB-473B-AE86-A2D4E7E9B755}">
      <dgm:prSet/>
      <dgm:spPr/>
      <dgm:t>
        <a:bodyPr/>
        <a:lstStyle/>
        <a:p>
          <a:endParaRPr lang="en-US"/>
        </a:p>
      </dgm:t>
    </dgm:pt>
    <dgm:pt modelId="{61A7256B-497F-4DA9-8D6C-10EE4011F55D}" type="sibTrans" cxnId="{0FA80CEC-83FB-473B-AE86-A2D4E7E9B755}">
      <dgm:prSet/>
      <dgm:spPr/>
      <dgm:t>
        <a:bodyPr/>
        <a:lstStyle/>
        <a:p>
          <a:endParaRPr lang="en-US"/>
        </a:p>
      </dgm:t>
    </dgm:pt>
    <dgm:pt modelId="{9334029C-7940-491B-9E0B-C29548E78D8E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Identifying</a:t>
          </a: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 requirements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2B6ABAF2-699D-4BE9-8D92-8A2B66134681}" type="parTrans" cxnId="{09037B73-749A-4929-868F-664701428A85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C6DCFF1-500E-44B1-A99B-535730315CE9}" type="sibTrans" cxnId="{09037B73-749A-4929-868F-664701428A85}">
      <dgm:prSet/>
      <dgm:spPr/>
      <dgm:t>
        <a:bodyPr/>
        <a:lstStyle/>
        <a:p>
          <a:endParaRPr lang="en-US"/>
        </a:p>
      </dgm:t>
    </dgm:pt>
    <dgm:pt modelId="{1F078212-FC52-4445-82DE-2CE730616AF8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Algorithm &amp; function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7C241DC3-C5D8-4DDB-B8A6-20363C12A7AC}" type="parTrans" cxnId="{DAEAD006-2AD6-447E-A83E-86CD7EF158AF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0CB0E98-421F-4A30-ADEA-7F1BEB267A5C}" type="sibTrans" cxnId="{DAEAD006-2AD6-447E-A83E-86CD7EF158AF}">
      <dgm:prSet/>
      <dgm:spPr/>
      <dgm:t>
        <a:bodyPr/>
        <a:lstStyle/>
        <a:p>
          <a:endParaRPr lang="en-US"/>
        </a:p>
      </dgm:t>
    </dgm:pt>
    <dgm:pt modelId="{6460C1FE-8613-41C3-9606-2DF48AC48D7D}">
      <dgm:prSet phldrT="[Text]"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Deep Learning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Based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Algorithm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A90849D3-C3D3-4184-89A4-D31651D2A85D}" type="parTrans" cxnId="{F048B814-7B3F-42EC-A752-737FF8670857}">
      <dgm:prSet/>
      <dgm:spPr/>
      <dgm:t>
        <a:bodyPr/>
        <a:lstStyle/>
        <a:p>
          <a:endParaRPr lang="en-US"/>
        </a:p>
      </dgm:t>
    </dgm:pt>
    <dgm:pt modelId="{AB1778AF-6AC3-449A-9D34-0955832AD21D}" type="sibTrans" cxnId="{F048B814-7B3F-42EC-A752-737FF8670857}">
      <dgm:prSet/>
      <dgm:spPr/>
      <dgm:t>
        <a:bodyPr/>
        <a:lstStyle/>
        <a:p>
          <a:endParaRPr lang="en-US"/>
        </a:p>
      </dgm:t>
    </dgm:pt>
    <dgm:pt modelId="{190CAFA5-0318-4516-8832-AC78B5E09DCB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Using U-Net architecture</a:t>
          </a:r>
        </a:p>
      </dgm:t>
    </dgm:pt>
    <dgm:pt modelId="{7302578D-1B53-4E4E-A31C-4E6F0E9339E1}" type="parTrans" cxnId="{4EC827F9-9136-4514-A2BA-EBFD0B236123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C1F2A52-8A51-406E-8D96-869A66ABF0D8}" type="sibTrans" cxnId="{4EC827F9-9136-4514-A2BA-EBFD0B236123}">
      <dgm:prSet/>
      <dgm:spPr/>
      <dgm:t>
        <a:bodyPr/>
        <a:lstStyle/>
        <a:p>
          <a:endParaRPr lang="en-US"/>
        </a:p>
      </dgm:t>
    </dgm:pt>
    <dgm:pt modelId="{02CEC727-EAB1-4472-8F0E-7A5A8A4E8A37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Optimizing the model &amp; offload inferencing</a:t>
          </a:r>
        </a:p>
      </dgm:t>
    </dgm:pt>
    <dgm:pt modelId="{79936F16-67FC-437E-98B5-F50BC7F0BFAB}" type="parTrans" cxnId="{C4AC647C-111E-4EBD-838D-C69C98E520F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829D485-C6E9-4E09-8F34-FE7AD13494C7}" type="sibTrans" cxnId="{C4AC647C-111E-4EBD-838D-C69C98E520F9}">
      <dgm:prSet/>
      <dgm:spPr/>
      <dgm:t>
        <a:bodyPr/>
        <a:lstStyle/>
        <a:p>
          <a:endParaRPr lang="en-US"/>
        </a:p>
      </dgm:t>
    </dgm:pt>
    <dgm:pt modelId="{2E612E45-A275-4ED2-81D2-8E5581D93C99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the technologies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1EC3255D-09B0-4333-9C62-051C3E77E773}" type="parTrans" cxnId="{1C30872E-CEB0-4F6B-85A6-C49A5210E3D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B102D49-7FAD-4AF1-9C41-DF567D63C3B7}" type="sibTrans" cxnId="{1C30872E-CEB0-4F6B-85A6-C49A5210E3D9}">
      <dgm:prSet/>
      <dgm:spPr/>
      <dgm:t>
        <a:bodyPr/>
        <a:lstStyle/>
        <a:p>
          <a:endParaRPr lang="en-US"/>
        </a:p>
      </dgm:t>
    </dgm:pt>
    <dgm:pt modelId="{1D12A25F-8E3B-4018-BD81-1873AF05FA92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Dataset Creation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0BC83C5C-0DE2-4412-BFD7-5367DB0E6C82}" type="parTrans" cxnId="{B180AA64-AC9F-42B7-8FBD-30518679CDB0}">
      <dgm:prSet/>
      <dgm:spPr/>
      <dgm:t>
        <a:bodyPr/>
        <a:lstStyle/>
        <a:p>
          <a:endParaRPr lang="en-US"/>
        </a:p>
      </dgm:t>
    </dgm:pt>
    <dgm:pt modelId="{B8B5CF35-3EE4-40B7-BD48-C4D398397837}" type="sibTrans" cxnId="{B180AA64-AC9F-42B7-8FBD-30518679CDB0}">
      <dgm:prSet/>
      <dgm:spPr/>
      <dgm:t>
        <a:bodyPr/>
        <a:lstStyle/>
        <a:p>
          <a:endParaRPr lang="en-US"/>
        </a:p>
      </dgm:t>
    </dgm:pt>
    <dgm:pt modelId="{24FE793C-A803-400B-BD64-DC0881D3E7D8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Computer Vision Algorithm</a:t>
          </a:r>
        </a:p>
      </dgm:t>
    </dgm:pt>
    <dgm:pt modelId="{2A1833B6-397A-4F58-9E44-78398DAB525E}" type="parTrans" cxnId="{79FAD9FC-0068-4521-A18D-91E6781ADA49}">
      <dgm:prSet/>
      <dgm:spPr/>
      <dgm:t>
        <a:bodyPr/>
        <a:lstStyle/>
        <a:p>
          <a:endParaRPr lang="en-US"/>
        </a:p>
      </dgm:t>
    </dgm:pt>
    <dgm:pt modelId="{B515D0BB-1257-4AAF-AA45-19832A922996}" type="sibTrans" cxnId="{79FAD9FC-0068-4521-A18D-91E6781ADA49}">
      <dgm:prSet/>
      <dgm:spPr/>
      <dgm:t>
        <a:bodyPr/>
        <a:lstStyle/>
        <a:p>
          <a:endParaRPr lang="en-US"/>
        </a:p>
      </dgm:t>
    </dgm:pt>
    <dgm:pt modelId="{B2969212-8539-4094-91B7-CCF5618A8B45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Testing &amp; Validation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gm:t>
    </dgm:pt>
    <dgm:pt modelId="{FC86F26A-142C-4D5F-B2D7-C2AF103B8658}" type="parTrans" cxnId="{276BC501-5177-4D63-992A-A61AE5C214E9}">
      <dgm:prSet/>
      <dgm:spPr/>
      <dgm:t>
        <a:bodyPr/>
        <a:lstStyle/>
        <a:p>
          <a:endParaRPr lang="en-US"/>
        </a:p>
      </dgm:t>
    </dgm:pt>
    <dgm:pt modelId="{DA61A0B6-7D21-49F1-B030-3A228146D865}" type="sibTrans" cxnId="{276BC501-5177-4D63-992A-A61AE5C214E9}">
      <dgm:prSet/>
      <dgm:spPr/>
      <dgm:t>
        <a:bodyPr/>
        <a:lstStyle/>
        <a:p>
          <a:endParaRPr lang="en-US"/>
        </a:p>
      </dgm:t>
    </dgm:pt>
    <dgm:pt modelId="{9816785C-4B58-46DD-854E-07337BF55657}">
      <dgm:prSet custT="1"/>
      <dgm:spPr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32385" tIns="21590" rIns="32385" bIns="21590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 Transfer</a:t>
          </a:r>
        </a:p>
      </dgm:t>
    </dgm:pt>
    <dgm:pt modelId="{F076E75B-D30C-4BE2-8FE1-036D8D7DC266}" type="parTrans" cxnId="{5AED583F-6849-42CA-8302-1657A1253D3A}">
      <dgm:prSet/>
      <dgm:spPr/>
      <dgm:t>
        <a:bodyPr/>
        <a:lstStyle/>
        <a:p>
          <a:endParaRPr lang="en-US"/>
        </a:p>
      </dgm:t>
    </dgm:pt>
    <dgm:pt modelId="{8CDF5A3F-73C2-4D9C-8E91-1B5C04E1C0CB}" type="sibTrans" cxnId="{5AED583F-6849-42CA-8302-1657A1253D3A}">
      <dgm:prSet/>
      <dgm:spPr/>
      <dgm:t>
        <a:bodyPr/>
        <a:lstStyle/>
        <a:p>
          <a:endParaRPr lang="en-US"/>
        </a:p>
      </dgm:t>
    </dgm:pt>
    <dgm:pt modelId="{D4070462-FE73-459F-8644-212593FA7742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Allocating timeframe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047B2D98-958B-4805-8E7C-A03B18B30AAF}" type="parTrans" cxnId="{B1DC1995-A3DF-4A61-A182-F708ADD7514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166B32E-7DAE-490F-8566-F872AE3ED895}" type="sibTrans" cxnId="{B1DC1995-A3DF-4A61-A182-F708ADD7514B}">
      <dgm:prSet/>
      <dgm:spPr/>
      <dgm:t>
        <a:bodyPr/>
        <a:lstStyle/>
        <a:p>
          <a:endParaRPr lang="en-US"/>
        </a:p>
      </dgm:t>
    </dgm:pt>
    <dgm:pt modelId="{1E5764FD-1967-4328-BC85-D837331EF851}">
      <dgm:prSet custT="1"/>
      <dgm:spPr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gm:spPr>
      <dgm:t>
        <a:bodyPr spcFirstLastPara="0" vert="horz" wrap="square" lIns="28575" tIns="19050" rIns="28575" bIns="19050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Collecting the dataset</a:t>
          </a:r>
        </a:p>
      </dgm:t>
    </dgm:pt>
    <dgm:pt modelId="{1AFC8DAD-E99D-42FA-AF47-760CABEEF1A7}" type="parTrans" cxnId="{9625DA5E-27FF-4CDC-BACA-E74FCA94CC1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DE763B9-FA89-400C-9185-3D6C2C2AD5B3}" type="sibTrans" cxnId="{9625DA5E-27FF-4CDC-BACA-E74FCA94CC19}">
      <dgm:prSet/>
      <dgm:spPr/>
      <dgm:t>
        <a:bodyPr/>
        <a:lstStyle/>
        <a:p>
          <a:endParaRPr lang="en-US"/>
        </a:p>
      </dgm:t>
    </dgm:pt>
    <dgm:pt modelId="{048C0877-2B54-4BF0-A952-CCAE2A7331FE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Data p</a:t>
          </a: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reprocessing</a:t>
          </a:r>
        </a:p>
      </dgm:t>
    </dgm:pt>
    <dgm:pt modelId="{D47D6825-9740-40D7-8BA0-56E87A04039E}" type="parTrans" cxnId="{B054B2EE-FA91-466F-BDF6-F41E9CC57BD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1A7E3B3-3A6F-4566-8CC2-23A793FA1CD3}" type="sibTrans" cxnId="{B054B2EE-FA91-466F-BDF6-F41E9CC57BD1}">
      <dgm:prSet/>
      <dgm:spPr/>
      <dgm:t>
        <a:bodyPr/>
        <a:lstStyle/>
        <a:p>
          <a:endParaRPr lang="en-US"/>
        </a:p>
      </dgm:t>
    </dgm:pt>
    <dgm:pt modelId="{758DFCDA-0B03-45C5-A4C3-2052986D93A9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Image transfer algorithm</a:t>
          </a:r>
        </a:p>
      </dgm:t>
    </dgm:pt>
    <dgm:pt modelId="{7524611F-3754-4B46-B1F1-2BC3378C96D3}" type="parTrans" cxnId="{BCD135D9-EEC1-413F-B02C-DB99CBD9715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8F94038-DC88-40B2-840E-F57FA7BAA5FD}" type="sibTrans" cxnId="{BCD135D9-EEC1-413F-B02C-DB99CBD9715B}">
      <dgm:prSet/>
      <dgm:spPr/>
      <dgm:t>
        <a:bodyPr/>
        <a:lstStyle/>
        <a:p>
          <a:endParaRPr lang="en-US"/>
        </a:p>
      </dgm:t>
    </dgm:pt>
    <dgm:pt modelId="{27019A63-D3D1-4C55-B919-CDB0BBD0E09B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Detecting the center of the path</a:t>
          </a:r>
        </a:p>
      </dgm:t>
    </dgm:pt>
    <dgm:pt modelId="{986E09B5-0B7C-4365-8E9D-E0E24AED83FE}" type="parTrans" cxnId="{637CEA5B-3FEF-4811-9FA3-FA0F403B52A4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05D0C28-8276-4571-80D9-B30581AA8DE9}" type="sibTrans" cxnId="{637CEA5B-3FEF-4811-9FA3-FA0F403B52A4}">
      <dgm:prSet/>
      <dgm:spPr/>
      <dgm:t>
        <a:bodyPr/>
        <a:lstStyle/>
        <a:p>
          <a:endParaRPr lang="en-US"/>
        </a:p>
      </dgm:t>
    </dgm:pt>
    <dgm:pt modelId="{6D9F1BC2-4214-4C49-9333-3C233A868670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performance in various scenarios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AB449D65-142C-40FF-9D1C-145FF7CDD4AA}" type="parTrans" cxnId="{2AE4C243-8D57-47A6-BB7C-DAE918F541A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CF8D353-33DF-4084-B502-72C7C1A974BC}" type="sibTrans" cxnId="{2AE4C243-8D57-47A6-BB7C-DAE918F541A9}">
      <dgm:prSet/>
      <dgm:spPr/>
      <dgm:t>
        <a:bodyPr/>
        <a:lstStyle/>
        <a:p>
          <a:endParaRPr lang="en-US"/>
        </a:p>
      </dgm:t>
    </dgm:pt>
    <dgm:pt modelId="{119103FB-D9C4-4304-A836-EB83C6E13AB4}">
      <dgm:prSet custT="1"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Finetune the model based on performance</a:t>
          </a:r>
        </a:p>
      </dgm:t>
    </dgm:pt>
    <dgm:pt modelId="{80023F31-3093-44FF-A740-B77095E71169}" type="parTrans" cxnId="{AC67E636-1BD8-4AD5-A0A9-6ACA1AFB7FFE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537B90A-796C-4BF6-967B-78E3C7FB6CED}" type="sibTrans" cxnId="{AC67E636-1BD8-4AD5-A0A9-6ACA1AFB7FFE}">
      <dgm:prSet/>
      <dgm:spPr/>
      <dgm:t>
        <a:bodyPr/>
        <a:lstStyle/>
        <a:p>
          <a:endParaRPr lang="en-US"/>
        </a:p>
      </dgm:t>
    </dgm:pt>
    <dgm:pt modelId="{258F1B1C-0CC3-4CD5-841E-5D2D0CCEDE60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Transfer positional error</a:t>
          </a:r>
        </a:p>
      </dgm:t>
    </dgm:pt>
    <dgm:pt modelId="{FDEE4604-71F3-4F52-BCA9-7475D7173569}" type="parTrans" cxnId="{285F5848-885E-421F-9861-1A206010F73C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F18929C-2F33-4A5F-8CBB-3FD7028509CA}" type="sibTrans" cxnId="{285F5848-885E-421F-9861-1A206010F73C}">
      <dgm:prSet/>
      <dgm:spPr/>
      <dgm:t>
        <a:bodyPr/>
        <a:lstStyle/>
        <a:p>
          <a:endParaRPr lang="en-US"/>
        </a:p>
      </dgm:t>
    </dgm:pt>
    <dgm:pt modelId="{4AECFFB3-274D-4045-9FE2-6401DF2B996D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 the robot in actual environment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gm:t>
    </dgm:pt>
    <dgm:pt modelId="{09371A94-244C-42ED-8114-E0DC7D1E2648}" type="parTrans" cxnId="{B309B3C3-1FF9-4F8A-B4D4-7A6270959C4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3C3E541-B9BB-434C-845C-B13BB2D00E4F}" type="sibTrans" cxnId="{B309B3C3-1FF9-4F8A-B4D4-7A6270959C49}">
      <dgm:prSet/>
      <dgm:spPr/>
      <dgm:t>
        <a:bodyPr/>
        <a:lstStyle/>
        <a:p>
          <a:endParaRPr lang="en-US"/>
        </a:p>
      </dgm:t>
    </dgm:pt>
    <dgm:pt modelId="{EA697311-B885-48F7-A913-2A931825203F}">
      <dgm:prSet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pPr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Data labeling</a:t>
          </a:r>
        </a:p>
      </dgm:t>
    </dgm:pt>
    <dgm:pt modelId="{35C24BC4-0261-4CB4-AC16-45D86F01B824}" type="parTrans" cxnId="{A8C13549-0820-4EC4-AAD0-378B67325242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17B1557-8A6C-4271-B198-B7CCAF94D882}" type="sibTrans" cxnId="{A8C13549-0820-4EC4-AAD0-378B67325242}">
      <dgm:prSet/>
      <dgm:spPr/>
      <dgm:t>
        <a:bodyPr/>
        <a:lstStyle/>
        <a:p>
          <a:endParaRPr lang="en-US"/>
        </a:p>
      </dgm:t>
    </dgm:pt>
    <dgm:pt modelId="{7D43269B-7E66-4930-A76A-92F9EF3EB37D}">
      <dgm:prSet phldrT="[Text]" custT="1"/>
      <dgm:spPr>
        <a:solidFill>
          <a:srgbClr val="68E468"/>
        </a:solidFill>
        <a:ln>
          <a:solidFill>
            <a:srgbClr val="30DA30"/>
          </a:solidFill>
        </a:ln>
      </dgm:spPr>
      <dgm:t>
        <a:bodyPr/>
        <a:lstStyle/>
        <a:p>
          <a:r>
            <a:rPr lang="en-US" sz="1500">
              <a:latin typeface="Arial" panose="020B0604020202020204" pitchFamily="34" charset="0"/>
              <a:cs typeface="Arial" panose="020B0604020202020204" pitchFamily="34" charset="0"/>
            </a:rPr>
            <a:t>Performance evaluation</a:t>
          </a:r>
        </a:p>
      </dgm:t>
    </dgm:pt>
    <dgm:pt modelId="{18DFB644-F744-48F7-AD76-93EF406ACE94}" type="parTrans" cxnId="{152FB4AB-3DD7-4F4D-B7C6-C2658382EE89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0A22B1C-B07D-40EE-9BCB-EADEA4FC0826}" type="sibTrans" cxnId="{152FB4AB-3DD7-4F4D-B7C6-C2658382EE89}">
      <dgm:prSet/>
      <dgm:spPr/>
      <dgm:t>
        <a:bodyPr/>
        <a:lstStyle/>
        <a:p>
          <a:endParaRPr lang="en-US"/>
        </a:p>
      </dgm:t>
    </dgm:pt>
    <dgm:pt modelId="{0E77CE9D-53E6-4E85-9EE7-0EDE748D06D7}">
      <dgm:prSet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new algorithm</a:t>
          </a:r>
        </a:p>
      </dgm:t>
    </dgm:pt>
    <dgm:pt modelId="{F62EEADC-2A53-4255-B984-D9673C3DEE30}" type="parTrans" cxnId="{EBBEC193-D404-4765-AF5B-36F9BF0B8B83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7A09757-DECD-4211-A0B5-193701898322}" type="sibTrans" cxnId="{EBBEC193-D404-4765-AF5B-36F9BF0B8B83}">
      <dgm:prSet/>
      <dgm:spPr/>
      <dgm:t>
        <a:bodyPr/>
        <a:lstStyle/>
        <a:p>
          <a:endParaRPr lang="en-US"/>
        </a:p>
      </dgm:t>
    </dgm:pt>
    <dgm:pt modelId="{1AA7219D-C76B-4D9B-8D75-A507B4807386}" type="pres">
      <dgm:prSet presAssocID="{6B0406AB-11C1-4455-96C2-73CBD4926CE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EF0589-70FD-447C-A2EE-9D53131D3F97}" type="pres">
      <dgm:prSet presAssocID="{5785B866-0017-4A25-97D2-937CBF1DEB37}" presName="root" presStyleCnt="0"/>
      <dgm:spPr/>
    </dgm:pt>
    <dgm:pt modelId="{0A3E3184-9467-41F8-8CAC-9E4CF63402EB}" type="pres">
      <dgm:prSet presAssocID="{5785B866-0017-4A25-97D2-937CBF1DEB37}" presName="rootComposite" presStyleCnt="0"/>
      <dgm:spPr/>
    </dgm:pt>
    <dgm:pt modelId="{1EC3C4BB-D94D-4D6F-B61C-FD9DB15DD999}" type="pres">
      <dgm:prSet presAssocID="{5785B866-0017-4A25-97D2-937CBF1DEB37}" presName="rootText" presStyleLbl="node1" presStyleIdx="0" presStyleCnt="6" custScaleX="95260" custScaleY="97071"/>
      <dgm:spPr/>
    </dgm:pt>
    <dgm:pt modelId="{A0E7731A-2D1E-4127-A48B-36B7937B0899}" type="pres">
      <dgm:prSet presAssocID="{5785B866-0017-4A25-97D2-937CBF1DEB37}" presName="rootConnector" presStyleLbl="node1" presStyleIdx="0" presStyleCnt="6"/>
      <dgm:spPr/>
    </dgm:pt>
    <dgm:pt modelId="{242AB256-429C-4123-A5A5-3B0A2C452935}" type="pres">
      <dgm:prSet presAssocID="{5785B866-0017-4A25-97D2-937CBF1DEB37}" presName="childShape" presStyleCnt="0"/>
      <dgm:spPr/>
    </dgm:pt>
    <dgm:pt modelId="{57B8CA7A-52B8-4B12-B1EF-B2FF6D65751E}" type="pres">
      <dgm:prSet presAssocID="{2B6ABAF2-699D-4BE9-8D92-8A2B66134681}" presName="Name13" presStyleLbl="parChTrans1D2" presStyleIdx="0" presStyleCnt="17"/>
      <dgm:spPr/>
    </dgm:pt>
    <dgm:pt modelId="{F079EC5A-6DB9-49AE-BF51-BA8AF6E1139B}" type="pres">
      <dgm:prSet presAssocID="{9334029C-7940-491B-9E0B-C29548E78D8E}" presName="childText" presStyleLbl="bgAcc1" presStyleIdx="0" presStyleCnt="17" custScaleX="133473" custScaleY="101228">
        <dgm:presLayoutVars>
          <dgm:bulletEnabled val="1"/>
        </dgm:presLayoutVars>
      </dgm:prSet>
      <dgm:spPr/>
    </dgm:pt>
    <dgm:pt modelId="{56A074A8-5771-4600-A991-16680351CFA1}" type="pres">
      <dgm:prSet presAssocID="{7C241DC3-C5D8-4DDB-B8A6-20363C12A7AC}" presName="Name13" presStyleLbl="parChTrans1D2" presStyleIdx="1" presStyleCnt="17"/>
      <dgm:spPr/>
    </dgm:pt>
    <dgm:pt modelId="{04E25448-8AA3-434D-A0E0-68B85BE823F6}" type="pres">
      <dgm:prSet presAssocID="{1F078212-FC52-4445-82DE-2CE730616AF8}" presName="childText" presStyleLbl="bgAcc1" presStyleIdx="1" presStyleCnt="17" custScaleX="133473" custScaleY="101228">
        <dgm:presLayoutVars>
          <dgm:bulletEnabled val="1"/>
        </dgm:presLayoutVars>
      </dgm:prSet>
      <dgm:spPr/>
    </dgm:pt>
    <dgm:pt modelId="{24A1D351-63B7-40B2-B348-10C31485702C}" type="pres">
      <dgm:prSet presAssocID="{1EC3255D-09B0-4333-9C62-051C3E77E773}" presName="Name13" presStyleLbl="parChTrans1D2" presStyleIdx="2" presStyleCnt="17"/>
      <dgm:spPr/>
    </dgm:pt>
    <dgm:pt modelId="{77862354-29F1-45DE-AA24-FA2593AFEDDB}" type="pres">
      <dgm:prSet presAssocID="{2E612E45-A275-4ED2-81D2-8E5581D93C99}" presName="childText" presStyleLbl="bgAcc1" presStyleIdx="2" presStyleCnt="17" custScaleX="133473" custScaleY="101228">
        <dgm:presLayoutVars>
          <dgm:bulletEnabled val="1"/>
        </dgm:presLayoutVars>
      </dgm:prSet>
      <dgm:spPr/>
    </dgm:pt>
    <dgm:pt modelId="{A13DE321-3A1F-4871-80D2-CBF48984083C}" type="pres">
      <dgm:prSet presAssocID="{047B2D98-958B-4805-8E7C-A03B18B30AAF}" presName="Name13" presStyleLbl="parChTrans1D2" presStyleIdx="3" presStyleCnt="17"/>
      <dgm:spPr/>
    </dgm:pt>
    <dgm:pt modelId="{89411657-CB5D-4C52-9DDA-A430E3C0F1AA}" type="pres">
      <dgm:prSet presAssocID="{D4070462-FE73-459F-8644-212593FA7742}" presName="childText" presStyleLbl="bgAcc1" presStyleIdx="3" presStyleCnt="17" custScaleX="133473" custScaleY="101228">
        <dgm:presLayoutVars>
          <dgm:bulletEnabled val="1"/>
        </dgm:presLayoutVars>
      </dgm:prSet>
      <dgm:spPr/>
    </dgm:pt>
    <dgm:pt modelId="{B18E3926-E3AD-47A8-A054-D3B5ADB48218}" type="pres">
      <dgm:prSet presAssocID="{1D12A25F-8E3B-4018-BD81-1873AF05FA92}" presName="root" presStyleCnt="0"/>
      <dgm:spPr/>
    </dgm:pt>
    <dgm:pt modelId="{FA8D621D-D4A6-46E6-A435-AED8200E6251}" type="pres">
      <dgm:prSet presAssocID="{1D12A25F-8E3B-4018-BD81-1873AF05FA92}" presName="rootComposite" presStyleCnt="0"/>
      <dgm:spPr/>
    </dgm:pt>
    <dgm:pt modelId="{BBD83A67-20D8-4318-B2B1-2F3B4CE75026}" type="pres">
      <dgm:prSet presAssocID="{1D12A25F-8E3B-4018-BD81-1873AF05FA92}" presName="rootText" presStyleLbl="node1" presStyleIdx="1" presStyleCnt="6" custScaleX="95260" custScaleY="97071"/>
      <dgm:spPr>
        <a:xfrm>
          <a:off x="2003449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8CB0270F-086D-4F11-9ADE-E6ADBA0D8A51}" type="pres">
      <dgm:prSet presAssocID="{1D12A25F-8E3B-4018-BD81-1873AF05FA92}" presName="rootConnector" presStyleLbl="node1" presStyleIdx="1" presStyleCnt="6"/>
      <dgm:spPr/>
    </dgm:pt>
    <dgm:pt modelId="{30285B97-97CC-46D2-8225-D53F0888315A}" type="pres">
      <dgm:prSet presAssocID="{1D12A25F-8E3B-4018-BD81-1873AF05FA92}" presName="childShape" presStyleCnt="0"/>
      <dgm:spPr/>
    </dgm:pt>
    <dgm:pt modelId="{5DB0392A-CA8F-471A-B2FD-26AD8BD3E6A6}" type="pres">
      <dgm:prSet presAssocID="{1AFC8DAD-E99D-42FA-AF47-760CABEEF1A7}" presName="Name13" presStyleLbl="parChTrans1D2" presStyleIdx="4" presStyleCnt="17"/>
      <dgm:spPr/>
    </dgm:pt>
    <dgm:pt modelId="{05CBCEF0-44C1-4457-B8CB-89C5ED87F45F}" type="pres">
      <dgm:prSet presAssocID="{1E5764FD-1967-4328-BC85-D837331EF851}" presName="childText" presStyleLbl="bgAcc1" presStyleIdx="4" presStyleCnt="17" custScaleX="133473" custScaleY="101228">
        <dgm:presLayoutVars>
          <dgm:bulletEnabled val="1"/>
        </dgm:presLayoutVars>
      </dgm:prSet>
      <dgm:spPr>
        <a:xfrm>
          <a:off x="2272021" y="1463455"/>
          <a:ext cx="1600710" cy="758752"/>
        </a:xfrm>
        <a:prstGeom prst="roundRect">
          <a:avLst>
            <a:gd name="adj" fmla="val 10000"/>
          </a:avLst>
        </a:prstGeom>
      </dgm:spPr>
    </dgm:pt>
    <dgm:pt modelId="{D8E30340-6473-4034-A7EA-EA8194F2EA45}" type="pres">
      <dgm:prSet presAssocID="{D47D6825-9740-40D7-8BA0-56E87A04039E}" presName="Name13" presStyleLbl="parChTrans1D2" presStyleIdx="5" presStyleCnt="17"/>
      <dgm:spPr/>
    </dgm:pt>
    <dgm:pt modelId="{02583C00-A226-45BC-8150-935F71804549}" type="pres">
      <dgm:prSet presAssocID="{048C0877-2B54-4BF0-A952-CCAE2A7331FE}" presName="childText" presStyleLbl="bgAcc1" presStyleIdx="5" presStyleCnt="17" custScaleX="133473" custScaleY="101228">
        <dgm:presLayoutVars>
          <dgm:bulletEnabled val="1"/>
        </dgm:presLayoutVars>
      </dgm:prSet>
      <dgm:spPr/>
    </dgm:pt>
    <dgm:pt modelId="{100DC7B8-02E5-4042-BC6E-81090090E04C}" type="pres">
      <dgm:prSet presAssocID="{35C24BC4-0261-4CB4-AC16-45D86F01B824}" presName="Name13" presStyleLbl="parChTrans1D2" presStyleIdx="6" presStyleCnt="17"/>
      <dgm:spPr/>
    </dgm:pt>
    <dgm:pt modelId="{CBAD76FB-18D1-4DB6-B8DC-46F50C0EDC75}" type="pres">
      <dgm:prSet presAssocID="{EA697311-B885-48F7-A913-2A931825203F}" presName="childText" presStyleLbl="bgAcc1" presStyleIdx="6" presStyleCnt="17" custScaleX="133473" custScaleY="101228">
        <dgm:presLayoutVars>
          <dgm:bulletEnabled val="1"/>
        </dgm:presLayoutVars>
      </dgm:prSet>
      <dgm:spPr/>
    </dgm:pt>
    <dgm:pt modelId="{8666CD9E-075E-4746-82AF-0C031F547B4C}" type="pres">
      <dgm:prSet presAssocID="{6460C1FE-8613-41C3-9606-2DF48AC48D7D}" presName="root" presStyleCnt="0"/>
      <dgm:spPr/>
    </dgm:pt>
    <dgm:pt modelId="{745EBD34-349B-4B43-B724-C40E4BBA674C}" type="pres">
      <dgm:prSet presAssocID="{6460C1FE-8613-41C3-9606-2DF48AC48D7D}" presName="rootComposite" presStyleCnt="0"/>
      <dgm:spPr/>
    </dgm:pt>
    <dgm:pt modelId="{A7241CB9-BA18-4ECC-8D45-0B46B4600D65}" type="pres">
      <dgm:prSet presAssocID="{6460C1FE-8613-41C3-9606-2DF48AC48D7D}" presName="rootText" presStyleLbl="node1" presStyleIdx="2" presStyleCnt="6" custScaleX="95260" custScaleY="97071"/>
      <dgm:spPr>
        <a:xfrm>
          <a:off x="3997002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E3CF0A33-D326-4ECC-BAD7-ED8A3B8A8793}" type="pres">
      <dgm:prSet presAssocID="{6460C1FE-8613-41C3-9606-2DF48AC48D7D}" presName="rootConnector" presStyleLbl="node1" presStyleIdx="2" presStyleCnt="6"/>
      <dgm:spPr/>
    </dgm:pt>
    <dgm:pt modelId="{C2927C2F-D90D-4B78-8B15-19A4841C4192}" type="pres">
      <dgm:prSet presAssocID="{6460C1FE-8613-41C3-9606-2DF48AC48D7D}" presName="childShape" presStyleCnt="0"/>
      <dgm:spPr/>
    </dgm:pt>
    <dgm:pt modelId="{C91A4E90-DFE6-49E1-AB59-1F64AFF40988}" type="pres">
      <dgm:prSet presAssocID="{7302578D-1B53-4E4E-A31C-4E6F0E9339E1}" presName="Name13" presStyleLbl="parChTrans1D2" presStyleIdx="7" presStyleCnt="17"/>
      <dgm:spPr/>
    </dgm:pt>
    <dgm:pt modelId="{2171B29A-D089-44DD-8AEA-84D18C40E86C}" type="pres">
      <dgm:prSet presAssocID="{190CAFA5-0318-4516-8832-AC78B5E09DCB}" presName="childText" presStyleLbl="bgAcc1" presStyleIdx="7" presStyleCnt="17" custScaleX="133473" custScaleY="101228">
        <dgm:presLayoutVars>
          <dgm:bulletEnabled val="1"/>
        </dgm:presLayoutVars>
      </dgm:prSet>
      <dgm:spPr/>
    </dgm:pt>
    <dgm:pt modelId="{889C3B3B-313F-47B3-95E7-63C60398C9FB}" type="pres">
      <dgm:prSet presAssocID="{18DFB644-F744-48F7-AD76-93EF406ACE94}" presName="Name13" presStyleLbl="parChTrans1D2" presStyleIdx="8" presStyleCnt="17"/>
      <dgm:spPr/>
    </dgm:pt>
    <dgm:pt modelId="{210BEA84-0AC7-4A3B-885A-03EA6DA2131E}" type="pres">
      <dgm:prSet presAssocID="{7D43269B-7E66-4930-A76A-92F9EF3EB37D}" presName="childText" presStyleLbl="bgAcc1" presStyleIdx="8" presStyleCnt="17" custScaleX="133473" custScaleY="101228">
        <dgm:presLayoutVars>
          <dgm:bulletEnabled val="1"/>
        </dgm:presLayoutVars>
      </dgm:prSet>
      <dgm:spPr/>
    </dgm:pt>
    <dgm:pt modelId="{7CFC245B-A803-48D1-99C4-7C888EB028F0}" type="pres">
      <dgm:prSet presAssocID="{79936F16-67FC-437E-98B5-F50BC7F0BFAB}" presName="Name13" presStyleLbl="parChTrans1D2" presStyleIdx="9" presStyleCnt="17"/>
      <dgm:spPr/>
    </dgm:pt>
    <dgm:pt modelId="{87F93F8A-CB1A-4077-AC76-32B74F3D3093}" type="pres">
      <dgm:prSet presAssocID="{02CEC727-EAB1-4472-8F0E-7A5A8A4E8A37}" presName="childText" presStyleLbl="bgAcc1" presStyleIdx="9" presStyleCnt="17" custScaleX="133473" custScaleY="101228">
        <dgm:presLayoutVars>
          <dgm:bulletEnabled val="1"/>
        </dgm:presLayoutVars>
      </dgm:prSet>
      <dgm:spPr/>
    </dgm:pt>
    <dgm:pt modelId="{D9B739CA-102D-4772-8481-BF5038EC57FE}" type="pres">
      <dgm:prSet presAssocID="{24FE793C-A803-400B-BD64-DC0881D3E7D8}" presName="root" presStyleCnt="0"/>
      <dgm:spPr/>
    </dgm:pt>
    <dgm:pt modelId="{9CFAA068-FF8E-4B2D-9089-09B12D0DDA2F}" type="pres">
      <dgm:prSet presAssocID="{24FE793C-A803-400B-BD64-DC0881D3E7D8}" presName="rootComposite" presStyleCnt="0"/>
      <dgm:spPr/>
    </dgm:pt>
    <dgm:pt modelId="{37696B4F-5EF6-4D04-A42A-ACC629AC086D}" type="pres">
      <dgm:prSet presAssocID="{24FE793C-A803-400B-BD64-DC0881D3E7D8}" presName="rootText" presStyleLbl="node1" presStyleIdx="3" presStyleCnt="6" custScaleX="95260" custScaleY="97071"/>
      <dgm:spPr>
        <a:xfrm>
          <a:off x="5990555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9A850A75-7E4C-4282-ADF6-72424207293F}" type="pres">
      <dgm:prSet presAssocID="{24FE793C-A803-400B-BD64-DC0881D3E7D8}" presName="rootConnector" presStyleLbl="node1" presStyleIdx="3" presStyleCnt="6"/>
      <dgm:spPr/>
    </dgm:pt>
    <dgm:pt modelId="{46DB5210-5B5D-4243-B87A-AAD710B60B8A}" type="pres">
      <dgm:prSet presAssocID="{24FE793C-A803-400B-BD64-DC0881D3E7D8}" presName="childShape" presStyleCnt="0"/>
      <dgm:spPr/>
    </dgm:pt>
    <dgm:pt modelId="{AE1BB12E-A548-4297-B786-EC08EA5DADD2}" type="pres">
      <dgm:prSet presAssocID="{7524611F-3754-4B46-B1F1-2BC3378C96D3}" presName="Name13" presStyleLbl="parChTrans1D2" presStyleIdx="10" presStyleCnt="17"/>
      <dgm:spPr/>
    </dgm:pt>
    <dgm:pt modelId="{889FE475-58B8-4092-BDA9-2F9CDFA3169D}" type="pres">
      <dgm:prSet presAssocID="{758DFCDA-0B03-45C5-A4C3-2052986D93A9}" presName="childText" presStyleLbl="bgAcc1" presStyleIdx="10" presStyleCnt="17" custScaleX="133473" custScaleY="101228">
        <dgm:presLayoutVars>
          <dgm:bulletEnabled val="1"/>
        </dgm:presLayoutVars>
      </dgm:prSet>
      <dgm:spPr/>
    </dgm:pt>
    <dgm:pt modelId="{4EEE28E6-B421-4270-B06E-47CD3565D749}" type="pres">
      <dgm:prSet presAssocID="{986E09B5-0B7C-4365-8E9D-E0E24AED83FE}" presName="Name13" presStyleLbl="parChTrans1D2" presStyleIdx="11" presStyleCnt="17"/>
      <dgm:spPr/>
    </dgm:pt>
    <dgm:pt modelId="{9F256D9B-5534-4265-98EE-C93767AD5ADB}" type="pres">
      <dgm:prSet presAssocID="{27019A63-D3D1-4C55-B919-CDB0BBD0E09B}" presName="childText" presStyleLbl="bgAcc1" presStyleIdx="11" presStyleCnt="17" custScaleX="133473" custScaleY="101228">
        <dgm:presLayoutVars>
          <dgm:bulletEnabled val="1"/>
        </dgm:presLayoutVars>
      </dgm:prSet>
      <dgm:spPr/>
    </dgm:pt>
    <dgm:pt modelId="{3D58AE88-07EC-4794-A8A2-536E5F32466A}" type="pres">
      <dgm:prSet presAssocID="{B2969212-8539-4094-91B7-CCF5618A8B45}" presName="root" presStyleCnt="0"/>
      <dgm:spPr/>
    </dgm:pt>
    <dgm:pt modelId="{972E3226-F032-4BB8-8783-8ECDD28191A5}" type="pres">
      <dgm:prSet presAssocID="{B2969212-8539-4094-91B7-CCF5618A8B45}" presName="rootComposite" presStyleCnt="0"/>
      <dgm:spPr/>
    </dgm:pt>
    <dgm:pt modelId="{6995EDA9-C7BE-4A18-9C69-50F1C945A282}" type="pres">
      <dgm:prSet presAssocID="{B2969212-8539-4094-91B7-CCF5618A8B45}" presName="rootText" presStyleLbl="node1" presStyleIdx="4" presStyleCnt="6" custScaleX="95260" custScaleY="97071"/>
      <dgm:spPr>
        <a:xfrm>
          <a:off x="7984108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12061261-7510-4CA3-844A-001F9506E82A}" type="pres">
      <dgm:prSet presAssocID="{B2969212-8539-4094-91B7-CCF5618A8B45}" presName="rootConnector" presStyleLbl="node1" presStyleIdx="4" presStyleCnt="6"/>
      <dgm:spPr/>
    </dgm:pt>
    <dgm:pt modelId="{8E696E2B-8587-452D-A126-CCF24228C243}" type="pres">
      <dgm:prSet presAssocID="{B2969212-8539-4094-91B7-CCF5618A8B45}" presName="childShape" presStyleCnt="0"/>
      <dgm:spPr/>
    </dgm:pt>
    <dgm:pt modelId="{CC9FB113-8FC6-4BC9-A42E-065E4E30EA03}" type="pres">
      <dgm:prSet presAssocID="{AB449D65-142C-40FF-9D1C-145FF7CDD4AA}" presName="Name13" presStyleLbl="parChTrans1D2" presStyleIdx="12" presStyleCnt="17"/>
      <dgm:spPr/>
    </dgm:pt>
    <dgm:pt modelId="{A565C697-A65E-4CD6-8B27-2069A2DEB440}" type="pres">
      <dgm:prSet presAssocID="{6D9F1BC2-4214-4C49-9333-3C233A868670}" presName="childText" presStyleLbl="bgAcc1" presStyleIdx="12" presStyleCnt="17" custScaleX="133473" custScaleY="101228">
        <dgm:presLayoutVars>
          <dgm:bulletEnabled val="1"/>
        </dgm:presLayoutVars>
      </dgm:prSet>
      <dgm:spPr/>
    </dgm:pt>
    <dgm:pt modelId="{E2198E7D-4BEC-42AD-BBA5-A58F06FCA870}" type="pres">
      <dgm:prSet presAssocID="{80023F31-3093-44FF-A740-B77095E71169}" presName="Name13" presStyleLbl="parChTrans1D2" presStyleIdx="13" presStyleCnt="17"/>
      <dgm:spPr/>
    </dgm:pt>
    <dgm:pt modelId="{17E4A403-C613-48FD-BF0C-BF7D7FDD8F66}" type="pres">
      <dgm:prSet presAssocID="{119103FB-D9C4-4304-A836-EB83C6E13AB4}" presName="childText" presStyleLbl="bgAcc1" presStyleIdx="13" presStyleCnt="17" custScaleX="133473" custScaleY="101228">
        <dgm:presLayoutVars>
          <dgm:bulletEnabled val="1"/>
        </dgm:presLayoutVars>
      </dgm:prSet>
      <dgm:spPr/>
    </dgm:pt>
    <dgm:pt modelId="{37764057-09AF-4ED7-B559-CF3828B1C286}" type="pres">
      <dgm:prSet presAssocID="{F62EEADC-2A53-4255-B984-D9673C3DEE30}" presName="Name13" presStyleLbl="parChTrans1D2" presStyleIdx="14" presStyleCnt="17"/>
      <dgm:spPr/>
    </dgm:pt>
    <dgm:pt modelId="{836015AF-71B7-409E-A69A-DA0B635C47EA}" type="pres">
      <dgm:prSet presAssocID="{0E77CE9D-53E6-4E85-9EE7-0EDE748D06D7}" presName="childText" presStyleLbl="bgAcc1" presStyleIdx="14" presStyleCnt="17" custScaleX="133473" custScaleY="101228">
        <dgm:presLayoutVars>
          <dgm:bulletEnabled val="1"/>
        </dgm:presLayoutVars>
      </dgm:prSet>
      <dgm:spPr/>
    </dgm:pt>
    <dgm:pt modelId="{1178EA5B-DC66-430C-BF70-96B3F79BF736}" type="pres">
      <dgm:prSet presAssocID="{9816785C-4B58-46DD-854E-07337BF55657}" presName="root" presStyleCnt="0"/>
      <dgm:spPr/>
    </dgm:pt>
    <dgm:pt modelId="{5A05EFB7-9656-4451-B146-B9D8B945029E}" type="pres">
      <dgm:prSet presAssocID="{9816785C-4B58-46DD-854E-07337BF55657}" presName="rootComposite" presStyleCnt="0"/>
      <dgm:spPr/>
    </dgm:pt>
    <dgm:pt modelId="{0E455A30-44B4-4CA1-9C48-6BCF42C859E6}" type="pres">
      <dgm:prSet presAssocID="{9816785C-4B58-46DD-854E-07337BF55657}" presName="rootText" presStyleLbl="node1" presStyleIdx="5" presStyleCnt="6" custScaleX="95260" custScaleY="97071"/>
      <dgm:spPr>
        <a:xfrm>
          <a:off x="9977660" y="350936"/>
          <a:ext cx="1594842" cy="797421"/>
        </a:xfrm>
        <a:prstGeom prst="roundRect">
          <a:avLst>
            <a:gd name="adj" fmla="val 10000"/>
          </a:avLst>
        </a:prstGeom>
      </dgm:spPr>
    </dgm:pt>
    <dgm:pt modelId="{03A98350-7EDE-465C-86C5-BFF36D313A24}" type="pres">
      <dgm:prSet presAssocID="{9816785C-4B58-46DD-854E-07337BF55657}" presName="rootConnector" presStyleLbl="node1" presStyleIdx="5" presStyleCnt="6"/>
      <dgm:spPr/>
    </dgm:pt>
    <dgm:pt modelId="{78194C0C-F980-411D-ABE6-FB9C17992014}" type="pres">
      <dgm:prSet presAssocID="{9816785C-4B58-46DD-854E-07337BF55657}" presName="childShape" presStyleCnt="0"/>
      <dgm:spPr/>
    </dgm:pt>
    <dgm:pt modelId="{D5E666D9-22E1-4BBA-86ED-FC318E3DBABE}" type="pres">
      <dgm:prSet presAssocID="{FDEE4604-71F3-4F52-BCA9-7475D7173569}" presName="Name13" presStyleLbl="parChTrans1D2" presStyleIdx="15" presStyleCnt="17"/>
      <dgm:spPr/>
    </dgm:pt>
    <dgm:pt modelId="{0984B77C-EA77-474D-845B-55878A651683}" type="pres">
      <dgm:prSet presAssocID="{258F1B1C-0CC3-4CD5-841E-5D2D0CCEDE60}" presName="childText" presStyleLbl="bgAcc1" presStyleIdx="15" presStyleCnt="17" custScaleX="133473" custScaleY="101228">
        <dgm:presLayoutVars>
          <dgm:bulletEnabled val="1"/>
        </dgm:presLayoutVars>
      </dgm:prSet>
      <dgm:spPr/>
    </dgm:pt>
    <dgm:pt modelId="{DB226A15-8781-4E26-B304-85958DB2A4B2}" type="pres">
      <dgm:prSet presAssocID="{09371A94-244C-42ED-8114-E0DC7D1E2648}" presName="Name13" presStyleLbl="parChTrans1D2" presStyleIdx="16" presStyleCnt="17"/>
      <dgm:spPr/>
    </dgm:pt>
    <dgm:pt modelId="{8984AD6D-18E0-4A44-B812-CA5DB3EDAF57}" type="pres">
      <dgm:prSet presAssocID="{4AECFFB3-274D-4045-9FE2-6401DF2B996D}" presName="childText" presStyleLbl="bgAcc1" presStyleIdx="16" presStyleCnt="17" custScaleX="133473" custScaleY="101228">
        <dgm:presLayoutVars>
          <dgm:bulletEnabled val="1"/>
        </dgm:presLayoutVars>
      </dgm:prSet>
      <dgm:spPr/>
    </dgm:pt>
  </dgm:ptLst>
  <dgm:cxnLst>
    <dgm:cxn modelId="{276BC501-5177-4D63-992A-A61AE5C214E9}" srcId="{6B0406AB-11C1-4455-96C2-73CBD4926CE9}" destId="{B2969212-8539-4094-91B7-CCF5618A8B45}" srcOrd="4" destOrd="0" parTransId="{FC86F26A-142C-4D5F-B2D7-C2AF103B8658}" sibTransId="{DA61A0B6-7D21-49F1-B030-3A228146D865}"/>
    <dgm:cxn modelId="{DAEAD006-2AD6-447E-A83E-86CD7EF158AF}" srcId="{5785B866-0017-4A25-97D2-937CBF1DEB37}" destId="{1F078212-FC52-4445-82DE-2CE730616AF8}" srcOrd="1" destOrd="0" parTransId="{7C241DC3-C5D8-4DDB-B8A6-20363C12A7AC}" sibTransId="{E0CB0E98-421F-4A30-ADEA-7F1BEB267A5C}"/>
    <dgm:cxn modelId="{F7E6C609-94BB-429B-A783-80CCEC5930A2}" type="presOf" srcId="{048C0877-2B54-4BF0-A952-CCAE2A7331FE}" destId="{02583C00-A226-45BC-8150-935F71804549}" srcOrd="0" destOrd="0" presId="urn:microsoft.com/office/officeart/2005/8/layout/hierarchy3"/>
    <dgm:cxn modelId="{1AF5030A-7018-4D3E-A863-8955A3BC1C2E}" type="presOf" srcId="{09371A94-244C-42ED-8114-E0DC7D1E2648}" destId="{DB226A15-8781-4E26-B304-85958DB2A4B2}" srcOrd="0" destOrd="0" presId="urn:microsoft.com/office/officeart/2005/8/layout/hierarchy3"/>
    <dgm:cxn modelId="{3F1E0B0D-9716-4FF0-A682-AD556E5EBBF1}" type="presOf" srcId="{6460C1FE-8613-41C3-9606-2DF48AC48D7D}" destId="{A7241CB9-BA18-4ECC-8D45-0B46B4600D65}" srcOrd="0" destOrd="0" presId="urn:microsoft.com/office/officeart/2005/8/layout/hierarchy3"/>
    <dgm:cxn modelId="{F048B814-7B3F-42EC-A752-737FF8670857}" srcId="{6B0406AB-11C1-4455-96C2-73CBD4926CE9}" destId="{6460C1FE-8613-41C3-9606-2DF48AC48D7D}" srcOrd="2" destOrd="0" parTransId="{A90849D3-C3D3-4184-89A4-D31651D2A85D}" sibTransId="{AB1778AF-6AC3-449A-9D34-0955832AD21D}"/>
    <dgm:cxn modelId="{1858C91D-F55D-42EE-85B3-B3B613B8E49F}" type="presOf" srcId="{F62EEADC-2A53-4255-B984-D9673C3DEE30}" destId="{37764057-09AF-4ED7-B559-CF3828B1C286}" srcOrd="0" destOrd="0" presId="urn:microsoft.com/office/officeart/2005/8/layout/hierarchy3"/>
    <dgm:cxn modelId="{5A31691F-5E1F-4133-841E-BE00B22EBF01}" type="presOf" srcId="{1AFC8DAD-E99D-42FA-AF47-760CABEEF1A7}" destId="{5DB0392A-CA8F-471A-B2FD-26AD8BD3E6A6}" srcOrd="0" destOrd="0" presId="urn:microsoft.com/office/officeart/2005/8/layout/hierarchy3"/>
    <dgm:cxn modelId="{054C2521-AE91-4D9E-A98A-225C1D3B8AB7}" type="presOf" srcId="{2E612E45-A275-4ED2-81D2-8E5581D93C99}" destId="{77862354-29F1-45DE-AA24-FA2593AFEDDB}" srcOrd="0" destOrd="0" presId="urn:microsoft.com/office/officeart/2005/8/layout/hierarchy3"/>
    <dgm:cxn modelId="{DCBC8C22-C2D7-47D6-950F-C706843AC38E}" type="presOf" srcId="{B2969212-8539-4094-91B7-CCF5618A8B45}" destId="{6995EDA9-C7BE-4A18-9C69-50F1C945A282}" srcOrd="0" destOrd="0" presId="urn:microsoft.com/office/officeart/2005/8/layout/hierarchy3"/>
    <dgm:cxn modelId="{83E79122-69C5-42E6-B523-CE09CD6106E8}" type="presOf" srcId="{9334029C-7940-491B-9E0B-C29548E78D8E}" destId="{F079EC5A-6DB9-49AE-BF51-BA8AF6E1139B}" srcOrd="0" destOrd="0" presId="urn:microsoft.com/office/officeart/2005/8/layout/hierarchy3"/>
    <dgm:cxn modelId="{DC094E23-CFA9-4812-A3AE-C4B4A03CF1BE}" type="presOf" srcId="{1D12A25F-8E3B-4018-BD81-1873AF05FA92}" destId="{BBD83A67-20D8-4318-B2B1-2F3B4CE75026}" srcOrd="0" destOrd="0" presId="urn:microsoft.com/office/officeart/2005/8/layout/hierarchy3"/>
    <dgm:cxn modelId="{BB68D025-0A4B-47CF-A8E3-0A3C22E58DED}" type="presOf" srcId="{6B0406AB-11C1-4455-96C2-73CBD4926CE9}" destId="{1AA7219D-C76B-4D9B-8D75-A507B4807386}" srcOrd="0" destOrd="0" presId="urn:microsoft.com/office/officeart/2005/8/layout/hierarchy3"/>
    <dgm:cxn modelId="{6DCB9B2A-AECB-4067-BEAA-02999249A3A6}" type="presOf" srcId="{80023F31-3093-44FF-A740-B77095E71169}" destId="{E2198E7D-4BEC-42AD-BBA5-A58F06FCA870}" srcOrd="0" destOrd="0" presId="urn:microsoft.com/office/officeart/2005/8/layout/hierarchy3"/>
    <dgm:cxn modelId="{1C30872E-CEB0-4F6B-85A6-C49A5210E3D9}" srcId="{5785B866-0017-4A25-97D2-937CBF1DEB37}" destId="{2E612E45-A275-4ED2-81D2-8E5581D93C99}" srcOrd="2" destOrd="0" parTransId="{1EC3255D-09B0-4333-9C62-051C3E77E773}" sibTransId="{0B102D49-7FAD-4AF1-9C41-DF567D63C3B7}"/>
    <dgm:cxn modelId="{620C9D2E-E09A-4DCE-B7C8-0286C2EB96CD}" type="presOf" srcId="{6D9F1BC2-4214-4C49-9333-3C233A868670}" destId="{A565C697-A65E-4CD6-8B27-2069A2DEB440}" srcOrd="0" destOrd="0" presId="urn:microsoft.com/office/officeart/2005/8/layout/hierarchy3"/>
    <dgm:cxn modelId="{B22B0D34-5414-41A7-8295-F1A8CBD89E73}" type="presOf" srcId="{EA697311-B885-48F7-A913-2A931825203F}" destId="{CBAD76FB-18D1-4DB6-B8DC-46F50C0EDC75}" srcOrd="0" destOrd="0" presId="urn:microsoft.com/office/officeart/2005/8/layout/hierarchy3"/>
    <dgm:cxn modelId="{B13D0F34-8E5B-4954-96C6-BB3145DA47E7}" type="presOf" srcId="{758DFCDA-0B03-45C5-A4C3-2052986D93A9}" destId="{889FE475-58B8-4092-BDA9-2F9CDFA3169D}" srcOrd="0" destOrd="0" presId="urn:microsoft.com/office/officeart/2005/8/layout/hierarchy3"/>
    <dgm:cxn modelId="{AC67E636-1BD8-4AD5-A0A9-6ACA1AFB7FFE}" srcId="{B2969212-8539-4094-91B7-CCF5618A8B45}" destId="{119103FB-D9C4-4304-A836-EB83C6E13AB4}" srcOrd="1" destOrd="0" parTransId="{80023F31-3093-44FF-A740-B77095E71169}" sibTransId="{0537B90A-796C-4BF6-967B-78E3C7FB6CED}"/>
    <dgm:cxn modelId="{5AED583F-6849-42CA-8302-1657A1253D3A}" srcId="{6B0406AB-11C1-4455-96C2-73CBD4926CE9}" destId="{9816785C-4B58-46DD-854E-07337BF55657}" srcOrd="5" destOrd="0" parTransId="{F076E75B-D30C-4BE2-8FE1-036D8D7DC266}" sibTransId="{8CDF5A3F-73C2-4D9C-8E91-1B5C04E1C0CB}"/>
    <dgm:cxn modelId="{2EAEB440-91B3-4002-92E1-D76DD7AA6CFC}" type="presOf" srcId="{7D43269B-7E66-4930-A76A-92F9EF3EB37D}" destId="{210BEA84-0AC7-4A3B-885A-03EA6DA2131E}" srcOrd="0" destOrd="0" presId="urn:microsoft.com/office/officeart/2005/8/layout/hierarchy3"/>
    <dgm:cxn modelId="{637CEA5B-3FEF-4811-9FA3-FA0F403B52A4}" srcId="{24FE793C-A803-400B-BD64-DC0881D3E7D8}" destId="{27019A63-D3D1-4C55-B919-CDB0BBD0E09B}" srcOrd="1" destOrd="0" parTransId="{986E09B5-0B7C-4365-8E9D-E0E24AED83FE}" sibTransId="{F05D0C28-8276-4571-80D9-B30581AA8DE9}"/>
    <dgm:cxn modelId="{9625DA5E-27FF-4CDC-BACA-E74FCA94CC19}" srcId="{1D12A25F-8E3B-4018-BD81-1873AF05FA92}" destId="{1E5764FD-1967-4328-BC85-D837331EF851}" srcOrd="0" destOrd="0" parTransId="{1AFC8DAD-E99D-42FA-AF47-760CABEEF1A7}" sibTransId="{CDE763B9-FA89-400C-9185-3D6C2C2AD5B3}"/>
    <dgm:cxn modelId="{377D4841-F195-4EBE-86F4-1DD1291A739F}" type="presOf" srcId="{02CEC727-EAB1-4472-8F0E-7A5A8A4E8A37}" destId="{87F93F8A-CB1A-4077-AC76-32B74F3D3093}" srcOrd="0" destOrd="0" presId="urn:microsoft.com/office/officeart/2005/8/layout/hierarchy3"/>
    <dgm:cxn modelId="{1B619942-C7E6-4EAC-9F67-E74551FEDC95}" type="presOf" srcId="{4AECFFB3-274D-4045-9FE2-6401DF2B996D}" destId="{8984AD6D-18E0-4A44-B812-CA5DB3EDAF57}" srcOrd="0" destOrd="0" presId="urn:microsoft.com/office/officeart/2005/8/layout/hierarchy3"/>
    <dgm:cxn modelId="{2AE4C243-8D57-47A6-BB7C-DAE918F541A9}" srcId="{B2969212-8539-4094-91B7-CCF5618A8B45}" destId="{6D9F1BC2-4214-4C49-9333-3C233A868670}" srcOrd="0" destOrd="0" parTransId="{AB449D65-142C-40FF-9D1C-145FF7CDD4AA}" sibTransId="{ACF8D353-33DF-4084-B502-72C7C1A974BC}"/>
    <dgm:cxn modelId="{B180AA64-AC9F-42B7-8FBD-30518679CDB0}" srcId="{6B0406AB-11C1-4455-96C2-73CBD4926CE9}" destId="{1D12A25F-8E3B-4018-BD81-1873AF05FA92}" srcOrd="1" destOrd="0" parTransId="{0BC83C5C-0DE2-4412-BFD7-5367DB0E6C82}" sibTransId="{B8B5CF35-3EE4-40B7-BD48-C4D398397837}"/>
    <dgm:cxn modelId="{3612A267-C935-42A2-A78E-CFACF27ADF38}" type="presOf" srcId="{FDEE4604-71F3-4F52-BCA9-7475D7173569}" destId="{D5E666D9-22E1-4BBA-86ED-FC318E3DBABE}" srcOrd="0" destOrd="0" presId="urn:microsoft.com/office/officeart/2005/8/layout/hierarchy3"/>
    <dgm:cxn modelId="{285F5848-885E-421F-9861-1A206010F73C}" srcId="{9816785C-4B58-46DD-854E-07337BF55657}" destId="{258F1B1C-0CC3-4CD5-841E-5D2D0CCEDE60}" srcOrd="0" destOrd="0" parTransId="{FDEE4604-71F3-4F52-BCA9-7475D7173569}" sibTransId="{EF18929C-2F33-4A5F-8CBB-3FD7028509CA}"/>
    <dgm:cxn modelId="{2F7F3069-FE5E-43DE-B56A-228EBA370E78}" type="presOf" srcId="{986E09B5-0B7C-4365-8E9D-E0E24AED83FE}" destId="{4EEE28E6-B421-4270-B06E-47CD3565D749}" srcOrd="0" destOrd="0" presId="urn:microsoft.com/office/officeart/2005/8/layout/hierarchy3"/>
    <dgm:cxn modelId="{A8C13549-0820-4EC4-AAD0-378B67325242}" srcId="{1D12A25F-8E3B-4018-BD81-1873AF05FA92}" destId="{EA697311-B885-48F7-A913-2A931825203F}" srcOrd="2" destOrd="0" parTransId="{35C24BC4-0261-4CB4-AC16-45D86F01B824}" sibTransId="{B17B1557-8A6C-4271-B198-B7CCAF94D882}"/>
    <dgm:cxn modelId="{ABB78A4D-EFA6-4C7C-8D94-15C5DD680CD0}" type="presOf" srcId="{27019A63-D3D1-4C55-B919-CDB0BBD0E09B}" destId="{9F256D9B-5534-4265-98EE-C93767AD5ADB}" srcOrd="0" destOrd="0" presId="urn:microsoft.com/office/officeart/2005/8/layout/hierarchy3"/>
    <dgm:cxn modelId="{A98F344F-BCB2-450A-8AA0-835152CB0B0B}" type="presOf" srcId="{5785B866-0017-4A25-97D2-937CBF1DEB37}" destId="{1EC3C4BB-D94D-4D6F-B61C-FD9DB15DD999}" srcOrd="0" destOrd="0" presId="urn:microsoft.com/office/officeart/2005/8/layout/hierarchy3"/>
    <dgm:cxn modelId="{DDA28B71-E808-4AF0-ACAB-C0E2CC3A9619}" type="presOf" srcId="{79936F16-67FC-437E-98B5-F50BC7F0BFAB}" destId="{7CFC245B-A803-48D1-99C4-7C888EB028F0}" srcOrd="0" destOrd="0" presId="urn:microsoft.com/office/officeart/2005/8/layout/hierarchy3"/>
    <dgm:cxn modelId="{09037B73-749A-4929-868F-664701428A85}" srcId="{5785B866-0017-4A25-97D2-937CBF1DEB37}" destId="{9334029C-7940-491B-9E0B-C29548E78D8E}" srcOrd="0" destOrd="0" parTransId="{2B6ABAF2-699D-4BE9-8D92-8A2B66134681}" sibTransId="{CC6DCFF1-500E-44B1-A99B-535730315CE9}"/>
    <dgm:cxn modelId="{FD2D387A-59B2-489B-95F9-214ECE7CF136}" type="presOf" srcId="{9816785C-4B58-46DD-854E-07337BF55657}" destId="{0E455A30-44B4-4CA1-9C48-6BCF42C859E6}" srcOrd="0" destOrd="0" presId="urn:microsoft.com/office/officeart/2005/8/layout/hierarchy3"/>
    <dgm:cxn modelId="{C4AC647C-111E-4EBD-838D-C69C98E520F9}" srcId="{6460C1FE-8613-41C3-9606-2DF48AC48D7D}" destId="{02CEC727-EAB1-4472-8F0E-7A5A8A4E8A37}" srcOrd="2" destOrd="0" parTransId="{79936F16-67FC-437E-98B5-F50BC7F0BFAB}" sibTransId="{2829D485-C6E9-4E09-8F34-FE7AD13494C7}"/>
    <dgm:cxn modelId="{1E1DD285-464D-40D3-8307-8B5206DC5DD3}" type="presOf" srcId="{2B6ABAF2-699D-4BE9-8D92-8A2B66134681}" destId="{57B8CA7A-52B8-4B12-B1EF-B2FF6D65751E}" srcOrd="0" destOrd="0" presId="urn:microsoft.com/office/officeart/2005/8/layout/hierarchy3"/>
    <dgm:cxn modelId="{B874E38D-7DBD-411F-9548-28697191A1C8}" type="presOf" srcId="{5785B866-0017-4A25-97D2-937CBF1DEB37}" destId="{A0E7731A-2D1E-4127-A48B-36B7937B0899}" srcOrd="1" destOrd="0" presId="urn:microsoft.com/office/officeart/2005/8/layout/hierarchy3"/>
    <dgm:cxn modelId="{E6DF9090-8A4E-46D3-ACCA-57AAE4794CD8}" type="presOf" srcId="{D47D6825-9740-40D7-8BA0-56E87A04039E}" destId="{D8E30340-6473-4034-A7EA-EA8194F2EA45}" srcOrd="0" destOrd="0" presId="urn:microsoft.com/office/officeart/2005/8/layout/hierarchy3"/>
    <dgm:cxn modelId="{EBBEC193-D404-4765-AF5B-36F9BF0B8B83}" srcId="{B2969212-8539-4094-91B7-CCF5618A8B45}" destId="{0E77CE9D-53E6-4E85-9EE7-0EDE748D06D7}" srcOrd="2" destOrd="0" parTransId="{F62EEADC-2A53-4255-B984-D9673C3DEE30}" sibTransId="{47A09757-DECD-4211-A0B5-193701898322}"/>
    <dgm:cxn modelId="{B1DC1995-A3DF-4A61-A182-F708ADD7514B}" srcId="{5785B866-0017-4A25-97D2-937CBF1DEB37}" destId="{D4070462-FE73-459F-8644-212593FA7742}" srcOrd="3" destOrd="0" parTransId="{047B2D98-958B-4805-8E7C-A03B18B30AAF}" sibTransId="{3166B32E-7DAE-490F-8566-F872AE3ED895}"/>
    <dgm:cxn modelId="{79948195-CB25-4BC6-967B-D03C3C571670}" type="presOf" srcId="{1EC3255D-09B0-4333-9C62-051C3E77E773}" destId="{24A1D351-63B7-40B2-B348-10C31485702C}" srcOrd="0" destOrd="0" presId="urn:microsoft.com/office/officeart/2005/8/layout/hierarchy3"/>
    <dgm:cxn modelId="{48A72099-A3DE-44F4-A9A6-19E9D49D6A69}" type="presOf" srcId="{1E5764FD-1967-4328-BC85-D837331EF851}" destId="{05CBCEF0-44C1-4457-B8CB-89C5ED87F45F}" srcOrd="0" destOrd="0" presId="urn:microsoft.com/office/officeart/2005/8/layout/hierarchy3"/>
    <dgm:cxn modelId="{5BF207A1-35FB-4E8D-AA66-F716D6DE2B2B}" type="presOf" srcId="{D4070462-FE73-459F-8644-212593FA7742}" destId="{89411657-CB5D-4C52-9DDA-A430E3C0F1AA}" srcOrd="0" destOrd="0" presId="urn:microsoft.com/office/officeart/2005/8/layout/hierarchy3"/>
    <dgm:cxn modelId="{64A60AA5-5686-4C86-8A42-2180B77EE3DD}" type="presOf" srcId="{7302578D-1B53-4E4E-A31C-4E6F0E9339E1}" destId="{C91A4E90-DFE6-49E1-AB59-1F64AFF40988}" srcOrd="0" destOrd="0" presId="urn:microsoft.com/office/officeart/2005/8/layout/hierarchy3"/>
    <dgm:cxn modelId="{C5BD7FA7-CB8D-4C7B-8C40-7B6437FC5223}" type="presOf" srcId="{1F078212-FC52-4445-82DE-2CE730616AF8}" destId="{04E25448-8AA3-434D-A0E0-68B85BE823F6}" srcOrd="0" destOrd="0" presId="urn:microsoft.com/office/officeart/2005/8/layout/hierarchy3"/>
    <dgm:cxn modelId="{2078A7A9-42E5-4404-B0A2-97DBC52EA2DD}" type="presOf" srcId="{7C241DC3-C5D8-4DDB-B8A6-20363C12A7AC}" destId="{56A074A8-5771-4600-A991-16680351CFA1}" srcOrd="0" destOrd="0" presId="urn:microsoft.com/office/officeart/2005/8/layout/hierarchy3"/>
    <dgm:cxn modelId="{152FB4AB-3DD7-4F4D-B7C6-C2658382EE89}" srcId="{6460C1FE-8613-41C3-9606-2DF48AC48D7D}" destId="{7D43269B-7E66-4930-A76A-92F9EF3EB37D}" srcOrd="1" destOrd="0" parTransId="{18DFB644-F744-48F7-AD76-93EF406ACE94}" sibTransId="{80A22B1C-B07D-40EE-9BCB-EADEA4FC0826}"/>
    <dgm:cxn modelId="{6A19F9AB-F11E-444E-98DB-F0E41DAD6AA7}" type="presOf" srcId="{047B2D98-958B-4805-8E7C-A03B18B30AAF}" destId="{A13DE321-3A1F-4871-80D2-CBF48984083C}" srcOrd="0" destOrd="0" presId="urn:microsoft.com/office/officeart/2005/8/layout/hierarchy3"/>
    <dgm:cxn modelId="{148604AC-F2F5-4BFA-8594-BF600A8CC63A}" type="presOf" srcId="{7524611F-3754-4B46-B1F1-2BC3378C96D3}" destId="{AE1BB12E-A548-4297-B786-EC08EA5DADD2}" srcOrd="0" destOrd="0" presId="urn:microsoft.com/office/officeart/2005/8/layout/hierarchy3"/>
    <dgm:cxn modelId="{E89CEEAD-0506-4CD5-BE9B-2D0D7DBB95B3}" type="presOf" srcId="{AB449D65-142C-40FF-9D1C-145FF7CDD4AA}" destId="{CC9FB113-8FC6-4BC9-A42E-065E4E30EA03}" srcOrd="0" destOrd="0" presId="urn:microsoft.com/office/officeart/2005/8/layout/hierarchy3"/>
    <dgm:cxn modelId="{133296BC-EB82-4920-BB6A-4F55C00AB466}" type="presOf" srcId="{0E77CE9D-53E6-4E85-9EE7-0EDE748D06D7}" destId="{836015AF-71B7-409E-A69A-DA0B635C47EA}" srcOrd="0" destOrd="0" presId="urn:microsoft.com/office/officeart/2005/8/layout/hierarchy3"/>
    <dgm:cxn modelId="{CA1894C1-4727-40C0-A939-E95D79A616C4}" type="presOf" srcId="{9816785C-4B58-46DD-854E-07337BF55657}" destId="{03A98350-7EDE-465C-86C5-BFF36D313A24}" srcOrd="1" destOrd="0" presId="urn:microsoft.com/office/officeart/2005/8/layout/hierarchy3"/>
    <dgm:cxn modelId="{B309B3C3-1FF9-4F8A-B4D4-7A6270959C49}" srcId="{9816785C-4B58-46DD-854E-07337BF55657}" destId="{4AECFFB3-274D-4045-9FE2-6401DF2B996D}" srcOrd="1" destOrd="0" parTransId="{09371A94-244C-42ED-8114-E0DC7D1E2648}" sibTransId="{73C3E541-B9BB-434C-845C-B13BB2D00E4F}"/>
    <dgm:cxn modelId="{5F4A1DC7-669A-4A21-83F3-C297FD8349C0}" type="presOf" srcId="{1D12A25F-8E3B-4018-BD81-1873AF05FA92}" destId="{8CB0270F-086D-4F11-9ADE-E6ADBA0D8A51}" srcOrd="1" destOrd="0" presId="urn:microsoft.com/office/officeart/2005/8/layout/hierarchy3"/>
    <dgm:cxn modelId="{83DFE2C7-57EA-4614-A839-C78665E6F519}" type="presOf" srcId="{24FE793C-A803-400B-BD64-DC0881D3E7D8}" destId="{9A850A75-7E4C-4282-ADF6-72424207293F}" srcOrd="1" destOrd="0" presId="urn:microsoft.com/office/officeart/2005/8/layout/hierarchy3"/>
    <dgm:cxn modelId="{0C5622D0-7275-41C2-A138-81E062C9BE2B}" type="presOf" srcId="{35C24BC4-0261-4CB4-AC16-45D86F01B824}" destId="{100DC7B8-02E5-4042-BC6E-81090090E04C}" srcOrd="0" destOrd="0" presId="urn:microsoft.com/office/officeart/2005/8/layout/hierarchy3"/>
    <dgm:cxn modelId="{164571D0-139F-4C60-8608-449319F008EF}" type="presOf" srcId="{119103FB-D9C4-4304-A836-EB83C6E13AB4}" destId="{17E4A403-C613-48FD-BF0C-BF7D7FDD8F66}" srcOrd="0" destOrd="0" presId="urn:microsoft.com/office/officeart/2005/8/layout/hierarchy3"/>
    <dgm:cxn modelId="{BCD135D9-EEC1-413F-B02C-DB99CBD9715B}" srcId="{24FE793C-A803-400B-BD64-DC0881D3E7D8}" destId="{758DFCDA-0B03-45C5-A4C3-2052986D93A9}" srcOrd="0" destOrd="0" parTransId="{7524611F-3754-4B46-B1F1-2BC3378C96D3}" sibTransId="{C8F94038-DC88-40B2-840E-F57FA7BAA5FD}"/>
    <dgm:cxn modelId="{C744DCDB-4C6E-442C-8625-BB4390574123}" type="presOf" srcId="{190CAFA5-0318-4516-8832-AC78B5E09DCB}" destId="{2171B29A-D089-44DD-8AEA-84D18C40E86C}" srcOrd="0" destOrd="0" presId="urn:microsoft.com/office/officeart/2005/8/layout/hierarchy3"/>
    <dgm:cxn modelId="{3A37B1DC-442D-461D-A5A2-ADD9D772033D}" type="presOf" srcId="{18DFB644-F744-48F7-AD76-93EF406ACE94}" destId="{889C3B3B-313F-47B3-95E7-63C60398C9FB}" srcOrd="0" destOrd="0" presId="urn:microsoft.com/office/officeart/2005/8/layout/hierarchy3"/>
    <dgm:cxn modelId="{BB481ADF-EE79-4449-A502-00B83DB5FA60}" type="presOf" srcId="{258F1B1C-0CC3-4CD5-841E-5D2D0CCEDE60}" destId="{0984B77C-EA77-474D-845B-55878A651683}" srcOrd="0" destOrd="0" presId="urn:microsoft.com/office/officeart/2005/8/layout/hierarchy3"/>
    <dgm:cxn modelId="{B7CC40E7-991C-42B6-9B40-66C098B1A064}" type="presOf" srcId="{6460C1FE-8613-41C3-9606-2DF48AC48D7D}" destId="{E3CF0A33-D326-4ECC-BAD7-ED8A3B8A8793}" srcOrd="1" destOrd="0" presId="urn:microsoft.com/office/officeart/2005/8/layout/hierarchy3"/>
    <dgm:cxn modelId="{0FA80CEC-83FB-473B-AE86-A2D4E7E9B755}" srcId="{6B0406AB-11C1-4455-96C2-73CBD4926CE9}" destId="{5785B866-0017-4A25-97D2-937CBF1DEB37}" srcOrd="0" destOrd="0" parTransId="{E78CE695-9467-4E92-873A-0CBFC02CA0CA}" sibTransId="{61A7256B-497F-4DA9-8D6C-10EE4011F55D}"/>
    <dgm:cxn modelId="{B054B2EE-FA91-466F-BDF6-F41E9CC57BD1}" srcId="{1D12A25F-8E3B-4018-BD81-1873AF05FA92}" destId="{048C0877-2B54-4BF0-A952-CCAE2A7331FE}" srcOrd="1" destOrd="0" parTransId="{D47D6825-9740-40D7-8BA0-56E87A04039E}" sibTransId="{91A7E3B3-3A6F-4566-8CC2-23A793FA1CD3}"/>
    <dgm:cxn modelId="{57E283F1-52DC-48D3-ABDE-424C748328F2}" type="presOf" srcId="{24FE793C-A803-400B-BD64-DC0881D3E7D8}" destId="{37696B4F-5EF6-4D04-A42A-ACC629AC086D}" srcOrd="0" destOrd="0" presId="urn:microsoft.com/office/officeart/2005/8/layout/hierarchy3"/>
    <dgm:cxn modelId="{4EC827F9-9136-4514-A2BA-EBFD0B236123}" srcId="{6460C1FE-8613-41C3-9606-2DF48AC48D7D}" destId="{190CAFA5-0318-4516-8832-AC78B5E09DCB}" srcOrd="0" destOrd="0" parTransId="{7302578D-1B53-4E4E-A31C-4E6F0E9339E1}" sibTransId="{CC1F2A52-8A51-406E-8D96-869A66ABF0D8}"/>
    <dgm:cxn modelId="{79FAD9FC-0068-4521-A18D-91E6781ADA49}" srcId="{6B0406AB-11C1-4455-96C2-73CBD4926CE9}" destId="{24FE793C-A803-400B-BD64-DC0881D3E7D8}" srcOrd="3" destOrd="0" parTransId="{2A1833B6-397A-4F58-9E44-78398DAB525E}" sibTransId="{B515D0BB-1257-4AAF-AA45-19832A922996}"/>
    <dgm:cxn modelId="{7BB240FE-68A5-426E-BC25-BE4BE3A41CB9}" type="presOf" srcId="{B2969212-8539-4094-91B7-CCF5618A8B45}" destId="{12061261-7510-4CA3-844A-001F9506E82A}" srcOrd="1" destOrd="0" presId="urn:microsoft.com/office/officeart/2005/8/layout/hierarchy3"/>
    <dgm:cxn modelId="{715B4B62-31F8-4ADC-BE94-FCF6AC356452}" type="presParOf" srcId="{1AA7219D-C76B-4D9B-8D75-A507B4807386}" destId="{2FEF0589-70FD-447C-A2EE-9D53131D3F97}" srcOrd="0" destOrd="0" presId="urn:microsoft.com/office/officeart/2005/8/layout/hierarchy3"/>
    <dgm:cxn modelId="{9078FC7B-4491-4FEB-85BF-35051D9B6F41}" type="presParOf" srcId="{2FEF0589-70FD-447C-A2EE-9D53131D3F97}" destId="{0A3E3184-9467-41F8-8CAC-9E4CF63402EB}" srcOrd="0" destOrd="0" presId="urn:microsoft.com/office/officeart/2005/8/layout/hierarchy3"/>
    <dgm:cxn modelId="{D5C656E2-39AE-4868-8B11-41666552F337}" type="presParOf" srcId="{0A3E3184-9467-41F8-8CAC-9E4CF63402EB}" destId="{1EC3C4BB-D94D-4D6F-B61C-FD9DB15DD999}" srcOrd="0" destOrd="0" presId="urn:microsoft.com/office/officeart/2005/8/layout/hierarchy3"/>
    <dgm:cxn modelId="{508D25FA-7684-456B-935D-0359273416D5}" type="presParOf" srcId="{0A3E3184-9467-41F8-8CAC-9E4CF63402EB}" destId="{A0E7731A-2D1E-4127-A48B-36B7937B0899}" srcOrd="1" destOrd="0" presId="urn:microsoft.com/office/officeart/2005/8/layout/hierarchy3"/>
    <dgm:cxn modelId="{0993E0FA-826F-4B27-A9FC-97593965BBDA}" type="presParOf" srcId="{2FEF0589-70FD-447C-A2EE-9D53131D3F97}" destId="{242AB256-429C-4123-A5A5-3B0A2C452935}" srcOrd="1" destOrd="0" presId="urn:microsoft.com/office/officeart/2005/8/layout/hierarchy3"/>
    <dgm:cxn modelId="{3F7544C1-06F9-4A40-BDEB-D734DF8B76E7}" type="presParOf" srcId="{242AB256-429C-4123-A5A5-3B0A2C452935}" destId="{57B8CA7A-52B8-4B12-B1EF-B2FF6D65751E}" srcOrd="0" destOrd="0" presId="urn:microsoft.com/office/officeart/2005/8/layout/hierarchy3"/>
    <dgm:cxn modelId="{4150FD2C-C18B-4DF4-9D56-6328F0F9ACF3}" type="presParOf" srcId="{242AB256-429C-4123-A5A5-3B0A2C452935}" destId="{F079EC5A-6DB9-49AE-BF51-BA8AF6E1139B}" srcOrd="1" destOrd="0" presId="urn:microsoft.com/office/officeart/2005/8/layout/hierarchy3"/>
    <dgm:cxn modelId="{99471B7F-F5D4-4225-9172-E74741BCD9E5}" type="presParOf" srcId="{242AB256-429C-4123-A5A5-3B0A2C452935}" destId="{56A074A8-5771-4600-A991-16680351CFA1}" srcOrd="2" destOrd="0" presId="urn:microsoft.com/office/officeart/2005/8/layout/hierarchy3"/>
    <dgm:cxn modelId="{801C1D53-2431-4CD8-BBFD-2AA4DAF18784}" type="presParOf" srcId="{242AB256-429C-4123-A5A5-3B0A2C452935}" destId="{04E25448-8AA3-434D-A0E0-68B85BE823F6}" srcOrd="3" destOrd="0" presId="urn:microsoft.com/office/officeart/2005/8/layout/hierarchy3"/>
    <dgm:cxn modelId="{E6030890-22D1-4228-85E2-95A3B26FB92F}" type="presParOf" srcId="{242AB256-429C-4123-A5A5-3B0A2C452935}" destId="{24A1D351-63B7-40B2-B348-10C31485702C}" srcOrd="4" destOrd="0" presId="urn:microsoft.com/office/officeart/2005/8/layout/hierarchy3"/>
    <dgm:cxn modelId="{BDBC9DE0-F347-49CF-9E4C-239D5989E59B}" type="presParOf" srcId="{242AB256-429C-4123-A5A5-3B0A2C452935}" destId="{77862354-29F1-45DE-AA24-FA2593AFEDDB}" srcOrd="5" destOrd="0" presId="urn:microsoft.com/office/officeart/2005/8/layout/hierarchy3"/>
    <dgm:cxn modelId="{7F98F5B6-0642-4173-9403-9DD179D29EAD}" type="presParOf" srcId="{242AB256-429C-4123-A5A5-3B0A2C452935}" destId="{A13DE321-3A1F-4871-80D2-CBF48984083C}" srcOrd="6" destOrd="0" presId="urn:microsoft.com/office/officeart/2005/8/layout/hierarchy3"/>
    <dgm:cxn modelId="{3AD4A700-ABAE-4013-9E69-6077532B47E2}" type="presParOf" srcId="{242AB256-429C-4123-A5A5-3B0A2C452935}" destId="{89411657-CB5D-4C52-9DDA-A430E3C0F1AA}" srcOrd="7" destOrd="0" presId="urn:microsoft.com/office/officeart/2005/8/layout/hierarchy3"/>
    <dgm:cxn modelId="{283E9137-3846-4EB1-A62F-7266A0DB3109}" type="presParOf" srcId="{1AA7219D-C76B-4D9B-8D75-A507B4807386}" destId="{B18E3926-E3AD-47A8-A054-D3B5ADB48218}" srcOrd="1" destOrd="0" presId="urn:microsoft.com/office/officeart/2005/8/layout/hierarchy3"/>
    <dgm:cxn modelId="{43F062ED-3F39-4E9C-8730-0254C36F837E}" type="presParOf" srcId="{B18E3926-E3AD-47A8-A054-D3B5ADB48218}" destId="{FA8D621D-D4A6-46E6-A435-AED8200E6251}" srcOrd="0" destOrd="0" presId="urn:microsoft.com/office/officeart/2005/8/layout/hierarchy3"/>
    <dgm:cxn modelId="{0D30FD55-C089-46AF-AB0B-92372AC98DAF}" type="presParOf" srcId="{FA8D621D-D4A6-46E6-A435-AED8200E6251}" destId="{BBD83A67-20D8-4318-B2B1-2F3B4CE75026}" srcOrd="0" destOrd="0" presId="urn:microsoft.com/office/officeart/2005/8/layout/hierarchy3"/>
    <dgm:cxn modelId="{873FF7D0-323F-4B38-B1D5-9BC6C9896D8A}" type="presParOf" srcId="{FA8D621D-D4A6-46E6-A435-AED8200E6251}" destId="{8CB0270F-086D-4F11-9ADE-E6ADBA0D8A51}" srcOrd="1" destOrd="0" presId="urn:microsoft.com/office/officeart/2005/8/layout/hierarchy3"/>
    <dgm:cxn modelId="{57117B77-EF76-4F2A-BD2C-AF80652EB649}" type="presParOf" srcId="{B18E3926-E3AD-47A8-A054-D3B5ADB48218}" destId="{30285B97-97CC-46D2-8225-D53F0888315A}" srcOrd="1" destOrd="0" presId="urn:microsoft.com/office/officeart/2005/8/layout/hierarchy3"/>
    <dgm:cxn modelId="{3CC0229D-B323-46DE-B593-5E9736D18CE7}" type="presParOf" srcId="{30285B97-97CC-46D2-8225-D53F0888315A}" destId="{5DB0392A-CA8F-471A-B2FD-26AD8BD3E6A6}" srcOrd="0" destOrd="0" presId="urn:microsoft.com/office/officeart/2005/8/layout/hierarchy3"/>
    <dgm:cxn modelId="{10F11804-052A-459F-8D9B-90C3ECC49976}" type="presParOf" srcId="{30285B97-97CC-46D2-8225-D53F0888315A}" destId="{05CBCEF0-44C1-4457-B8CB-89C5ED87F45F}" srcOrd="1" destOrd="0" presId="urn:microsoft.com/office/officeart/2005/8/layout/hierarchy3"/>
    <dgm:cxn modelId="{0E20B077-D4E1-4A29-BC9E-E268B79D7D84}" type="presParOf" srcId="{30285B97-97CC-46D2-8225-D53F0888315A}" destId="{D8E30340-6473-4034-A7EA-EA8194F2EA45}" srcOrd="2" destOrd="0" presId="urn:microsoft.com/office/officeart/2005/8/layout/hierarchy3"/>
    <dgm:cxn modelId="{508E1481-898F-48C1-90DC-F65B71BB925A}" type="presParOf" srcId="{30285B97-97CC-46D2-8225-D53F0888315A}" destId="{02583C00-A226-45BC-8150-935F71804549}" srcOrd="3" destOrd="0" presId="urn:microsoft.com/office/officeart/2005/8/layout/hierarchy3"/>
    <dgm:cxn modelId="{AB62C041-A54D-423F-BB9A-C2730FAC7DAF}" type="presParOf" srcId="{30285B97-97CC-46D2-8225-D53F0888315A}" destId="{100DC7B8-02E5-4042-BC6E-81090090E04C}" srcOrd="4" destOrd="0" presId="urn:microsoft.com/office/officeart/2005/8/layout/hierarchy3"/>
    <dgm:cxn modelId="{81D85197-9B9A-4C39-9485-BEDC09836E9D}" type="presParOf" srcId="{30285B97-97CC-46D2-8225-D53F0888315A}" destId="{CBAD76FB-18D1-4DB6-B8DC-46F50C0EDC75}" srcOrd="5" destOrd="0" presId="urn:microsoft.com/office/officeart/2005/8/layout/hierarchy3"/>
    <dgm:cxn modelId="{2632CCDA-5A2F-48E4-A0E5-6098C0CF8508}" type="presParOf" srcId="{1AA7219D-C76B-4D9B-8D75-A507B4807386}" destId="{8666CD9E-075E-4746-82AF-0C031F547B4C}" srcOrd="2" destOrd="0" presId="urn:microsoft.com/office/officeart/2005/8/layout/hierarchy3"/>
    <dgm:cxn modelId="{9D59D462-3D74-4828-A813-780BCCB572E2}" type="presParOf" srcId="{8666CD9E-075E-4746-82AF-0C031F547B4C}" destId="{745EBD34-349B-4B43-B724-C40E4BBA674C}" srcOrd="0" destOrd="0" presId="urn:microsoft.com/office/officeart/2005/8/layout/hierarchy3"/>
    <dgm:cxn modelId="{96085D54-DE22-4ED3-84F0-7B7CC3E6FA48}" type="presParOf" srcId="{745EBD34-349B-4B43-B724-C40E4BBA674C}" destId="{A7241CB9-BA18-4ECC-8D45-0B46B4600D65}" srcOrd="0" destOrd="0" presId="urn:microsoft.com/office/officeart/2005/8/layout/hierarchy3"/>
    <dgm:cxn modelId="{89FEA37F-3CB4-46A8-A80D-702B85097097}" type="presParOf" srcId="{745EBD34-349B-4B43-B724-C40E4BBA674C}" destId="{E3CF0A33-D326-4ECC-BAD7-ED8A3B8A8793}" srcOrd="1" destOrd="0" presId="urn:microsoft.com/office/officeart/2005/8/layout/hierarchy3"/>
    <dgm:cxn modelId="{BC0294BC-BA2F-4A92-A758-623A3AF5803E}" type="presParOf" srcId="{8666CD9E-075E-4746-82AF-0C031F547B4C}" destId="{C2927C2F-D90D-4B78-8B15-19A4841C4192}" srcOrd="1" destOrd="0" presId="urn:microsoft.com/office/officeart/2005/8/layout/hierarchy3"/>
    <dgm:cxn modelId="{2EB1CBCF-46E5-420B-A68A-E216DAD5BE4F}" type="presParOf" srcId="{C2927C2F-D90D-4B78-8B15-19A4841C4192}" destId="{C91A4E90-DFE6-49E1-AB59-1F64AFF40988}" srcOrd="0" destOrd="0" presId="urn:microsoft.com/office/officeart/2005/8/layout/hierarchy3"/>
    <dgm:cxn modelId="{44DDA590-44D3-43A4-9C4A-5F539A2287A7}" type="presParOf" srcId="{C2927C2F-D90D-4B78-8B15-19A4841C4192}" destId="{2171B29A-D089-44DD-8AEA-84D18C40E86C}" srcOrd="1" destOrd="0" presId="urn:microsoft.com/office/officeart/2005/8/layout/hierarchy3"/>
    <dgm:cxn modelId="{BE042793-DC02-4B96-BDEB-DBD055D5CB8C}" type="presParOf" srcId="{C2927C2F-D90D-4B78-8B15-19A4841C4192}" destId="{889C3B3B-313F-47B3-95E7-63C60398C9FB}" srcOrd="2" destOrd="0" presId="urn:microsoft.com/office/officeart/2005/8/layout/hierarchy3"/>
    <dgm:cxn modelId="{ED88046B-31E1-42B4-8B0A-B9C788803943}" type="presParOf" srcId="{C2927C2F-D90D-4B78-8B15-19A4841C4192}" destId="{210BEA84-0AC7-4A3B-885A-03EA6DA2131E}" srcOrd="3" destOrd="0" presId="urn:microsoft.com/office/officeart/2005/8/layout/hierarchy3"/>
    <dgm:cxn modelId="{393B01D2-812B-4002-BEB6-19EC7EBECC0A}" type="presParOf" srcId="{C2927C2F-D90D-4B78-8B15-19A4841C4192}" destId="{7CFC245B-A803-48D1-99C4-7C888EB028F0}" srcOrd="4" destOrd="0" presId="urn:microsoft.com/office/officeart/2005/8/layout/hierarchy3"/>
    <dgm:cxn modelId="{89CA787A-7C9F-402C-8817-7C71F8A98684}" type="presParOf" srcId="{C2927C2F-D90D-4B78-8B15-19A4841C4192}" destId="{87F93F8A-CB1A-4077-AC76-32B74F3D3093}" srcOrd="5" destOrd="0" presId="urn:microsoft.com/office/officeart/2005/8/layout/hierarchy3"/>
    <dgm:cxn modelId="{EB2C8589-971E-46F8-983D-5F430AC1F1DF}" type="presParOf" srcId="{1AA7219D-C76B-4D9B-8D75-A507B4807386}" destId="{D9B739CA-102D-4772-8481-BF5038EC57FE}" srcOrd="3" destOrd="0" presId="urn:microsoft.com/office/officeart/2005/8/layout/hierarchy3"/>
    <dgm:cxn modelId="{D486A45E-2910-4281-94F9-B3BD0CCA5626}" type="presParOf" srcId="{D9B739CA-102D-4772-8481-BF5038EC57FE}" destId="{9CFAA068-FF8E-4B2D-9089-09B12D0DDA2F}" srcOrd="0" destOrd="0" presId="urn:microsoft.com/office/officeart/2005/8/layout/hierarchy3"/>
    <dgm:cxn modelId="{5C89D80B-CDEC-4705-8473-70F80CB723F6}" type="presParOf" srcId="{9CFAA068-FF8E-4B2D-9089-09B12D0DDA2F}" destId="{37696B4F-5EF6-4D04-A42A-ACC629AC086D}" srcOrd="0" destOrd="0" presId="urn:microsoft.com/office/officeart/2005/8/layout/hierarchy3"/>
    <dgm:cxn modelId="{9B0D6117-FA82-452C-9E8D-F5D3B214149C}" type="presParOf" srcId="{9CFAA068-FF8E-4B2D-9089-09B12D0DDA2F}" destId="{9A850A75-7E4C-4282-ADF6-72424207293F}" srcOrd="1" destOrd="0" presId="urn:microsoft.com/office/officeart/2005/8/layout/hierarchy3"/>
    <dgm:cxn modelId="{82092D4B-1227-4FDC-8F6F-48008D749B99}" type="presParOf" srcId="{D9B739CA-102D-4772-8481-BF5038EC57FE}" destId="{46DB5210-5B5D-4243-B87A-AAD710B60B8A}" srcOrd="1" destOrd="0" presId="urn:microsoft.com/office/officeart/2005/8/layout/hierarchy3"/>
    <dgm:cxn modelId="{C2ED4036-B912-4FAC-9A66-845640465509}" type="presParOf" srcId="{46DB5210-5B5D-4243-B87A-AAD710B60B8A}" destId="{AE1BB12E-A548-4297-B786-EC08EA5DADD2}" srcOrd="0" destOrd="0" presId="urn:microsoft.com/office/officeart/2005/8/layout/hierarchy3"/>
    <dgm:cxn modelId="{76774AA7-7FF4-4274-A366-F970CDF5BAEA}" type="presParOf" srcId="{46DB5210-5B5D-4243-B87A-AAD710B60B8A}" destId="{889FE475-58B8-4092-BDA9-2F9CDFA3169D}" srcOrd="1" destOrd="0" presId="urn:microsoft.com/office/officeart/2005/8/layout/hierarchy3"/>
    <dgm:cxn modelId="{489C7259-2F92-4471-ACA6-C0CB01A49509}" type="presParOf" srcId="{46DB5210-5B5D-4243-B87A-AAD710B60B8A}" destId="{4EEE28E6-B421-4270-B06E-47CD3565D749}" srcOrd="2" destOrd="0" presId="urn:microsoft.com/office/officeart/2005/8/layout/hierarchy3"/>
    <dgm:cxn modelId="{46F9CD9E-E4DB-4A99-B984-8F9F8E281996}" type="presParOf" srcId="{46DB5210-5B5D-4243-B87A-AAD710B60B8A}" destId="{9F256D9B-5534-4265-98EE-C93767AD5ADB}" srcOrd="3" destOrd="0" presId="urn:microsoft.com/office/officeart/2005/8/layout/hierarchy3"/>
    <dgm:cxn modelId="{F1A4025E-DB62-493D-9CF3-44BE1A43FD09}" type="presParOf" srcId="{1AA7219D-C76B-4D9B-8D75-A507B4807386}" destId="{3D58AE88-07EC-4794-A8A2-536E5F32466A}" srcOrd="4" destOrd="0" presId="urn:microsoft.com/office/officeart/2005/8/layout/hierarchy3"/>
    <dgm:cxn modelId="{865A347F-D7CF-4827-8CD1-4A44EA914651}" type="presParOf" srcId="{3D58AE88-07EC-4794-A8A2-536E5F32466A}" destId="{972E3226-F032-4BB8-8783-8ECDD28191A5}" srcOrd="0" destOrd="0" presId="urn:microsoft.com/office/officeart/2005/8/layout/hierarchy3"/>
    <dgm:cxn modelId="{71F3124F-038D-4CB8-A940-55FD341DE043}" type="presParOf" srcId="{972E3226-F032-4BB8-8783-8ECDD28191A5}" destId="{6995EDA9-C7BE-4A18-9C69-50F1C945A282}" srcOrd="0" destOrd="0" presId="urn:microsoft.com/office/officeart/2005/8/layout/hierarchy3"/>
    <dgm:cxn modelId="{566EC923-861D-4CC5-98FE-38B6E44D970E}" type="presParOf" srcId="{972E3226-F032-4BB8-8783-8ECDD28191A5}" destId="{12061261-7510-4CA3-844A-001F9506E82A}" srcOrd="1" destOrd="0" presId="urn:microsoft.com/office/officeart/2005/8/layout/hierarchy3"/>
    <dgm:cxn modelId="{2E4401EF-8B13-48C6-8080-A0A4DF52EE29}" type="presParOf" srcId="{3D58AE88-07EC-4794-A8A2-536E5F32466A}" destId="{8E696E2B-8587-452D-A126-CCF24228C243}" srcOrd="1" destOrd="0" presId="urn:microsoft.com/office/officeart/2005/8/layout/hierarchy3"/>
    <dgm:cxn modelId="{809A95C1-52D0-44A1-B4D7-C1A9B869A72D}" type="presParOf" srcId="{8E696E2B-8587-452D-A126-CCF24228C243}" destId="{CC9FB113-8FC6-4BC9-A42E-065E4E30EA03}" srcOrd="0" destOrd="0" presId="urn:microsoft.com/office/officeart/2005/8/layout/hierarchy3"/>
    <dgm:cxn modelId="{31A4F111-5130-4748-B5FA-C847CAACB9D8}" type="presParOf" srcId="{8E696E2B-8587-452D-A126-CCF24228C243}" destId="{A565C697-A65E-4CD6-8B27-2069A2DEB440}" srcOrd="1" destOrd="0" presId="urn:microsoft.com/office/officeart/2005/8/layout/hierarchy3"/>
    <dgm:cxn modelId="{AFE6F59E-99F2-4A99-A274-50103C0DF970}" type="presParOf" srcId="{8E696E2B-8587-452D-A126-CCF24228C243}" destId="{E2198E7D-4BEC-42AD-BBA5-A58F06FCA870}" srcOrd="2" destOrd="0" presId="urn:microsoft.com/office/officeart/2005/8/layout/hierarchy3"/>
    <dgm:cxn modelId="{C98A5C98-17E8-43EC-8AD7-5BAE84C78278}" type="presParOf" srcId="{8E696E2B-8587-452D-A126-CCF24228C243}" destId="{17E4A403-C613-48FD-BF0C-BF7D7FDD8F66}" srcOrd="3" destOrd="0" presId="urn:microsoft.com/office/officeart/2005/8/layout/hierarchy3"/>
    <dgm:cxn modelId="{771A8EA6-6EAD-4E6B-B812-C5B9E1EC92EB}" type="presParOf" srcId="{8E696E2B-8587-452D-A126-CCF24228C243}" destId="{37764057-09AF-4ED7-B559-CF3828B1C286}" srcOrd="4" destOrd="0" presId="urn:microsoft.com/office/officeart/2005/8/layout/hierarchy3"/>
    <dgm:cxn modelId="{76ABB08D-7F89-4047-9CEF-31E07C411433}" type="presParOf" srcId="{8E696E2B-8587-452D-A126-CCF24228C243}" destId="{836015AF-71B7-409E-A69A-DA0B635C47EA}" srcOrd="5" destOrd="0" presId="urn:microsoft.com/office/officeart/2005/8/layout/hierarchy3"/>
    <dgm:cxn modelId="{AFF639FF-CB0E-4E55-AC3D-BC1906561490}" type="presParOf" srcId="{1AA7219D-C76B-4D9B-8D75-A507B4807386}" destId="{1178EA5B-DC66-430C-BF70-96B3F79BF736}" srcOrd="5" destOrd="0" presId="urn:microsoft.com/office/officeart/2005/8/layout/hierarchy3"/>
    <dgm:cxn modelId="{4CBB3379-E5F0-4981-B5ED-99E7E97C7E6C}" type="presParOf" srcId="{1178EA5B-DC66-430C-BF70-96B3F79BF736}" destId="{5A05EFB7-9656-4451-B146-B9D8B945029E}" srcOrd="0" destOrd="0" presId="urn:microsoft.com/office/officeart/2005/8/layout/hierarchy3"/>
    <dgm:cxn modelId="{3C25CE4B-C0CF-49B8-B6B3-7AA3E98E750D}" type="presParOf" srcId="{5A05EFB7-9656-4451-B146-B9D8B945029E}" destId="{0E455A30-44B4-4CA1-9C48-6BCF42C859E6}" srcOrd="0" destOrd="0" presId="urn:microsoft.com/office/officeart/2005/8/layout/hierarchy3"/>
    <dgm:cxn modelId="{6D549CAB-15D8-4F17-A46E-0EAD6A931799}" type="presParOf" srcId="{5A05EFB7-9656-4451-B146-B9D8B945029E}" destId="{03A98350-7EDE-465C-86C5-BFF36D313A24}" srcOrd="1" destOrd="0" presId="urn:microsoft.com/office/officeart/2005/8/layout/hierarchy3"/>
    <dgm:cxn modelId="{032B3A97-7D1C-47B3-B7D2-8947A8A77EAC}" type="presParOf" srcId="{1178EA5B-DC66-430C-BF70-96B3F79BF736}" destId="{78194C0C-F980-411D-ABE6-FB9C17992014}" srcOrd="1" destOrd="0" presId="urn:microsoft.com/office/officeart/2005/8/layout/hierarchy3"/>
    <dgm:cxn modelId="{D33CDD89-9CB3-4D27-9B69-972F6518FBCC}" type="presParOf" srcId="{78194C0C-F980-411D-ABE6-FB9C17992014}" destId="{D5E666D9-22E1-4BBA-86ED-FC318E3DBABE}" srcOrd="0" destOrd="0" presId="urn:microsoft.com/office/officeart/2005/8/layout/hierarchy3"/>
    <dgm:cxn modelId="{CBEF142E-DCB0-419D-BBB0-449B4286D34F}" type="presParOf" srcId="{78194C0C-F980-411D-ABE6-FB9C17992014}" destId="{0984B77C-EA77-474D-845B-55878A651683}" srcOrd="1" destOrd="0" presId="urn:microsoft.com/office/officeart/2005/8/layout/hierarchy3"/>
    <dgm:cxn modelId="{55AB34B6-3120-44C7-8E91-7371236D08DE}" type="presParOf" srcId="{78194C0C-F980-411D-ABE6-FB9C17992014}" destId="{DB226A15-8781-4E26-B304-85958DB2A4B2}" srcOrd="2" destOrd="0" presId="urn:microsoft.com/office/officeart/2005/8/layout/hierarchy3"/>
    <dgm:cxn modelId="{88453A6E-1E04-4BDC-8131-F784A9D3B6CD}" type="presParOf" srcId="{78194C0C-F980-411D-ABE6-FB9C17992014}" destId="{8984AD6D-18E0-4A44-B812-CA5DB3EDAF5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4AFDF2-BF1B-4F06-A8A4-B675AEED7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24628D-3608-4D0E-AC0E-132CA8CCCFE6}">
      <dgm:prSet custT="1"/>
      <dgm:spPr>
        <a:solidFill>
          <a:srgbClr val="004599"/>
        </a:solidFill>
      </dgm:spPr>
      <dgm:t>
        <a:bodyPr/>
        <a:lstStyle/>
        <a:p>
          <a:pPr rtl="0"/>
          <a:r>
            <a:rPr lang="en-US" sz="2000" b="1"/>
            <a:t>Technologies</a:t>
          </a:r>
          <a:endParaRPr lang="en-US" sz="2000"/>
        </a:p>
      </dgm:t>
    </dgm:pt>
    <dgm:pt modelId="{E5D51F43-EA1E-44CD-828B-A237695D3FF7}" type="parTrans" cxnId="{4D690711-C7CD-4BD1-A2B6-F9771E0DF9C7}">
      <dgm:prSet/>
      <dgm:spPr/>
      <dgm:t>
        <a:bodyPr/>
        <a:lstStyle/>
        <a:p>
          <a:endParaRPr lang="en-US"/>
        </a:p>
      </dgm:t>
    </dgm:pt>
    <dgm:pt modelId="{61B390D7-37F1-444C-90C2-BD34D1BDE292}" type="sibTrans" cxnId="{4D690711-C7CD-4BD1-A2B6-F9771E0DF9C7}">
      <dgm:prSet/>
      <dgm:spPr/>
      <dgm:t>
        <a:bodyPr/>
        <a:lstStyle/>
        <a:p>
          <a:endParaRPr lang="en-US"/>
        </a:p>
      </dgm:t>
    </dgm:pt>
    <dgm:pt modelId="{1DFE556D-C93B-4AE9-B3FF-3AA9E0895704}">
      <dgm:prSet custT="1"/>
      <dgm:spPr/>
      <dgm:t>
        <a:bodyPr/>
        <a:lstStyle/>
        <a:p>
          <a:pPr rtl="0"/>
          <a:r>
            <a:rPr lang="en-US" sz="1800">
              <a:latin typeface="+mn-lt"/>
            </a:rPr>
            <a:t>Python</a:t>
          </a:r>
        </a:p>
      </dgm:t>
    </dgm:pt>
    <dgm:pt modelId="{EE0ABEA8-5E6A-46CD-BA27-A10AAB97043A}" type="parTrans" cxnId="{863E482A-3DE5-4D2D-9328-F8A9424A5BD3}">
      <dgm:prSet/>
      <dgm:spPr/>
      <dgm:t>
        <a:bodyPr/>
        <a:lstStyle/>
        <a:p>
          <a:endParaRPr lang="en-US"/>
        </a:p>
      </dgm:t>
    </dgm:pt>
    <dgm:pt modelId="{E66A2AF4-F520-48A1-AE1B-81078127339C}" type="sibTrans" cxnId="{863E482A-3DE5-4D2D-9328-F8A9424A5BD3}">
      <dgm:prSet/>
      <dgm:spPr/>
      <dgm:t>
        <a:bodyPr/>
        <a:lstStyle/>
        <a:p>
          <a:endParaRPr lang="en-US"/>
        </a:p>
      </dgm:t>
    </dgm:pt>
    <dgm:pt modelId="{2099F242-8B87-41DC-8030-3BC6E0F3423C}">
      <dgm:prSet custT="1"/>
      <dgm:spPr/>
      <dgm:t>
        <a:bodyPr/>
        <a:lstStyle/>
        <a:p>
          <a:r>
            <a:rPr lang="en-US" sz="1800"/>
            <a:t>TensorFlow</a:t>
          </a:r>
          <a:r>
            <a:rPr lang="en-US" sz="1800">
              <a:latin typeface="Calibri Light" panose="020F0302020204030204"/>
            </a:rPr>
            <a:t> </a:t>
          </a:r>
          <a:endParaRPr lang="en-US" sz="1800">
            <a:latin typeface="+mn-lt"/>
          </a:endParaRPr>
        </a:p>
      </dgm:t>
    </dgm:pt>
    <dgm:pt modelId="{35458976-25F3-4BC8-B2F8-881D51CFA59A}" type="parTrans" cxnId="{4F50D689-8780-49CB-8E9C-D43CB1DEB1E6}">
      <dgm:prSet/>
      <dgm:spPr/>
      <dgm:t>
        <a:bodyPr/>
        <a:lstStyle/>
        <a:p>
          <a:endParaRPr lang="en-US"/>
        </a:p>
      </dgm:t>
    </dgm:pt>
    <dgm:pt modelId="{BCA39F86-9157-4833-8330-45B1642C658F}" type="sibTrans" cxnId="{4F50D689-8780-49CB-8E9C-D43CB1DEB1E6}">
      <dgm:prSet/>
      <dgm:spPr/>
      <dgm:t>
        <a:bodyPr/>
        <a:lstStyle/>
        <a:p>
          <a:endParaRPr lang="en-US"/>
        </a:p>
      </dgm:t>
    </dgm:pt>
    <dgm:pt modelId="{CF235686-283D-40C1-A056-C1315FDAFB27}">
      <dgm:prSet custT="1"/>
      <dgm:spPr/>
      <dgm:t>
        <a:bodyPr/>
        <a:lstStyle/>
        <a:p>
          <a:r>
            <a:rPr lang="en-US" sz="1800">
              <a:latin typeface="+mn-lt"/>
            </a:rPr>
            <a:t>OpenCV</a:t>
          </a:r>
        </a:p>
      </dgm:t>
    </dgm:pt>
    <dgm:pt modelId="{BBE01EAD-DF14-49E7-BEC2-60C2478CE725}" type="parTrans" cxnId="{7E402C1F-F2E7-466A-B727-D14686A178AC}">
      <dgm:prSet/>
      <dgm:spPr/>
      <dgm:t>
        <a:bodyPr/>
        <a:lstStyle/>
        <a:p>
          <a:endParaRPr lang="en-US"/>
        </a:p>
      </dgm:t>
    </dgm:pt>
    <dgm:pt modelId="{7D75FA45-DA67-470C-BB82-8F688991ED83}" type="sibTrans" cxnId="{7E402C1F-F2E7-466A-B727-D14686A178AC}">
      <dgm:prSet/>
      <dgm:spPr/>
      <dgm:t>
        <a:bodyPr/>
        <a:lstStyle/>
        <a:p>
          <a:endParaRPr lang="en-US"/>
        </a:p>
      </dgm:t>
    </dgm:pt>
    <dgm:pt modelId="{343AED5B-3EC7-4C83-82C5-0C3BCC222790}">
      <dgm:prSet custT="1"/>
      <dgm:spPr/>
      <dgm:t>
        <a:bodyPr/>
        <a:lstStyle/>
        <a:p>
          <a:r>
            <a:rPr lang="en-US" sz="1800">
              <a:latin typeface="+mn-lt"/>
            </a:rPr>
            <a:t>ROS</a:t>
          </a:r>
        </a:p>
      </dgm:t>
    </dgm:pt>
    <dgm:pt modelId="{282F5B97-9E47-4F4D-9168-C0FB67F33383}" type="parTrans" cxnId="{A02260F2-84E2-41F6-9BEE-413AB9AA260A}">
      <dgm:prSet/>
      <dgm:spPr/>
      <dgm:t>
        <a:bodyPr/>
        <a:lstStyle/>
        <a:p>
          <a:endParaRPr lang="en-US"/>
        </a:p>
      </dgm:t>
    </dgm:pt>
    <dgm:pt modelId="{28874D4B-ACFB-4D2B-B2D4-BF685FD52405}" type="sibTrans" cxnId="{A02260F2-84E2-41F6-9BEE-413AB9AA260A}">
      <dgm:prSet/>
      <dgm:spPr/>
      <dgm:t>
        <a:bodyPr/>
        <a:lstStyle/>
        <a:p>
          <a:endParaRPr lang="en-US"/>
        </a:p>
      </dgm:t>
    </dgm:pt>
    <dgm:pt modelId="{84DC2E1D-6870-4EFC-81EC-CB83903ABD87}">
      <dgm:prSet custT="1"/>
      <dgm:spPr/>
      <dgm:t>
        <a:bodyPr/>
        <a:lstStyle/>
        <a:p>
          <a:r>
            <a:rPr lang="en-US" sz="1800" err="1">
              <a:latin typeface="+mn-lt"/>
            </a:rPr>
            <a:t>Qgis</a:t>
          </a:r>
          <a:r>
            <a:rPr lang="en-US" sz="1800">
              <a:latin typeface="+mn-lt"/>
            </a:rPr>
            <a:t> (</a:t>
          </a:r>
          <a:r>
            <a:rPr lang="en-US" sz="1800" err="1">
              <a:latin typeface="+mn-lt"/>
            </a:rPr>
            <a:t>Labling</a:t>
          </a:r>
          <a:r>
            <a:rPr lang="en-US" sz="1800">
              <a:latin typeface="+mn-lt"/>
            </a:rPr>
            <a:t> Tool)</a:t>
          </a:r>
        </a:p>
      </dgm:t>
    </dgm:pt>
    <dgm:pt modelId="{9CEFE960-F554-416D-BECF-5E40027C6F6D}" type="parTrans" cxnId="{50B08793-8DE3-4CCD-A825-A05C2DDC1944}">
      <dgm:prSet/>
      <dgm:spPr/>
      <dgm:t>
        <a:bodyPr/>
        <a:lstStyle/>
        <a:p>
          <a:endParaRPr lang="en-US"/>
        </a:p>
      </dgm:t>
    </dgm:pt>
    <dgm:pt modelId="{0D5A0371-E237-4821-A87D-74D39E1ED09B}" type="sibTrans" cxnId="{50B08793-8DE3-4CCD-A825-A05C2DDC1944}">
      <dgm:prSet/>
      <dgm:spPr/>
      <dgm:t>
        <a:bodyPr/>
        <a:lstStyle/>
        <a:p>
          <a:endParaRPr lang="en-US"/>
        </a:p>
      </dgm:t>
    </dgm:pt>
    <dgm:pt modelId="{E4606F97-B0A8-4284-9B43-7D3ED0924758}">
      <dgm:prSet custT="1"/>
      <dgm:spPr/>
      <dgm:t>
        <a:bodyPr/>
        <a:lstStyle/>
        <a:p>
          <a:r>
            <a:rPr lang="en-US" sz="1800" err="1">
              <a:latin typeface="+mn-lt"/>
            </a:rPr>
            <a:t>Keras</a:t>
          </a:r>
          <a:endParaRPr lang="en-US" sz="1800">
            <a:latin typeface="+mn-lt"/>
          </a:endParaRPr>
        </a:p>
      </dgm:t>
    </dgm:pt>
    <dgm:pt modelId="{D929D833-1355-4688-A3FB-904847D46A5C}" type="parTrans" cxnId="{2C9737A5-B9AC-415D-919E-AE68D9F366B0}">
      <dgm:prSet/>
      <dgm:spPr/>
      <dgm:t>
        <a:bodyPr/>
        <a:lstStyle/>
        <a:p>
          <a:endParaRPr lang="en-US"/>
        </a:p>
      </dgm:t>
    </dgm:pt>
    <dgm:pt modelId="{F86863A9-6E06-4093-953A-9A3AA2775012}" type="sibTrans" cxnId="{2C9737A5-B9AC-415D-919E-AE68D9F366B0}">
      <dgm:prSet/>
      <dgm:spPr/>
      <dgm:t>
        <a:bodyPr/>
        <a:lstStyle/>
        <a:p>
          <a:endParaRPr lang="en-US"/>
        </a:p>
      </dgm:t>
    </dgm:pt>
    <dgm:pt modelId="{3E2E00DC-3B8F-4C0D-9363-9AC3FBA9A8BD}">
      <dgm:prSet custT="1"/>
      <dgm:spPr/>
      <dgm:t>
        <a:bodyPr/>
        <a:lstStyle/>
        <a:p>
          <a:r>
            <a:rPr lang="en-US" sz="1800" err="1">
              <a:latin typeface="+mn-lt"/>
            </a:rPr>
            <a:t>VScode</a:t>
          </a:r>
          <a:endParaRPr lang="en-US" sz="1800">
            <a:latin typeface="+mn-lt"/>
          </a:endParaRPr>
        </a:p>
      </dgm:t>
    </dgm:pt>
    <dgm:pt modelId="{D98033E7-27B3-45FB-B801-D658994CCDD0}" type="parTrans" cxnId="{BB82ADFC-452D-4805-B4BB-3D8ECADE6BB4}">
      <dgm:prSet/>
      <dgm:spPr/>
      <dgm:t>
        <a:bodyPr/>
        <a:lstStyle/>
        <a:p>
          <a:endParaRPr lang="en-US"/>
        </a:p>
      </dgm:t>
    </dgm:pt>
    <dgm:pt modelId="{09583011-CA67-48AD-8ADC-E229FB8F21ED}" type="sibTrans" cxnId="{BB82ADFC-452D-4805-B4BB-3D8ECADE6BB4}">
      <dgm:prSet/>
      <dgm:spPr/>
      <dgm:t>
        <a:bodyPr/>
        <a:lstStyle/>
        <a:p>
          <a:endParaRPr lang="en-US"/>
        </a:p>
      </dgm:t>
    </dgm:pt>
    <dgm:pt modelId="{0CDADBCA-9252-4ED5-8897-8A8F5CABD143}">
      <dgm:prSet custT="1"/>
      <dgm:spPr/>
      <dgm:t>
        <a:bodyPr/>
        <a:lstStyle/>
        <a:p>
          <a:r>
            <a:rPr lang="en-US" sz="1800">
              <a:latin typeface="+mn-lt"/>
            </a:rPr>
            <a:t>Google </a:t>
          </a:r>
          <a:r>
            <a:rPr lang="en-US" sz="1800" err="1">
              <a:latin typeface="+mn-lt"/>
            </a:rPr>
            <a:t>Colab</a:t>
          </a:r>
          <a:endParaRPr lang="en-US" sz="1800">
            <a:latin typeface="+mn-lt"/>
          </a:endParaRPr>
        </a:p>
      </dgm:t>
    </dgm:pt>
    <dgm:pt modelId="{E501EF2C-440A-4E8B-9956-B300EFA34FC5}" type="parTrans" cxnId="{2247E792-BC73-4DD5-80E8-57F6035B8A7D}">
      <dgm:prSet/>
      <dgm:spPr/>
      <dgm:t>
        <a:bodyPr/>
        <a:lstStyle/>
        <a:p>
          <a:endParaRPr lang="en-US"/>
        </a:p>
      </dgm:t>
    </dgm:pt>
    <dgm:pt modelId="{0E02B60E-E830-411E-A7B4-C9381DA73CE6}" type="sibTrans" cxnId="{2247E792-BC73-4DD5-80E8-57F6035B8A7D}">
      <dgm:prSet/>
      <dgm:spPr/>
      <dgm:t>
        <a:bodyPr/>
        <a:lstStyle/>
        <a:p>
          <a:endParaRPr lang="en-US"/>
        </a:p>
      </dgm:t>
    </dgm:pt>
    <dgm:pt modelId="{847B5AF4-FA06-46F8-B703-44C746975E68}" type="pres">
      <dgm:prSet presAssocID="{FB4AFDF2-BF1B-4F06-A8A4-B675AEED7ACB}" presName="linear" presStyleCnt="0">
        <dgm:presLayoutVars>
          <dgm:animLvl val="lvl"/>
          <dgm:resizeHandles val="exact"/>
        </dgm:presLayoutVars>
      </dgm:prSet>
      <dgm:spPr/>
    </dgm:pt>
    <dgm:pt modelId="{D01CE1C4-6687-4A7B-95E8-62C3E1351679}" type="pres">
      <dgm:prSet presAssocID="{5E24628D-3608-4D0E-AC0E-132CA8CCCFE6}" presName="parentText" presStyleLbl="node1" presStyleIdx="0" presStyleCnt="1" custLinFactNeighborX="180" custLinFactNeighborY="-2835">
        <dgm:presLayoutVars>
          <dgm:chMax val="0"/>
          <dgm:bulletEnabled val="1"/>
        </dgm:presLayoutVars>
      </dgm:prSet>
      <dgm:spPr/>
    </dgm:pt>
    <dgm:pt modelId="{129B5FB0-516F-4D70-A9E4-3BCC0B24C3AD}" type="pres">
      <dgm:prSet presAssocID="{5E24628D-3608-4D0E-AC0E-132CA8CCCFE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690711-C7CD-4BD1-A2B6-F9771E0DF9C7}" srcId="{FB4AFDF2-BF1B-4F06-A8A4-B675AEED7ACB}" destId="{5E24628D-3608-4D0E-AC0E-132CA8CCCFE6}" srcOrd="0" destOrd="0" parTransId="{E5D51F43-EA1E-44CD-828B-A237695D3FF7}" sibTransId="{61B390D7-37F1-444C-90C2-BD34D1BDE292}"/>
    <dgm:cxn modelId="{7E402C1F-F2E7-466A-B727-D14686A178AC}" srcId="{5E24628D-3608-4D0E-AC0E-132CA8CCCFE6}" destId="{CF235686-283D-40C1-A056-C1315FDAFB27}" srcOrd="2" destOrd="0" parTransId="{BBE01EAD-DF14-49E7-BEC2-60C2478CE725}" sibTransId="{7D75FA45-DA67-470C-BB82-8F688991ED83}"/>
    <dgm:cxn modelId="{863E482A-3DE5-4D2D-9328-F8A9424A5BD3}" srcId="{5E24628D-3608-4D0E-AC0E-132CA8CCCFE6}" destId="{1DFE556D-C93B-4AE9-B3FF-3AA9E0895704}" srcOrd="0" destOrd="0" parTransId="{EE0ABEA8-5E6A-46CD-BA27-A10AAB97043A}" sibTransId="{E66A2AF4-F520-48A1-AE1B-81078127339C}"/>
    <dgm:cxn modelId="{5923C843-6EC7-455E-A19A-261CA8101792}" type="presOf" srcId="{343AED5B-3EC7-4C83-82C5-0C3BCC222790}" destId="{129B5FB0-516F-4D70-A9E4-3BCC0B24C3AD}" srcOrd="0" destOrd="4" presId="urn:microsoft.com/office/officeart/2005/8/layout/vList2"/>
    <dgm:cxn modelId="{6111154E-D2BF-4DFB-8B35-59E5AE6AFC0E}" type="presOf" srcId="{2099F242-8B87-41DC-8030-3BC6E0F3423C}" destId="{129B5FB0-516F-4D70-A9E4-3BCC0B24C3AD}" srcOrd="0" destOrd="1" presId="urn:microsoft.com/office/officeart/2005/8/layout/vList2"/>
    <dgm:cxn modelId="{C3BF9657-3345-4C57-B1B9-305ABC67B4EC}" type="presOf" srcId="{FB4AFDF2-BF1B-4F06-A8A4-B675AEED7ACB}" destId="{847B5AF4-FA06-46F8-B703-44C746975E68}" srcOrd="0" destOrd="0" presId="urn:microsoft.com/office/officeart/2005/8/layout/vList2"/>
    <dgm:cxn modelId="{DF9BAC58-03A8-47AF-B30F-567D5E540154}" type="presOf" srcId="{CF235686-283D-40C1-A056-C1315FDAFB27}" destId="{129B5FB0-516F-4D70-A9E4-3BCC0B24C3AD}" srcOrd="0" destOrd="2" presId="urn:microsoft.com/office/officeart/2005/8/layout/vList2"/>
    <dgm:cxn modelId="{4F50D689-8780-49CB-8E9C-D43CB1DEB1E6}" srcId="{5E24628D-3608-4D0E-AC0E-132CA8CCCFE6}" destId="{2099F242-8B87-41DC-8030-3BC6E0F3423C}" srcOrd="1" destOrd="0" parTransId="{35458976-25F3-4BC8-B2F8-881D51CFA59A}" sibTransId="{BCA39F86-9157-4833-8330-45B1642C658F}"/>
    <dgm:cxn modelId="{2BD5538C-A880-46E9-B8E3-CF95D273815A}" type="presOf" srcId="{0CDADBCA-9252-4ED5-8897-8A8F5CABD143}" destId="{129B5FB0-516F-4D70-A9E4-3BCC0B24C3AD}" srcOrd="0" destOrd="7" presId="urn:microsoft.com/office/officeart/2005/8/layout/vList2"/>
    <dgm:cxn modelId="{2247E792-BC73-4DD5-80E8-57F6035B8A7D}" srcId="{5E24628D-3608-4D0E-AC0E-132CA8CCCFE6}" destId="{0CDADBCA-9252-4ED5-8897-8A8F5CABD143}" srcOrd="7" destOrd="0" parTransId="{E501EF2C-440A-4E8B-9956-B300EFA34FC5}" sibTransId="{0E02B60E-E830-411E-A7B4-C9381DA73CE6}"/>
    <dgm:cxn modelId="{50B08793-8DE3-4CCD-A825-A05C2DDC1944}" srcId="{5E24628D-3608-4D0E-AC0E-132CA8CCCFE6}" destId="{84DC2E1D-6870-4EFC-81EC-CB83903ABD87}" srcOrd="5" destOrd="0" parTransId="{9CEFE960-F554-416D-BECF-5E40027C6F6D}" sibTransId="{0D5A0371-E237-4821-A87D-74D39E1ED09B}"/>
    <dgm:cxn modelId="{87AC399B-C8A0-4BD3-B950-8E83DA098123}" type="presOf" srcId="{5E24628D-3608-4D0E-AC0E-132CA8CCCFE6}" destId="{D01CE1C4-6687-4A7B-95E8-62C3E1351679}" srcOrd="0" destOrd="0" presId="urn:microsoft.com/office/officeart/2005/8/layout/vList2"/>
    <dgm:cxn modelId="{44665E9F-BDE3-45FB-B8D1-1B3374A9D8FD}" type="presOf" srcId="{3E2E00DC-3B8F-4C0D-9363-9AC3FBA9A8BD}" destId="{129B5FB0-516F-4D70-A9E4-3BCC0B24C3AD}" srcOrd="0" destOrd="6" presId="urn:microsoft.com/office/officeart/2005/8/layout/vList2"/>
    <dgm:cxn modelId="{2C9737A5-B9AC-415D-919E-AE68D9F366B0}" srcId="{5E24628D-3608-4D0E-AC0E-132CA8CCCFE6}" destId="{E4606F97-B0A8-4284-9B43-7D3ED0924758}" srcOrd="3" destOrd="0" parTransId="{D929D833-1355-4688-A3FB-904847D46A5C}" sibTransId="{F86863A9-6E06-4093-953A-9A3AA2775012}"/>
    <dgm:cxn modelId="{96751FD2-AFC3-437B-8D55-AC1C454AED1D}" type="presOf" srcId="{1DFE556D-C93B-4AE9-B3FF-3AA9E0895704}" destId="{129B5FB0-516F-4D70-A9E4-3BCC0B24C3AD}" srcOrd="0" destOrd="0" presId="urn:microsoft.com/office/officeart/2005/8/layout/vList2"/>
    <dgm:cxn modelId="{6F0AF7E4-FCF6-496D-AA34-0B2561F3B1A6}" type="presOf" srcId="{E4606F97-B0A8-4284-9B43-7D3ED0924758}" destId="{129B5FB0-516F-4D70-A9E4-3BCC0B24C3AD}" srcOrd="0" destOrd="3" presId="urn:microsoft.com/office/officeart/2005/8/layout/vList2"/>
    <dgm:cxn modelId="{A02260F2-84E2-41F6-9BEE-413AB9AA260A}" srcId="{5E24628D-3608-4D0E-AC0E-132CA8CCCFE6}" destId="{343AED5B-3EC7-4C83-82C5-0C3BCC222790}" srcOrd="4" destOrd="0" parTransId="{282F5B97-9E47-4F4D-9168-C0FB67F33383}" sibTransId="{28874D4B-ACFB-4D2B-B2D4-BF685FD52405}"/>
    <dgm:cxn modelId="{A8E7ECF7-98C4-402A-8E27-3E0EB4361792}" type="presOf" srcId="{84DC2E1D-6870-4EFC-81EC-CB83903ABD87}" destId="{129B5FB0-516F-4D70-A9E4-3BCC0B24C3AD}" srcOrd="0" destOrd="5" presId="urn:microsoft.com/office/officeart/2005/8/layout/vList2"/>
    <dgm:cxn modelId="{BB82ADFC-452D-4805-B4BB-3D8ECADE6BB4}" srcId="{5E24628D-3608-4D0E-AC0E-132CA8CCCFE6}" destId="{3E2E00DC-3B8F-4C0D-9363-9AC3FBA9A8BD}" srcOrd="6" destOrd="0" parTransId="{D98033E7-27B3-45FB-B801-D658994CCDD0}" sibTransId="{09583011-CA67-48AD-8ADC-E229FB8F21ED}"/>
    <dgm:cxn modelId="{4EF9E0F6-349A-43C4-9A60-01E448114A6B}" type="presParOf" srcId="{847B5AF4-FA06-46F8-B703-44C746975E68}" destId="{D01CE1C4-6687-4A7B-95E8-62C3E1351679}" srcOrd="0" destOrd="0" presId="urn:microsoft.com/office/officeart/2005/8/layout/vList2"/>
    <dgm:cxn modelId="{6B5A8B76-37C8-4B9D-8DB9-EA5D5D168C6D}" type="presParOf" srcId="{847B5AF4-FA06-46F8-B703-44C746975E68}" destId="{129B5FB0-516F-4D70-A9E4-3BCC0B24C3A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831890" y="1207480"/>
          <a:ext cx="1499611" cy="14996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971584" y="1555679"/>
          <a:ext cx="914432" cy="47150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71584" y="1555679"/>
        <a:ext cx="914432" cy="4715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090-0AA6-4C76-8327-172A68CFEBC3}">
      <dsp:nvSpPr>
        <dsp:cNvPr id="0" name=""/>
        <dsp:cNvSpPr/>
      </dsp:nvSpPr>
      <dsp:spPr>
        <a:xfrm>
          <a:off x="0" y="1149286"/>
          <a:ext cx="2802987" cy="1287000"/>
        </a:xfrm>
        <a:prstGeom prst="rect">
          <a:avLst/>
        </a:prstGeom>
        <a:solidFill>
          <a:srgbClr val="0ACCFA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Functional Requirements</a:t>
          </a:r>
        </a:p>
      </dsp:txBody>
      <dsp:txXfrm>
        <a:off x="0" y="1149286"/>
        <a:ext cx="2802987" cy="1287000"/>
      </dsp:txXfrm>
    </dsp:sp>
    <dsp:sp modelId="{2945E9E8-A82A-431A-9458-0FA2C1A7C94A}">
      <dsp:nvSpPr>
        <dsp:cNvPr id="0" name=""/>
        <dsp:cNvSpPr/>
      </dsp:nvSpPr>
      <dsp:spPr>
        <a:xfrm>
          <a:off x="2802987" y="1149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AE057-FDFB-405E-9D57-8F91A67EBB59}">
      <dsp:nvSpPr>
        <dsp:cNvPr id="0" name=""/>
        <dsp:cNvSpPr/>
      </dsp:nvSpPr>
      <dsp:spPr>
        <a:xfrm>
          <a:off x="3587824" y="1149286"/>
          <a:ext cx="7624126" cy="1287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Developing a Computer vision algorithm.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Detecting the center of the path.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Calculating the positional error.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1149286"/>
        <a:ext cx="7624126" cy="1287000"/>
      </dsp:txXfrm>
    </dsp:sp>
    <dsp:sp modelId="{06BF5607-9840-45C3-AD43-33099A9F6972}">
      <dsp:nvSpPr>
        <dsp:cNvPr id="0" name=""/>
        <dsp:cNvSpPr/>
      </dsp:nvSpPr>
      <dsp:spPr>
        <a:xfrm>
          <a:off x="0" y="2670286"/>
          <a:ext cx="2802987" cy="1287000"/>
        </a:xfrm>
        <a:prstGeom prst="rect">
          <a:avLst/>
        </a:prstGeom>
        <a:solidFill>
          <a:srgbClr val="0ACCFA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Non-Functional Requirements</a:t>
          </a:r>
        </a:p>
      </dsp:txBody>
      <dsp:txXfrm>
        <a:off x="0" y="2670286"/>
        <a:ext cx="2802987" cy="1287000"/>
      </dsp:txXfrm>
    </dsp:sp>
    <dsp:sp modelId="{08015475-7F1B-485B-B322-80EA6AA710AC}">
      <dsp:nvSpPr>
        <dsp:cNvPr id="0" name=""/>
        <dsp:cNvSpPr/>
      </dsp:nvSpPr>
      <dsp:spPr>
        <a:xfrm>
          <a:off x="2802987" y="2670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7A91A-A2F4-4878-8133-59032D837DB9}">
      <dsp:nvSpPr>
        <dsp:cNvPr id="0" name=""/>
        <dsp:cNvSpPr/>
      </dsp:nvSpPr>
      <dsp:spPr>
        <a:xfrm>
          <a:off x="3587824" y="2670286"/>
          <a:ext cx="7624126" cy="1287000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Adaptability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Efficient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Accuracy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2670286"/>
        <a:ext cx="7624126" cy="1287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987085" y="591689"/>
          <a:ext cx="1980826" cy="1980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346962" y="1575883"/>
          <a:ext cx="1267728" cy="6536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346962" y="1575883"/>
        <a:ext cx="1267728" cy="6536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88053-6EF6-45DD-96F5-A1699A8249D1}">
      <dsp:nvSpPr>
        <dsp:cNvPr id="0" name=""/>
        <dsp:cNvSpPr/>
      </dsp:nvSpPr>
      <dsp:spPr>
        <a:xfrm>
          <a:off x="392910" y="606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Capturing a frame from the video through the webcam</a:t>
          </a:r>
          <a:endParaRPr lang="en-US" sz="1800" kern="1200"/>
        </a:p>
      </dsp:txBody>
      <dsp:txXfrm>
        <a:off x="413679" y="21375"/>
        <a:ext cx="2697381" cy="667567"/>
      </dsp:txXfrm>
    </dsp:sp>
    <dsp:sp modelId="{EAE22BFA-5B2C-4502-A0D7-3EFF45950F38}">
      <dsp:nvSpPr>
        <dsp:cNvPr id="0" name=""/>
        <dsp:cNvSpPr/>
      </dsp:nvSpPr>
      <dsp:spPr>
        <a:xfrm rot="5400000">
          <a:off x="1629412" y="727438"/>
          <a:ext cx="265914" cy="319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666640" y="754029"/>
        <a:ext cx="191459" cy="186140"/>
      </dsp:txXfrm>
    </dsp:sp>
    <dsp:sp modelId="{34A355E5-376B-45E6-8636-37D5EBC8E186}">
      <dsp:nvSpPr>
        <dsp:cNvPr id="0" name=""/>
        <dsp:cNvSpPr/>
      </dsp:nvSpPr>
      <dsp:spPr>
        <a:xfrm>
          <a:off x="392910" y="1064263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Output segmented image using computer vision</a:t>
          </a:r>
          <a:endParaRPr lang="en-US" sz="1800" kern="1200"/>
        </a:p>
      </dsp:txBody>
      <dsp:txXfrm>
        <a:off x="413679" y="1085032"/>
        <a:ext cx="2697381" cy="667567"/>
      </dsp:txXfrm>
    </dsp:sp>
    <dsp:sp modelId="{1769DA41-A37F-46D3-AA31-A9F6CD0CB5DF}">
      <dsp:nvSpPr>
        <dsp:cNvPr id="0" name=""/>
        <dsp:cNvSpPr/>
      </dsp:nvSpPr>
      <dsp:spPr>
        <a:xfrm rot="5400000">
          <a:off x="1629412" y="1791096"/>
          <a:ext cx="265914" cy="319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666640" y="1817687"/>
        <a:ext cx="191459" cy="186140"/>
      </dsp:txXfrm>
    </dsp:sp>
    <dsp:sp modelId="{73D3D34E-A874-44D9-8DF1-E72DB5530861}">
      <dsp:nvSpPr>
        <dsp:cNvPr id="0" name=""/>
        <dsp:cNvSpPr/>
      </dsp:nvSpPr>
      <dsp:spPr>
        <a:xfrm>
          <a:off x="392910" y="2127921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Algorithm development for stem identification </a:t>
          </a:r>
          <a:endParaRPr lang="en-US" sz="1800" kern="1200"/>
        </a:p>
      </dsp:txBody>
      <dsp:txXfrm>
        <a:off x="413679" y="2148690"/>
        <a:ext cx="2697381" cy="667567"/>
      </dsp:txXfrm>
    </dsp:sp>
    <dsp:sp modelId="{D00DEA3C-B5F4-41F9-B37D-40DF32EA65E6}">
      <dsp:nvSpPr>
        <dsp:cNvPr id="0" name=""/>
        <dsp:cNvSpPr/>
      </dsp:nvSpPr>
      <dsp:spPr>
        <a:xfrm rot="5400000">
          <a:off x="1629412" y="2854754"/>
          <a:ext cx="265914" cy="319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666640" y="2881345"/>
        <a:ext cx="191459" cy="186140"/>
      </dsp:txXfrm>
    </dsp:sp>
    <dsp:sp modelId="{A658AFF8-195B-4F53-8166-AFD54C2BFE54}">
      <dsp:nvSpPr>
        <dsp:cNvPr id="0" name=""/>
        <dsp:cNvSpPr/>
      </dsp:nvSpPr>
      <dsp:spPr>
        <a:xfrm>
          <a:off x="392910" y="3191579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Calculating the position of  the stem</a:t>
          </a:r>
          <a:endParaRPr lang="en-US" sz="1800" kern="1200"/>
        </a:p>
      </dsp:txBody>
      <dsp:txXfrm>
        <a:off x="413679" y="3212348"/>
        <a:ext cx="2697381" cy="667567"/>
      </dsp:txXfrm>
    </dsp:sp>
    <dsp:sp modelId="{C075112D-8EE2-426E-931D-F2924738CA32}">
      <dsp:nvSpPr>
        <dsp:cNvPr id="0" name=""/>
        <dsp:cNvSpPr/>
      </dsp:nvSpPr>
      <dsp:spPr>
        <a:xfrm rot="5400000">
          <a:off x="1629412" y="3918412"/>
          <a:ext cx="265914" cy="3190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666640" y="3945003"/>
        <a:ext cx="191459" cy="186140"/>
      </dsp:txXfrm>
    </dsp:sp>
    <dsp:sp modelId="{C46E8533-4DDB-481D-A26D-1E7FD507754D}">
      <dsp:nvSpPr>
        <dsp:cNvPr id="0" name=""/>
        <dsp:cNvSpPr/>
      </dsp:nvSpPr>
      <dsp:spPr>
        <a:xfrm>
          <a:off x="392910" y="4255237"/>
          <a:ext cx="2738919" cy="7091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Pass the value to the water controlling node</a:t>
          </a:r>
          <a:endParaRPr lang="en-US" sz="1800" kern="1200"/>
        </a:p>
      </dsp:txBody>
      <dsp:txXfrm>
        <a:off x="413679" y="4276006"/>
        <a:ext cx="2697381" cy="66756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3C4BB-D94D-4D6F-B61C-FD9DB15DD999}">
      <dsp:nvSpPr>
        <dsp:cNvPr id="0" name=""/>
        <dsp:cNvSpPr/>
      </dsp:nvSpPr>
      <dsp:spPr>
        <a:xfrm>
          <a:off x="10928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Planning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32238" y="569784"/>
        <a:ext cx="1385418" cy="684973"/>
      </dsp:txXfrm>
    </dsp:sp>
    <dsp:sp modelId="{57B8CA7A-52B8-4B12-B1EF-B2FF6D65751E}">
      <dsp:nvSpPr>
        <dsp:cNvPr id="0" name=""/>
        <dsp:cNvSpPr/>
      </dsp:nvSpPr>
      <dsp:spPr>
        <a:xfrm>
          <a:off x="153732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9EC5A-6DB9-49AE-BF51-BA8AF6E1139B}">
      <dsp:nvSpPr>
        <dsp:cNvPr id="0" name=""/>
        <dsp:cNvSpPr/>
      </dsp:nvSpPr>
      <dsp:spPr>
        <a:xfrm>
          <a:off x="296536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Identifying</a:t>
          </a: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 requirements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1485678"/>
        <a:ext cx="1556264" cy="714306"/>
      </dsp:txXfrm>
    </dsp:sp>
    <dsp:sp modelId="{56A074A8-5771-4600-A991-16680351CFA1}">
      <dsp:nvSpPr>
        <dsp:cNvPr id="0" name=""/>
        <dsp:cNvSpPr/>
      </dsp:nvSpPr>
      <dsp:spPr>
        <a:xfrm>
          <a:off x="153732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25448-8AA3-434D-A0E0-68B85BE823F6}">
      <dsp:nvSpPr>
        <dsp:cNvPr id="0" name=""/>
        <dsp:cNvSpPr/>
      </dsp:nvSpPr>
      <dsp:spPr>
        <a:xfrm>
          <a:off x="296536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Algorithm &amp; function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2431817"/>
        <a:ext cx="1556264" cy="714306"/>
      </dsp:txXfrm>
    </dsp:sp>
    <dsp:sp modelId="{24A1D351-63B7-40B2-B348-10C31485702C}">
      <dsp:nvSpPr>
        <dsp:cNvPr id="0" name=""/>
        <dsp:cNvSpPr/>
      </dsp:nvSpPr>
      <dsp:spPr>
        <a:xfrm>
          <a:off x="153732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62354-29F1-45DE-AA24-FA2593AFEDDB}">
      <dsp:nvSpPr>
        <dsp:cNvPr id="0" name=""/>
        <dsp:cNvSpPr/>
      </dsp:nvSpPr>
      <dsp:spPr>
        <a:xfrm>
          <a:off x="296536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the technologies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3377957"/>
        <a:ext cx="1556264" cy="714306"/>
      </dsp:txXfrm>
    </dsp:sp>
    <dsp:sp modelId="{A13DE321-3A1F-4871-80D2-CBF48984083C}">
      <dsp:nvSpPr>
        <dsp:cNvPr id="0" name=""/>
        <dsp:cNvSpPr/>
      </dsp:nvSpPr>
      <dsp:spPr>
        <a:xfrm>
          <a:off x="153732" y="1276068"/>
          <a:ext cx="142803" cy="340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5181"/>
              </a:lnTo>
              <a:lnTo>
                <a:pt x="142803" y="34051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11657-CB5D-4C52-9DDA-A430E3C0F1AA}">
      <dsp:nvSpPr>
        <dsp:cNvPr id="0" name=""/>
        <dsp:cNvSpPr/>
      </dsp:nvSpPr>
      <dsp:spPr>
        <a:xfrm>
          <a:off x="296536" y="4301873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Allocating timeframe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4324096"/>
        <a:ext cx="1556264" cy="714306"/>
      </dsp:txXfrm>
    </dsp:sp>
    <dsp:sp modelId="{BBD83A67-20D8-4318-B2B1-2F3B4CE75026}">
      <dsp:nvSpPr>
        <dsp:cNvPr id="0" name=""/>
        <dsp:cNvSpPr/>
      </dsp:nvSpPr>
      <dsp:spPr>
        <a:xfrm>
          <a:off x="1986413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Dataset Creation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2007723" y="569784"/>
        <a:ext cx="1385418" cy="684973"/>
      </dsp:txXfrm>
    </dsp:sp>
    <dsp:sp modelId="{5DB0392A-CA8F-471A-B2FD-26AD8BD3E6A6}">
      <dsp:nvSpPr>
        <dsp:cNvPr id="0" name=""/>
        <dsp:cNvSpPr/>
      </dsp:nvSpPr>
      <dsp:spPr>
        <a:xfrm>
          <a:off x="2129217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BCEF0-44C1-4457-B8CB-89C5ED87F45F}">
      <dsp:nvSpPr>
        <dsp:cNvPr id="0" name=""/>
        <dsp:cNvSpPr/>
      </dsp:nvSpPr>
      <dsp:spPr>
        <a:xfrm>
          <a:off x="2272021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Collecting the dataset</a:t>
          </a:r>
        </a:p>
      </dsp:txBody>
      <dsp:txXfrm>
        <a:off x="2294244" y="1485678"/>
        <a:ext cx="1556264" cy="714306"/>
      </dsp:txXfrm>
    </dsp:sp>
    <dsp:sp modelId="{D8E30340-6473-4034-A7EA-EA8194F2EA45}">
      <dsp:nvSpPr>
        <dsp:cNvPr id="0" name=""/>
        <dsp:cNvSpPr/>
      </dsp:nvSpPr>
      <dsp:spPr>
        <a:xfrm>
          <a:off x="2129217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83C00-A226-45BC-8150-935F71804549}">
      <dsp:nvSpPr>
        <dsp:cNvPr id="0" name=""/>
        <dsp:cNvSpPr/>
      </dsp:nvSpPr>
      <dsp:spPr>
        <a:xfrm>
          <a:off x="2272021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Data p</a:t>
          </a: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reprocessing</a:t>
          </a:r>
        </a:p>
      </dsp:txBody>
      <dsp:txXfrm>
        <a:off x="2294244" y="2431817"/>
        <a:ext cx="1556264" cy="714306"/>
      </dsp:txXfrm>
    </dsp:sp>
    <dsp:sp modelId="{100DC7B8-02E5-4042-BC6E-81090090E04C}">
      <dsp:nvSpPr>
        <dsp:cNvPr id="0" name=""/>
        <dsp:cNvSpPr/>
      </dsp:nvSpPr>
      <dsp:spPr>
        <a:xfrm>
          <a:off x="2129217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D76FB-18D1-4DB6-B8DC-46F50C0EDC75}">
      <dsp:nvSpPr>
        <dsp:cNvPr id="0" name=""/>
        <dsp:cNvSpPr/>
      </dsp:nvSpPr>
      <dsp:spPr>
        <a:xfrm>
          <a:off x="2272021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Data labeling</a:t>
          </a:r>
        </a:p>
      </dsp:txBody>
      <dsp:txXfrm>
        <a:off x="2294244" y="3377957"/>
        <a:ext cx="1556264" cy="714306"/>
      </dsp:txXfrm>
    </dsp:sp>
    <dsp:sp modelId="{A7241CB9-BA18-4ECC-8D45-0B46B4600D65}">
      <dsp:nvSpPr>
        <dsp:cNvPr id="0" name=""/>
        <dsp:cNvSpPr/>
      </dsp:nvSpPr>
      <dsp:spPr>
        <a:xfrm>
          <a:off x="3961898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Image Processing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Algorithm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3983208" y="569784"/>
        <a:ext cx="1385418" cy="684973"/>
      </dsp:txXfrm>
    </dsp:sp>
    <dsp:sp modelId="{C91A4E90-DFE6-49E1-AB59-1F64AFF40988}">
      <dsp:nvSpPr>
        <dsp:cNvPr id="0" name=""/>
        <dsp:cNvSpPr/>
      </dsp:nvSpPr>
      <dsp:spPr>
        <a:xfrm>
          <a:off x="4104702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1B29A-D089-44DD-8AEA-84D18C40E86C}">
      <dsp:nvSpPr>
        <dsp:cNvPr id="0" name=""/>
        <dsp:cNvSpPr/>
      </dsp:nvSpPr>
      <dsp:spPr>
        <a:xfrm>
          <a:off x="4247506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Using</a:t>
          </a:r>
          <a:r>
            <a:rPr kumimoji="0" lang="en-US" sz="15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lang="en-US" sz="1500" kern="1200">
              <a:solidFill>
                <a:sysClr val="windowText" lastClr="000000"/>
              </a:solidFill>
              <a:latin typeface="Arial" panose="020B0604020202020204"/>
              <a:cs typeface="Arial"/>
            </a:rPr>
            <a:t>ResNet50</a:t>
          </a:r>
          <a:r>
            <a:rPr kumimoji="0" lang="en-US" sz="15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architecture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69729" y="1485678"/>
        <a:ext cx="1556264" cy="714306"/>
      </dsp:txXfrm>
    </dsp:sp>
    <dsp:sp modelId="{889C3B3B-313F-47B3-95E7-63C60398C9FB}">
      <dsp:nvSpPr>
        <dsp:cNvPr id="0" name=""/>
        <dsp:cNvSpPr/>
      </dsp:nvSpPr>
      <dsp:spPr>
        <a:xfrm>
          <a:off x="4104702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BEA84-0AC7-4A3B-885A-03EA6DA2131E}">
      <dsp:nvSpPr>
        <dsp:cNvPr id="0" name=""/>
        <dsp:cNvSpPr/>
      </dsp:nvSpPr>
      <dsp:spPr>
        <a:xfrm>
          <a:off x="4247506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Developed a lightweight model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69729" y="2431817"/>
        <a:ext cx="1556264" cy="714306"/>
      </dsp:txXfrm>
    </dsp:sp>
    <dsp:sp modelId="{37696B4F-5EF6-4D04-A42A-ACC629AC086D}">
      <dsp:nvSpPr>
        <dsp:cNvPr id="0" name=""/>
        <dsp:cNvSpPr/>
      </dsp:nvSpPr>
      <dsp:spPr>
        <a:xfrm>
          <a:off x="5937383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Computer Vision Algorithm</a:t>
          </a:r>
        </a:p>
      </dsp:txBody>
      <dsp:txXfrm>
        <a:off x="5958693" y="569784"/>
        <a:ext cx="1385418" cy="684973"/>
      </dsp:txXfrm>
    </dsp:sp>
    <dsp:sp modelId="{AE1BB12E-A548-4297-B786-EC08EA5DADD2}">
      <dsp:nvSpPr>
        <dsp:cNvPr id="0" name=""/>
        <dsp:cNvSpPr/>
      </dsp:nvSpPr>
      <dsp:spPr>
        <a:xfrm>
          <a:off x="6080187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FE475-58B8-4092-BDA9-2F9CDFA3169D}">
      <dsp:nvSpPr>
        <dsp:cNvPr id="0" name=""/>
        <dsp:cNvSpPr/>
      </dsp:nvSpPr>
      <dsp:spPr>
        <a:xfrm>
          <a:off x="6222990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Develop image transfer algorithm</a:t>
          </a:r>
        </a:p>
      </dsp:txBody>
      <dsp:txXfrm>
        <a:off x="6245213" y="1485678"/>
        <a:ext cx="1556264" cy="714306"/>
      </dsp:txXfrm>
    </dsp:sp>
    <dsp:sp modelId="{4EEE28E6-B421-4270-B06E-47CD3565D749}">
      <dsp:nvSpPr>
        <dsp:cNvPr id="0" name=""/>
        <dsp:cNvSpPr/>
      </dsp:nvSpPr>
      <dsp:spPr>
        <a:xfrm>
          <a:off x="6080187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56D9B-5534-4265-98EE-C93767AD5ADB}">
      <dsp:nvSpPr>
        <dsp:cNvPr id="0" name=""/>
        <dsp:cNvSpPr/>
      </dsp:nvSpPr>
      <dsp:spPr>
        <a:xfrm>
          <a:off x="6222990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Detecting the tea stem</a:t>
          </a:r>
        </a:p>
      </dsp:txBody>
      <dsp:txXfrm>
        <a:off x="6245213" y="2431817"/>
        <a:ext cx="1556264" cy="714306"/>
      </dsp:txXfrm>
    </dsp:sp>
    <dsp:sp modelId="{6995EDA9-C7BE-4A18-9C69-50F1C945A282}">
      <dsp:nvSpPr>
        <dsp:cNvPr id="0" name=""/>
        <dsp:cNvSpPr/>
      </dsp:nvSpPr>
      <dsp:spPr>
        <a:xfrm>
          <a:off x="7912867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Testing &amp; Validation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7934177" y="569784"/>
        <a:ext cx="1385418" cy="684973"/>
      </dsp:txXfrm>
    </dsp:sp>
    <dsp:sp modelId="{CC9FB113-8FC6-4BC9-A42E-065E4E30EA03}">
      <dsp:nvSpPr>
        <dsp:cNvPr id="0" name=""/>
        <dsp:cNvSpPr/>
      </dsp:nvSpPr>
      <dsp:spPr>
        <a:xfrm>
          <a:off x="8055671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5C697-A65E-4CD6-8B27-2069A2DEB440}">
      <dsp:nvSpPr>
        <dsp:cNvPr id="0" name=""/>
        <dsp:cNvSpPr/>
      </dsp:nvSpPr>
      <dsp:spPr>
        <a:xfrm>
          <a:off x="8198475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performance in various scenarios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8220698" y="1485678"/>
        <a:ext cx="1556264" cy="714306"/>
      </dsp:txXfrm>
    </dsp:sp>
    <dsp:sp modelId="{E2198E7D-4BEC-42AD-BBA5-A58F06FCA870}">
      <dsp:nvSpPr>
        <dsp:cNvPr id="0" name=""/>
        <dsp:cNvSpPr/>
      </dsp:nvSpPr>
      <dsp:spPr>
        <a:xfrm>
          <a:off x="8055671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4A403-C613-48FD-BF0C-BF7D7FDD8F66}">
      <dsp:nvSpPr>
        <dsp:cNvPr id="0" name=""/>
        <dsp:cNvSpPr/>
      </dsp:nvSpPr>
      <dsp:spPr>
        <a:xfrm>
          <a:off x="8198475" y="2409594"/>
          <a:ext cx="1600710" cy="75875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</a:t>
          </a:r>
        </a:p>
      </dsp:txBody>
      <dsp:txXfrm>
        <a:off x="8220698" y="2431817"/>
        <a:ext cx="1556264" cy="714306"/>
      </dsp:txXfrm>
    </dsp:sp>
    <dsp:sp modelId="{37764057-09AF-4ED7-B559-CF3828B1C286}">
      <dsp:nvSpPr>
        <dsp:cNvPr id="0" name=""/>
        <dsp:cNvSpPr/>
      </dsp:nvSpPr>
      <dsp:spPr>
        <a:xfrm>
          <a:off x="8055671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15AF-71B7-409E-A69A-DA0B635C47EA}">
      <dsp:nvSpPr>
        <dsp:cNvPr id="0" name=""/>
        <dsp:cNvSpPr/>
      </dsp:nvSpPr>
      <dsp:spPr>
        <a:xfrm>
          <a:off x="8198475" y="3355734"/>
          <a:ext cx="1600710" cy="75875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Finetune the algorithm based on performance</a:t>
          </a:r>
        </a:p>
      </dsp:txBody>
      <dsp:txXfrm>
        <a:off x="8220698" y="3377957"/>
        <a:ext cx="1556264" cy="714306"/>
      </dsp:txXfrm>
    </dsp:sp>
    <dsp:sp modelId="{0E455A30-44B4-4CA1-9C48-6BCF42C859E6}">
      <dsp:nvSpPr>
        <dsp:cNvPr id="0" name=""/>
        <dsp:cNvSpPr/>
      </dsp:nvSpPr>
      <dsp:spPr>
        <a:xfrm>
          <a:off x="9888352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 Transfer</a:t>
          </a:r>
        </a:p>
      </dsp:txBody>
      <dsp:txXfrm>
        <a:off x="9909662" y="569784"/>
        <a:ext cx="1385418" cy="684973"/>
      </dsp:txXfrm>
    </dsp:sp>
    <dsp:sp modelId="{D5E666D9-22E1-4BBA-86ED-FC318E3DBABE}">
      <dsp:nvSpPr>
        <dsp:cNvPr id="0" name=""/>
        <dsp:cNvSpPr/>
      </dsp:nvSpPr>
      <dsp:spPr>
        <a:xfrm>
          <a:off x="10031156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4B77C-EA77-474D-845B-55878A651683}">
      <dsp:nvSpPr>
        <dsp:cNvPr id="0" name=""/>
        <dsp:cNvSpPr/>
      </dsp:nvSpPr>
      <dsp:spPr>
        <a:xfrm>
          <a:off x="10173960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Transfer position value</a:t>
          </a:r>
        </a:p>
      </dsp:txBody>
      <dsp:txXfrm>
        <a:off x="10196183" y="1485678"/>
        <a:ext cx="1556264" cy="714306"/>
      </dsp:txXfrm>
    </dsp:sp>
    <dsp:sp modelId="{DB226A15-8781-4E26-B304-85958DB2A4B2}">
      <dsp:nvSpPr>
        <dsp:cNvPr id="0" name=""/>
        <dsp:cNvSpPr/>
      </dsp:nvSpPr>
      <dsp:spPr>
        <a:xfrm>
          <a:off x="10031156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4AD6D-18E0-4A44-B812-CA5DB3EDAF57}">
      <dsp:nvSpPr>
        <dsp:cNvPr id="0" name=""/>
        <dsp:cNvSpPr/>
      </dsp:nvSpPr>
      <dsp:spPr>
        <a:xfrm>
          <a:off x="10173960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 the robot in actual environment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10196183" y="2431817"/>
        <a:ext cx="1556264" cy="7143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CE1C4-6687-4A7B-95E8-62C3E1351679}">
      <dsp:nvSpPr>
        <dsp:cNvPr id="0" name=""/>
        <dsp:cNvSpPr/>
      </dsp:nvSpPr>
      <dsp:spPr>
        <a:xfrm>
          <a:off x="0" y="527202"/>
          <a:ext cx="5045272" cy="1216800"/>
        </a:xfrm>
        <a:prstGeom prst="roundRect">
          <a:avLst/>
        </a:prstGeom>
        <a:solidFill>
          <a:srgbClr val="0045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Technologies</a:t>
          </a:r>
          <a:endParaRPr lang="en-US" sz="2000" kern="1200"/>
        </a:p>
      </dsp:txBody>
      <dsp:txXfrm>
        <a:off x="59399" y="586601"/>
        <a:ext cx="4926474" cy="1098002"/>
      </dsp:txXfrm>
    </dsp:sp>
    <dsp:sp modelId="{129B5FB0-516F-4D70-A9E4-3BCC0B24C3AD}">
      <dsp:nvSpPr>
        <dsp:cNvPr id="0" name=""/>
        <dsp:cNvSpPr/>
      </dsp:nvSpPr>
      <dsp:spPr>
        <a:xfrm>
          <a:off x="0" y="1989986"/>
          <a:ext cx="5045272" cy="185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TensorFlow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OpenCV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ROS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err="1">
              <a:latin typeface="+mn-lt"/>
            </a:rPr>
            <a:t>Keras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kern="1200"/>
            <a:t>Google </a:t>
          </a:r>
          <a:r>
            <a:rPr lang="en-US" sz="1800" kern="1200" err="1"/>
            <a:t>Colab</a:t>
          </a:r>
          <a:endParaRPr lang="en-US" sz="1800" kern="1200">
            <a:latin typeface="+mn-lt"/>
          </a:endParaRPr>
        </a:p>
      </dsp:txBody>
      <dsp:txXfrm>
        <a:off x="0" y="1989986"/>
        <a:ext cx="5045272" cy="18500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090-0AA6-4C76-8327-172A68CFEBC3}">
      <dsp:nvSpPr>
        <dsp:cNvPr id="0" name=""/>
        <dsp:cNvSpPr/>
      </dsp:nvSpPr>
      <dsp:spPr>
        <a:xfrm>
          <a:off x="0" y="1149286"/>
          <a:ext cx="2802987" cy="1287000"/>
        </a:xfrm>
        <a:prstGeom prst="rect">
          <a:avLst/>
        </a:prstGeom>
        <a:solidFill>
          <a:srgbClr val="0ACCFA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Functional Requirements</a:t>
          </a:r>
        </a:p>
      </dsp:txBody>
      <dsp:txXfrm>
        <a:off x="0" y="1149286"/>
        <a:ext cx="2802987" cy="1287000"/>
      </dsp:txXfrm>
    </dsp:sp>
    <dsp:sp modelId="{2945E9E8-A82A-431A-9458-0FA2C1A7C94A}">
      <dsp:nvSpPr>
        <dsp:cNvPr id="0" name=""/>
        <dsp:cNvSpPr/>
      </dsp:nvSpPr>
      <dsp:spPr>
        <a:xfrm>
          <a:off x="2802987" y="1149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AE057-FDFB-405E-9D57-8F91A67EBB59}">
      <dsp:nvSpPr>
        <dsp:cNvPr id="0" name=""/>
        <dsp:cNvSpPr/>
      </dsp:nvSpPr>
      <dsp:spPr>
        <a:xfrm>
          <a:off x="3587824" y="1149286"/>
          <a:ext cx="7624126" cy="1287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Precisely identify the tea stem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Capability to get the correct value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b="0" i="0" kern="1200">
              <a:latin typeface="+mn-lt"/>
            </a:rPr>
            <a:t>Capability  to pass the accurate value to the liquid spraying controller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1149286"/>
        <a:ext cx="7624126" cy="1287000"/>
      </dsp:txXfrm>
    </dsp:sp>
    <dsp:sp modelId="{06BF5607-9840-45C3-AD43-33099A9F6972}">
      <dsp:nvSpPr>
        <dsp:cNvPr id="0" name=""/>
        <dsp:cNvSpPr/>
      </dsp:nvSpPr>
      <dsp:spPr>
        <a:xfrm>
          <a:off x="0" y="2670286"/>
          <a:ext cx="2802987" cy="1287000"/>
        </a:xfrm>
        <a:prstGeom prst="rect">
          <a:avLst/>
        </a:prstGeom>
        <a:solidFill>
          <a:srgbClr val="0ACCFA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Non-Functional Requirements</a:t>
          </a:r>
        </a:p>
      </dsp:txBody>
      <dsp:txXfrm>
        <a:off x="0" y="2670286"/>
        <a:ext cx="2802987" cy="1287000"/>
      </dsp:txXfrm>
    </dsp:sp>
    <dsp:sp modelId="{08015475-7F1B-485B-B322-80EA6AA710AC}">
      <dsp:nvSpPr>
        <dsp:cNvPr id="0" name=""/>
        <dsp:cNvSpPr/>
      </dsp:nvSpPr>
      <dsp:spPr>
        <a:xfrm>
          <a:off x="2802987" y="2670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7A91A-A2F4-4878-8133-59032D837DB9}">
      <dsp:nvSpPr>
        <dsp:cNvPr id="0" name=""/>
        <dsp:cNvSpPr/>
      </dsp:nvSpPr>
      <dsp:spPr>
        <a:xfrm>
          <a:off x="3587824" y="2670286"/>
          <a:ext cx="7624126" cy="1287000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Adaptability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Efficient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Accuracy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2670286"/>
        <a:ext cx="7624126" cy="1287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190736" y="879996"/>
          <a:ext cx="2381473" cy="23814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619401" y="2144558"/>
          <a:ext cx="1524142" cy="7858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/>
        </a:p>
      </dsp:txBody>
      <dsp:txXfrm>
        <a:off x="1619401" y="2144558"/>
        <a:ext cx="1524142" cy="7858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CE1C4-6687-4A7B-95E8-62C3E1351679}">
      <dsp:nvSpPr>
        <dsp:cNvPr id="0" name=""/>
        <dsp:cNvSpPr/>
      </dsp:nvSpPr>
      <dsp:spPr>
        <a:xfrm>
          <a:off x="0" y="0"/>
          <a:ext cx="5045272" cy="617760"/>
        </a:xfrm>
        <a:prstGeom prst="roundRect">
          <a:avLst/>
        </a:prstGeom>
        <a:solidFill>
          <a:srgbClr val="0045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Technologies</a:t>
          </a:r>
          <a:endParaRPr lang="en-US" sz="2000" kern="1200"/>
        </a:p>
      </dsp:txBody>
      <dsp:txXfrm>
        <a:off x="30157" y="30157"/>
        <a:ext cx="4984958" cy="557446"/>
      </dsp:txXfrm>
    </dsp:sp>
    <dsp:sp modelId="{129B5FB0-516F-4D70-A9E4-3BCC0B24C3AD}">
      <dsp:nvSpPr>
        <dsp:cNvPr id="0" name=""/>
        <dsp:cNvSpPr/>
      </dsp:nvSpPr>
      <dsp:spPr>
        <a:xfrm>
          <a:off x="0" y="622951"/>
          <a:ext cx="5045272" cy="1844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ROS Noetic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OpenCV</a:t>
          </a:r>
          <a:endParaRPr lang="en-US" sz="1800" kern="1200">
            <a:solidFill>
              <a:schemeClr val="tx1"/>
            </a:solidFill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  <a:latin typeface="Calibri"/>
              <a:ea typeface="Calibri" panose="020F0502020204030204"/>
              <a:cs typeface="Arial"/>
            </a:rPr>
            <a:t>Arduino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  <a:latin typeface="+mn-lt"/>
            </a:rPr>
            <a:t>Raspberry 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Ubuntu 20.0.4</a:t>
          </a:r>
        </a:p>
      </dsp:txBody>
      <dsp:txXfrm>
        <a:off x="0" y="622951"/>
        <a:ext cx="5045272" cy="1844370"/>
      </dsp:txXfrm>
    </dsp:sp>
    <dsp:sp modelId="{37181196-1E12-44D0-ADFD-1D937C88B082}">
      <dsp:nvSpPr>
        <dsp:cNvPr id="0" name=""/>
        <dsp:cNvSpPr/>
      </dsp:nvSpPr>
      <dsp:spPr>
        <a:xfrm>
          <a:off x="0" y="2443298"/>
          <a:ext cx="5045272" cy="61776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Algorithms</a:t>
          </a:r>
          <a:endParaRPr lang="en-US" sz="2000" kern="1200"/>
        </a:p>
      </dsp:txBody>
      <dsp:txXfrm>
        <a:off x="30157" y="2473455"/>
        <a:ext cx="4984958" cy="557446"/>
      </dsp:txXfrm>
    </dsp:sp>
    <dsp:sp modelId="{34283911-4DEC-480D-8AB6-0014E8B55C69}">
      <dsp:nvSpPr>
        <dsp:cNvPr id="0" name=""/>
        <dsp:cNvSpPr/>
      </dsp:nvSpPr>
      <dsp:spPr>
        <a:xfrm>
          <a:off x="0" y="3090272"/>
          <a:ext cx="5045272" cy="922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Pixel count convert to servo angles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  <a:latin typeface="Calibri"/>
              <a:ea typeface="Calibri" panose="020F0502020204030204"/>
              <a:cs typeface="Arial"/>
            </a:rPr>
            <a:t>Servo Motor </a:t>
          </a:r>
          <a:r>
            <a:rPr lang="en-US" sz="1800" kern="1200">
              <a:solidFill>
                <a:schemeClr val="tx1"/>
              </a:solidFill>
            </a:rPr>
            <a:t>Control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chemeClr val="tx1"/>
              </a:solidFill>
            </a:rPr>
            <a:t>Stabilizer</a:t>
          </a:r>
        </a:p>
      </dsp:txBody>
      <dsp:txXfrm>
        <a:off x="0" y="3090272"/>
        <a:ext cx="5045272" cy="9221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090-0AA6-4C76-8327-172A68CFEBC3}">
      <dsp:nvSpPr>
        <dsp:cNvPr id="0" name=""/>
        <dsp:cNvSpPr/>
      </dsp:nvSpPr>
      <dsp:spPr>
        <a:xfrm>
          <a:off x="0" y="36784"/>
          <a:ext cx="2802987" cy="1599367"/>
        </a:xfrm>
        <a:prstGeom prst="rect">
          <a:avLst/>
        </a:prstGeom>
        <a:solidFill>
          <a:srgbClr val="00CCFF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Functional Requirements</a:t>
          </a:r>
        </a:p>
      </dsp:txBody>
      <dsp:txXfrm>
        <a:off x="0" y="36784"/>
        <a:ext cx="2802987" cy="1599367"/>
      </dsp:txXfrm>
    </dsp:sp>
    <dsp:sp modelId="{2945E9E8-A82A-431A-9458-0FA2C1A7C94A}">
      <dsp:nvSpPr>
        <dsp:cNvPr id="0" name=""/>
        <dsp:cNvSpPr/>
      </dsp:nvSpPr>
      <dsp:spPr>
        <a:xfrm>
          <a:off x="2802987" y="197609"/>
          <a:ext cx="560597" cy="127771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AE057-FDFB-405E-9D57-8F91A67EBB59}">
      <dsp:nvSpPr>
        <dsp:cNvPr id="0" name=""/>
        <dsp:cNvSpPr/>
      </dsp:nvSpPr>
      <dsp:spPr>
        <a:xfrm>
          <a:off x="3587824" y="197609"/>
          <a:ext cx="7624126" cy="12777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cs typeface="Arial"/>
            </a:rPr>
            <a:t>Water spraying to the stem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Rotation of the water arm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Water spraying angle control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Water pressure control</a:t>
          </a:r>
        </a:p>
      </dsp:txBody>
      <dsp:txXfrm>
        <a:off x="3587824" y="197609"/>
        <a:ext cx="7624126" cy="1277718"/>
      </dsp:txXfrm>
    </dsp:sp>
    <dsp:sp modelId="{06BF5607-9840-45C3-AD43-33099A9F6972}">
      <dsp:nvSpPr>
        <dsp:cNvPr id="0" name=""/>
        <dsp:cNvSpPr/>
      </dsp:nvSpPr>
      <dsp:spPr>
        <a:xfrm>
          <a:off x="0" y="1762152"/>
          <a:ext cx="2802987" cy="1675805"/>
        </a:xfrm>
        <a:prstGeom prst="rect">
          <a:avLst/>
        </a:prstGeom>
        <a:solidFill>
          <a:srgbClr val="00CCFF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Non-Functional Requirements</a:t>
          </a:r>
        </a:p>
      </dsp:txBody>
      <dsp:txXfrm>
        <a:off x="0" y="1762152"/>
        <a:ext cx="2802987" cy="1675805"/>
      </dsp:txXfrm>
    </dsp:sp>
    <dsp:sp modelId="{08015475-7F1B-485B-B322-80EA6AA710AC}">
      <dsp:nvSpPr>
        <dsp:cNvPr id="0" name=""/>
        <dsp:cNvSpPr/>
      </dsp:nvSpPr>
      <dsp:spPr>
        <a:xfrm>
          <a:off x="2802987" y="1972024"/>
          <a:ext cx="560597" cy="12560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7A91A-A2F4-4878-8133-59032D837DB9}">
      <dsp:nvSpPr>
        <dsp:cNvPr id="0" name=""/>
        <dsp:cNvSpPr/>
      </dsp:nvSpPr>
      <dsp:spPr>
        <a:xfrm>
          <a:off x="3587824" y="1972024"/>
          <a:ext cx="7624126" cy="1256062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Accuracy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Speed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Reusability</a:t>
          </a:r>
        </a:p>
      </dsp:txBody>
      <dsp:txXfrm>
        <a:off x="3587824" y="1972024"/>
        <a:ext cx="7624126" cy="125606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039602" y="840179"/>
          <a:ext cx="2276136" cy="2276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547772" y="2048807"/>
          <a:ext cx="1456727" cy="7511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1547772" y="2048807"/>
        <a:ext cx="1456727" cy="751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669DC-00F0-4AE7-A51F-00FDB0F950DE}">
      <dsp:nvSpPr>
        <dsp:cNvPr id="0" name=""/>
        <dsp:cNvSpPr/>
      </dsp:nvSpPr>
      <dsp:spPr>
        <a:xfrm>
          <a:off x="89240" y="197692"/>
          <a:ext cx="1478469" cy="147846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0E89C-E882-468C-9D53-562906167F63}">
      <dsp:nvSpPr>
        <dsp:cNvPr id="0" name=""/>
        <dsp:cNvSpPr/>
      </dsp:nvSpPr>
      <dsp:spPr>
        <a:xfrm>
          <a:off x="1005358" y="1626884"/>
          <a:ext cx="946220" cy="48789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1005358" y="1626884"/>
        <a:ext cx="946220" cy="48789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640953" y="700475"/>
          <a:ext cx="2059619" cy="20596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400541" y="1783608"/>
          <a:ext cx="1318156" cy="67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1400541" y="1783608"/>
        <a:ext cx="1318156" cy="6796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987085" y="591689"/>
          <a:ext cx="1980826" cy="19808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346962" y="1575883"/>
          <a:ext cx="1267728" cy="65367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1346962" y="1575883"/>
        <a:ext cx="1267728" cy="65367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190736" y="879996"/>
          <a:ext cx="2381473" cy="23814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619401" y="2144558"/>
          <a:ext cx="1524142" cy="7858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/>
        </a:p>
      </dsp:txBody>
      <dsp:txXfrm>
        <a:off x="1619401" y="2144558"/>
        <a:ext cx="1524142" cy="785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1039602" y="840179"/>
          <a:ext cx="2276136" cy="22761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547772" y="2048807"/>
          <a:ext cx="1456727" cy="75112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1547772" y="2048807"/>
        <a:ext cx="1456727" cy="7511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CE1C4-6687-4A7B-95E8-62C3E1351679}">
      <dsp:nvSpPr>
        <dsp:cNvPr id="0" name=""/>
        <dsp:cNvSpPr/>
      </dsp:nvSpPr>
      <dsp:spPr>
        <a:xfrm>
          <a:off x="0" y="0"/>
          <a:ext cx="5045272" cy="692640"/>
        </a:xfrm>
        <a:prstGeom prst="roundRect">
          <a:avLst/>
        </a:prstGeom>
        <a:solidFill>
          <a:srgbClr val="0045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Technologies</a:t>
          </a:r>
          <a:endParaRPr lang="en-US" sz="2000" kern="1200"/>
        </a:p>
      </dsp:txBody>
      <dsp:txXfrm>
        <a:off x="33812" y="33812"/>
        <a:ext cx="4977648" cy="625016"/>
      </dsp:txXfrm>
    </dsp:sp>
    <dsp:sp modelId="{129B5FB0-516F-4D70-A9E4-3BCC0B24C3AD}">
      <dsp:nvSpPr>
        <dsp:cNvPr id="0" name=""/>
        <dsp:cNvSpPr/>
      </dsp:nvSpPr>
      <dsp:spPr>
        <a:xfrm>
          <a:off x="0" y="716383"/>
          <a:ext cx="5045272" cy="153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ROS Noetic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Angular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Ubuntu 20.04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MQTT</a:t>
          </a:r>
        </a:p>
      </dsp:txBody>
      <dsp:txXfrm>
        <a:off x="0" y="716383"/>
        <a:ext cx="5045272" cy="1531800"/>
      </dsp:txXfrm>
    </dsp:sp>
    <dsp:sp modelId="{37181196-1E12-44D0-ADFD-1D937C88B082}">
      <dsp:nvSpPr>
        <dsp:cNvPr id="0" name=""/>
        <dsp:cNvSpPr/>
      </dsp:nvSpPr>
      <dsp:spPr>
        <a:xfrm>
          <a:off x="0" y="2248183"/>
          <a:ext cx="5045272" cy="69264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Algorithms</a:t>
          </a:r>
          <a:endParaRPr lang="en-US" sz="2000" kern="1200"/>
        </a:p>
      </dsp:txBody>
      <dsp:txXfrm>
        <a:off x="33812" y="2281995"/>
        <a:ext cx="4977648" cy="625016"/>
      </dsp:txXfrm>
    </dsp:sp>
    <dsp:sp modelId="{34283911-4DEC-480D-8AB6-0014E8B55C69}">
      <dsp:nvSpPr>
        <dsp:cNvPr id="0" name=""/>
        <dsp:cNvSpPr/>
      </dsp:nvSpPr>
      <dsp:spPr>
        <a:xfrm>
          <a:off x="0" y="2940823"/>
          <a:ext cx="5045272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Twist to PWM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Motor Control</a:t>
          </a:r>
        </a:p>
      </dsp:txBody>
      <dsp:txXfrm>
        <a:off x="0" y="2940823"/>
        <a:ext cx="5045272" cy="612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090-0AA6-4C76-8327-172A68CFEBC3}">
      <dsp:nvSpPr>
        <dsp:cNvPr id="0" name=""/>
        <dsp:cNvSpPr/>
      </dsp:nvSpPr>
      <dsp:spPr>
        <a:xfrm>
          <a:off x="0" y="1149286"/>
          <a:ext cx="2802987" cy="1287000"/>
        </a:xfrm>
        <a:prstGeom prst="rect">
          <a:avLst/>
        </a:prstGeom>
        <a:solidFill>
          <a:srgbClr val="00CCFF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Functional Requirements</a:t>
          </a:r>
        </a:p>
      </dsp:txBody>
      <dsp:txXfrm>
        <a:off x="0" y="1149286"/>
        <a:ext cx="2802987" cy="1287000"/>
      </dsp:txXfrm>
    </dsp:sp>
    <dsp:sp modelId="{2945E9E8-A82A-431A-9458-0FA2C1A7C94A}">
      <dsp:nvSpPr>
        <dsp:cNvPr id="0" name=""/>
        <dsp:cNvSpPr/>
      </dsp:nvSpPr>
      <dsp:spPr>
        <a:xfrm>
          <a:off x="2802987" y="1149286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AE057-FDFB-405E-9D57-8F91A67EBB59}">
      <dsp:nvSpPr>
        <dsp:cNvPr id="0" name=""/>
        <dsp:cNvSpPr/>
      </dsp:nvSpPr>
      <dsp:spPr>
        <a:xfrm>
          <a:off x="3587824" y="1053501"/>
          <a:ext cx="7624126" cy="14785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Navigate the robot forward and backward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cs typeface="Arial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Driving the robot with the computer vision coordinates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Drive the robot in manual mode</a:t>
          </a:r>
        </a:p>
      </dsp:txBody>
      <dsp:txXfrm>
        <a:off x="3587824" y="1053501"/>
        <a:ext cx="7624126" cy="1478569"/>
      </dsp:txXfrm>
    </dsp:sp>
    <dsp:sp modelId="{06BF5607-9840-45C3-AD43-33099A9F6972}">
      <dsp:nvSpPr>
        <dsp:cNvPr id="0" name=""/>
        <dsp:cNvSpPr/>
      </dsp:nvSpPr>
      <dsp:spPr>
        <a:xfrm>
          <a:off x="0" y="2766071"/>
          <a:ext cx="2802987" cy="1287000"/>
        </a:xfrm>
        <a:prstGeom prst="rect">
          <a:avLst/>
        </a:prstGeom>
        <a:solidFill>
          <a:srgbClr val="00CCFF">
            <a:alpha val="10000"/>
          </a:srgbClr>
        </a:solidFill>
        <a:ln>
          <a:solidFill>
            <a:srgbClr val="009AD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Non-Functional Requirements</a:t>
          </a:r>
        </a:p>
      </dsp:txBody>
      <dsp:txXfrm>
        <a:off x="0" y="2766071"/>
        <a:ext cx="2802987" cy="1287000"/>
      </dsp:txXfrm>
    </dsp:sp>
    <dsp:sp modelId="{08015475-7F1B-485B-B322-80EA6AA710AC}">
      <dsp:nvSpPr>
        <dsp:cNvPr id="0" name=""/>
        <dsp:cNvSpPr/>
      </dsp:nvSpPr>
      <dsp:spPr>
        <a:xfrm>
          <a:off x="2802987" y="2766071"/>
          <a:ext cx="560597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07A91A-A2F4-4878-8133-59032D837DB9}">
      <dsp:nvSpPr>
        <dsp:cNvPr id="0" name=""/>
        <dsp:cNvSpPr/>
      </dsp:nvSpPr>
      <dsp:spPr>
        <a:xfrm>
          <a:off x="3587824" y="2766071"/>
          <a:ext cx="7624126" cy="1287000"/>
        </a:xfrm>
        <a:prstGeom prst="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009A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Calibri" panose="020F0502020204030204"/>
              <a:cs typeface="Arial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Efficient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800" kern="1200"/>
            <a:t>Easy to handle</a:t>
          </a:r>
          <a:endParaRPr lang="en-US" sz="18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Calibri" panose="020F0502020204030204"/>
            <a:cs typeface="Arial"/>
          </a:endParaRPr>
        </a:p>
      </dsp:txBody>
      <dsp:txXfrm>
        <a:off x="3587824" y="2766071"/>
        <a:ext cx="7624126" cy="1287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F64B-FD39-4434-A363-C319C8DBEF15}">
      <dsp:nvSpPr>
        <dsp:cNvPr id="0" name=""/>
        <dsp:cNvSpPr/>
      </dsp:nvSpPr>
      <dsp:spPr>
        <a:xfrm>
          <a:off x="640953" y="700475"/>
          <a:ext cx="2059619" cy="20596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22D00-B904-4432-A98B-F3308D489BC5}">
      <dsp:nvSpPr>
        <dsp:cNvPr id="0" name=""/>
        <dsp:cNvSpPr/>
      </dsp:nvSpPr>
      <dsp:spPr>
        <a:xfrm>
          <a:off x="1400541" y="1783608"/>
          <a:ext cx="1318156" cy="6796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1400541" y="1783608"/>
        <a:ext cx="1318156" cy="6796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BB49C-5EA3-4875-97FC-FEF4506DEE4A}">
      <dsp:nvSpPr>
        <dsp:cNvPr id="0" name=""/>
        <dsp:cNvSpPr/>
      </dsp:nvSpPr>
      <dsp:spPr>
        <a:xfrm>
          <a:off x="0" y="3825432"/>
          <a:ext cx="4668911" cy="627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Pass the error to the robot controller</a:t>
          </a:r>
        </a:p>
      </dsp:txBody>
      <dsp:txXfrm>
        <a:off x="0" y="3825432"/>
        <a:ext cx="4668911" cy="627593"/>
      </dsp:txXfrm>
    </dsp:sp>
    <dsp:sp modelId="{3F70D14D-1746-4B58-AC68-44BF7B9EBF4B}">
      <dsp:nvSpPr>
        <dsp:cNvPr id="0" name=""/>
        <dsp:cNvSpPr/>
      </dsp:nvSpPr>
      <dsp:spPr>
        <a:xfrm rot="10800000">
          <a:off x="0" y="2869606"/>
          <a:ext cx="4668911" cy="965239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Calculating the position error</a:t>
          </a:r>
        </a:p>
      </dsp:txBody>
      <dsp:txXfrm rot="10800000">
        <a:off x="0" y="2869606"/>
        <a:ext cx="4668911" cy="627183"/>
      </dsp:txXfrm>
    </dsp:sp>
    <dsp:sp modelId="{C1438EC0-ABD0-4C0A-BBF8-651420604137}">
      <dsp:nvSpPr>
        <dsp:cNvPr id="0" name=""/>
        <dsp:cNvSpPr/>
      </dsp:nvSpPr>
      <dsp:spPr>
        <a:xfrm rot="10800000">
          <a:off x="0" y="1913781"/>
          <a:ext cx="4668911" cy="965239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Algorithm development for path identification </a:t>
          </a:r>
        </a:p>
      </dsp:txBody>
      <dsp:txXfrm rot="10800000">
        <a:off x="0" y="1913781"/>
        <a:ext cx="4668911" cy="627183"/>
      </dsp:txXfrm>
    </dsp:sp>
    <dsp:sp modelId="{D3A6CB93-4B2C-4C42-A94E-B15CACC1D513}">
      <dsp:nvSpPr>
        <dsp:cNvPr id="0" name=""/>
        <dsp:cNvSpPr/>
      </dsp:nvSpPr>
      <dsp:spPr>
        <a:xfrm rot="10800000">
          <a:off x="0" y="957955"/>
          <a:ext cx="4668911" cy="965239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Calibri"/>
              <a:ea typeface="Calibri" panose="020F0502020204030204"/>
              <a:cs typeface="Arial"/>
            </a:rPr>
            <a:t>Output segmented image using computer vision</a:t>
          </a:r>
          <a:endParaRPr lang="en-US" sz="1800" kern="1200"/>
        </a:p>
      </dsp:txBody>
      <dsp:txXfrm rot="10800000">
        <a:off x="0" y="957955"/>
        <a:ext cx="4668911" cy="627183"/>
      </dsp:txXfrm>
    </dsp:sp>
    <dsp:sp modelId="{7FF3498C-0146-4DDD-B9FF-8616C194C494}">
      <dsp:nvSpPr>
        <dsp:cNvPr id="0" name=""/>
        <dsp:cNvSpPr/>
      </dsp:nvSpPr>
      <dsp:spPr>
        <a:xfrm rot="10800000">
          <a:off x="0" y="2129"/>
          <a:ext cx="4668911" cy="965239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Capturing a frame from the video through the webcam</a:t>
          </a:r>
          <a:endParaRPr lang="en-US" sz="1800" kern="1200"/>
        </a:p>
      </dsp:txBody>
      <dsp:txXfrm rot="10800000">
        <a:off x="0" y="2129"/>
        <a:ext cx="4668911" cy="6271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3C4BB-D94D-4D6F-B61C-FD9DB15DD999}">
      <dsp:nvSpPr>
        <dsp:cNvPr id="0" name=""/>
        <dsp:cNvSpPr/>
      </dsp:nvSpPr>
      <dsp:spPr>
        <a:xfrm>
          <a:off x="10928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Planning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32238" y="569784"/>
        <a:ext cx="1385418" cy="684973"/>
      </dsp:txXfrm>
    </dsp:sp>
    <dsp:sp modelId="{57B8CA7A-52B8-4B12-B1EF-B2FF6D65751E}">
      <dsp:nvSpPr>
        <dsp:cNvPr id="0" name=""/>
        <dsp:cNvSpPr/>
      </dsp:nvSpPr>
      <dsp:spPr>
        <a:xfrm>
          <a:off x="153732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9EC5A-6DB9-49AE-BF51-BA8AF6E1139B}">
      <dsp:nvSpPr>
        <dsp:cNvPr id="0" name=""/>
        <dsp:cNvSpPr/>
      </dsp:nvSpPr>
      <dsp:spPr>
        <a:xfrm>
          <a:off x="296536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Identifying</a:t>
          </a: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 requirements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1485678"/>
        <a:ext cx="1556264" cy="714306"/>
      </dsp:txXfrm>
    </dsp:sp>
    <dsp:sp modelId="{56A074A8-5771-4600-A991-16680351CFA1}">
      <dsp:nvSpPr>
        <dsp:cNvPr id="0" name=""/>
        <dsp:cNvSpPr/>
      </dsp:nvSpPr>
      <dsp:spPr>
        <a:xfrm>
          <a:off x="153732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25448-8AA3-434D-A0E0-68B85BE823F6}">
      <dsp:nvSpPr>
        <dsp:cNvPr id="0" name=""/>
        <dsp:cNvSpPr/>
      </dsp:nvSpPr>
      <dsp:spPr>
        <a:xfrm>
          <a:off x="296536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Algorithm &amp; function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2431817"/>
        <a:ext cx="1556264" cy="714306"/>
      </dsp:txXfrm>
    </dsp:sp>
    <dsp:sp modelId="{24A1D351-63B7-40B2-B348-10C31485702C}">
      <dsp:nvSpPr>
        <dsp:cNvPr id="0" name=""/>
        <dsp:cNvSpPr/>
      </dsp:nvSpPr>
      <dsp:spPr>
        <a:xfrm>
          <a:off x="153732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62354-29F1-45DE-AA24-FA2593AFEDDB}">
      <dsp:nvSpPr>
        <dsp:cNvPr id="0" name=""/>
        <dsp:cNvSpPr/>
      </dsp:nvSpPr>
      <dsp:spPr>
        <a:xfrm>
          <a:off x="296536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Identifying the technologies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3377957"/>
        <a:ext cx="1556264" cy="714306"/>
      </dsp:txXfrm>
    </dsp:sp>
    <dsp:sp modelId="{A13DE321-3A1F-4871-80D2-CBF48984083C}">
      <dsp:nvSpPr>
        <dsp:cNvPr id="0" name=""/>
        <dsp:cNvSpPr/>
      </dsp:nvSpPr>
      <dsp:spPr>
        <a:xfrm>
          <a:off x="153732" y="1276068"/>
          <a:ext cx="142803" cy="3405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5181"/>
              </a:lnTo>
              <a:lnTo>
                <a:pt x="142803" y="340518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11657-CB5D-4C52-9DDA-A430E3C0F1AA}">
      <dsp:nvSpPr>
        <dsp:cNvPr id="0" name=""/>
        <dsp:cNvSpPr/>
      </dsp:nvSpPr>
      <dsp:spPr>
        <a:xfrm>
          <a:off x="296536" y="4301873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Allocating timeframe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318759" y="4324096"/>
        <a:ext cx="1556264" cy="714306"/>
      </dsp:txXfrm>
    </dsp:sp>
    <dsp:sp modelId="{BBD83A67-20D8-4318-B2B1-2F3B4CE75026}">
      <dsp:nvSpPr>
        <dsp:cNvPr id="0" name=""/>
        <dsp:cNvSpPr/>
      </dsp:nvSpPr>
      <dsp:spPr>
        <a:xfrm>
          <a:off x="1986413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Dataset Creation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2007723" y="569784"/>
        <a:ext cx="1385418" cy="684973"/>
      </dsp:txXfrm>
    </dsp:sp>
    <dsp:sp modelId="{5DB0392A-CA8F-471A-B2FD-26AD8BD3E6A6}">
      <dsp:nvSpPr>
        <dsp:cNvPr id="0" name=""/>
        <dsp:cNvSpPr/>
      </dsp:nvSpPr>
      <dsp:spPr>
        <a:xfrm>
          <a:off x="2129217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BCEF0-44C1-4457-B8CB-89C5ED87F45F}">
      <dsp:nvSpPr>
        <dsp:cNvPr id="0" name=""/>
        <dsp:cNvSpPr/>
      </dsp:nvSpPr>
      <dsp:spPr>
        <a:xfrm>
          <a:off x="2272021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Collecting the dataset</a:t>
          </a:r>
        </a:p>
      </dsp:txBody>
      <dsp:txXfrm>
        <a:off x="2294244" y="1485678"/>
        <a:ext cx="1556264" cy="714306"/>
      </dsp:txXfrm>
    </dsp:sp>
    <dsp:sp modelId="{D8E30340-6473-4034-A7EA-EA8194F2EA45}">
      <dsp:nvSpPr>
        <dsp:cNvPr id="0" name=""/>
        <dsp:cNvSpPr/>
      </dsp:nvSpPr>
      <dsp:spPr>
        <a:xfrm>
          <a:off x="2129217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83C00-A226-45BC-8150-935F71804549}">
      <dsp:nvSpPr>
        <dsp:cNvPr id="0" name=""/>
        <dsp:cNvSpPr/>
      </dsp:nvSpPr>
      <dsp:spPr>
        <a:xfrm>
          <a:off x="2272021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Data p</a:t>
          </a: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reprocessing</a:t>
          </a:r>
        </a:p>
      </dsp:txBody>
      <dsp:txXfrm>
        <a:off x="2294244" y="2431817"/>
        <a:ext cx="1556264" cy="714306"/>
      </dsp:txXfrm>
    </dsp:sp>
    <dsp:sp modelId="{100DC7B8-02E5-4042-BC6E-81090090E04C}">
      <dsp:nvSpPr>
        <dsp:cNvPr id="0" name=""/>
        <dsp:cNvSpPr/>
      </dsp:nvSpPr>
      <dsp:spPr>
        <a:xfrm>
          <a:off x="2129217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AD76FB-18D1-4DB6-B8DC-46F50C0EDC75}">
      <dsp:nvSpPr>
        <dsp:cNvPr id="0" name=""/>
        <dsp:cNvSpPr/>
      </dsp:nvSpPr>
      <dsp:spPr>
        <a:xfrm>
          <a:off x="2272021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Data labeling</a:t>
          </a:r>
        </a:p>
      </dsp:txBody>
      <dsp:txXfrm>
        <a:off x="2294244" y="3377957"/>
        <a:ext cx="1556264" cy="714306"/>
      </dsp:txXfrm>
    </dsp:sp>
    <dsp:sp modelId="{A7241CB9-BA18-4ECC-8D45-0B46B4600D65}">
      <dsp:nvSpPr>
        <dsp:cNvPr id="0" name=""/>
        <dsp:cNvSpPr/>
      </dsp:nvSpPr>
      <dsp:spPr>
        <a:xfrm>
          <a:off x="3961898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Deep Learning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Based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rPr>
            <a:t> </a:t>
          </a: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Algorithm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3983208" y="569784"/>
        <a:ext cx="1385418" cy="684973"/>
      </dsp:txXfrm>
    </dsp:sp>
    <dsp:sp modelId="{C91A4E90-DFE6-49E1-AB59-1F64AFF40988}">
      <dsp:nvSpPr>
        <dsp:cNvPr id="0" name=""/>
        <dsp:cNvSpPr/>
      </dsp:nvSpPr>
      <dsp:spPr>
        <a:xfrm>
          <a:off x="4104702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1B29A-D089-44DD-8AEA-84D18C40E86C}">
      <dsp:nvSpPr>
        <dsp:cNvPr id="0" name=""/>
        <dsp:cNvSpPr/>
      </dsp:nvSpPr>
      <dsp:spPr>
        <a:xfrm>
          <a:off x="4247506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Using U-Net architecture</a:t>
          </a:r>
        </a:p>
      </dsp:txBody>
      <dsp:txXfrm>
        <a:off x="4269729" y="1485678"/>
        <a:ext cx="1556264" cy="714306"/>
      </dsp:txXfrm>
    </dsp:sp>
    <dsp:sp modelId="{889C3B3B-313F-47B3-95E7-63C60398C9FB}">
      <dsp:nvSpPr>
        <dsp:cNvPr id="0" name=""/>
        <dsp:cNvSpPr/>
      </dsp:nvSpPr>
      <dsp:spPr>
        <a:xfrm>
          <a:off x="4104702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BEA84-0AC7-4A3B-885A-03EA6DA2131E}">
      <dsp:nvSpPr>
        <dsp:cNvPr id="0" name=""/>
        <dsp:cNvSpPr/>
      </dsp:nvSpPr>
      <dsp:spPr>
        <a:xfrm>
          <a:off x="4247506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Performance evaluation</a:t>
          </a:r>
        </a:p>
      </dsp:txBody>
      <dsp:txXfrm>
        <a:off x="4269729" y="2431817"/>
        <a:ext cx="1556264" cy="714306"/>
      </dsp:txXfrm>
    </dsp:sp>
    <dsp:sp modelId="{7CFC245B-A803-48D1-99C4-7C888EB028F0}">
      <dsp:nvSpPr>
        <dsp:cNvPr id="0" name=""/>
        <dsp:cNvSpPr/>
      </dsp:nvSpPr>
      <dsp:spPr>
        <a:xfrm>
          <a:off x="4104702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93F8A-CB1A-4077-AC76-32B74F3D3093}">
      <dsp:nvSpPr>
        <dsp:cNvPr id="0" name=""/>
        <dsp:cNvSpPr/>
      </dsp:nvSpPr>
      <dsp:spPr>
        <a:xfrm>
          <a:off x="4247506" y="335573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Optimizing the model &amp; offload inferencing</a:t>
          </a:r>
        </a:p>
      </dsp:txBody>
      <dsp:txXfrm>
        <a:off x="4269729" y="3377957"/>
        <a:ext cx="1556264" cy="714306"/>
      </dsp:txXfrm>
    </dsp:sp>
    <dsp:sp modelId="{37696B4F-5EF6-4D04-A42A-ACC629AC086D}">
      <dsp:nvSpPr>
        <dsp:cNvPr id="0" name=""/>
        <dsp:cNvSpPr/>
      </dsp:nvSpPr>
      <dsp:spPr>
        <a:xfrm>
          <a:off x="5937383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Computer Vision Algorithm</a:t>
          </a:r>
        </a:p>
      </dsp:txBody>
      <dsp:txXfrm>
        <a:off x="5958693" y="569784"/>
        <a:ext cx="1385418" cy="684973"/>
      </dsp:txXfrm>
    </dsp:sp>
    <dsp:sp modelId="{AE1BB12E-A548-4297-B786-EC08EA5DADD2}">
      <dsp:nvSpPr>
        <dsp:cNvPr id="0" name=""/>
        <dsp:cNvSpPr/>
      </dsp:nvSpPr>
      <dsp:spPr>
        <a:xfrm>
          <a:off x="6080187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FE475-58B8-4092-BDA9-2F9CDFA3169D}">
      <dsp:nvSpPr>
        <dsp:cNvPr id="0" name=""/>
        <dsp:cNvSpPr/>
      </dsp:nvSpPr>
      <dsp:spPr>
        <a:xfrm>
          <a:off x="6222990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Image transfer algorithm</a:t>
          </a:r>
        </a:p>
      </dsp:txBody>
      <dsp:txXfrm>
        <a:off x="6245213" y="1485678"/>
        <a:ext cx="1556264" cy="714306"/>
      </dsp:txXfrm>
    </dsp:sp>
    <dsp:sp modelId="{4EEE28E6-B421-4270-B06E-47CD3565D749}">
      <dsp:nvSpPr>
        <dsp:cNvPr id="0" name=""/>
        <dsp:cNvSpPr/>
      </dsp:nvSpPr>
      <dsp:spPr>
        <a:xfrm>
          <a:off x="6080187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56D9B-5534-4265-98EE-C93767AD5ADB}">
      <dsp:nvSpPr>
        <dsp:cNvPr id="0" name=""/>
        <dsp:cNvSpPr/>
      </dsp:nvSpPr>
      <dsp:spPr>
        <a:xfrm>
          <a:off x="6222990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Detecting the center of the path</a:t>
          </a:r>
        </a:p>
      </dsp:txBody>
      <dsp:txXfrm>
        <a:off x="6245213" y="2431817"/>
        <a:ext cx="1556264" cy="714306"/>
      </dsp:txXfrm>
    </dsp:sp>
    <dsp:sp modelId="{6995EDA9-C7BE-4A18-9C69-50F1C945A282}">
      <dsp:nvSpPr>
        <dsp:cNvPr id="0" name=""/>
        <dsp:cNvSpPr/>
      </dsp:nvSpPr>
      <dsp:spPr>
        <a:xfrm>
          <a:off x="7912867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Testing &amp; Validation</a:t>
          </a:r>
          <a:endParaRPr kumimoji="0" lang="en-US" sz="1500" b="0" i="0" u="none" strike="noStrike" kern="1200" cap="none" spc="0" normalizeH="0" baseline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Arial" panose="020B0604020202020204"/>
            <a:ea typeface="Calibri" panose="020F0502020204030204"/>
            <a:cs typeface="Arial"/>
          </a:endParaRPr>
        </a:p>
      </dsp:txBody>
      <dsp:txXfrm>
        <a:off x="7934177" y="569784"/>
        <a:ext cx="1385418" cy="684973"/>
      </dsp:txXfrm>
    </dsp:sp>
    <dsp:sp modelId="{CC9FB113-8FC6-4BC9-A42E-065E4E30EA03}">
      <dsp:nvSpPr>
        <dsp:cNvPr id="0" name=""/>
        <dsp:cNvSpPr/>
      </dsp:nvSpPr>
      <dsp:spPr>
        <a:xfrm>
          <a:off x="8055671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5C697-A65E-4CD6-8B27-2069A2DEB440}">
      <dsp:nvSpPr>
        <dsp:cNvPr id="0" name=""/>
        <dsp:cNvSpPr/>
      </dsp:nvSpPr>
      <dsp:spPr>
        <a:xfrm>
          <a:off x="8198475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performance in various scenarios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8220698" y="1485678"/>
        <a:ext cx="1556264" cy="714306"/>
      </dsp:txXfrm>
    </dsp:sp>
    <dsp:sp modelId="{E2198E7D-4BEC-42AD-BBA5-A58F06FCA870}">
      <dsp:nvSpPr>
        <dsp:cNvPr id="0" name=""/>
        <dsp:cNvSpPr/>
      </dsp:nvSpPr>
      <dsp:spPr>
        <a:xfrm>
          <a:off x="8055671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4A403-C613-48FD-BF0C-BF7D7FDD8F66}">
      <dsp:nvSpPr>
        <dsp:cNvPr id="0" name=""/>
        <dsp:cNvSpPr/>
      </dsp:nvSpPr>
      <dsp:spPr>
        <a:xfrm>
          <a:off x="8198475" y="2409594"/>
          <a:ext cx="1600710" cy="75875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Finetune the model based on performance</a:t>
          </a:r>
        </a:p>
      </dsp:txBody>
      <dsp:txXfrm>
        <a:off x="8220698" y="2431817"/>
        <a:ext cx="1556264" cy="714306"/>
      </dsp:txXfrm>
    </dsp:sp>
    <dsp:sp modelId="{37764057-09AF-4ED7-B559-CF3828B1C286}">
      <dsp:nvSpPr>
        <dsp:cNvPr id="0" name=""/>
        <dsp:cNvSpPr/>
      </dsp:nvSpPr>
      <dsp:spPr>
        <a:xfrm>
          <a:off x="8055671" y="1276068"/>
          <a:ext cx="142803" cy="2459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042"/>
              </a:lnTo>
              <a:lnTo>
                <a:pt x="142803" y="245904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6015AF-71B7-409E-A69A-DA0B635C47EA}">
      <dsp:nvSpPr>
        <dsp:cNvPr id="0" name=""/>
        <dsp:cNvSpPr/>
      </dsp:nvSpPr>
      <dsp:spPr>
        <a:xfrm>
          <a:off x="8198475" y="3355734"/>
          <a:ext cx="1600710" cy="75875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Testing the new algorithm</a:t>
          </a:r>
        </a:p>
      </dsp:txBody>
      <dsp:txXfrm>
        <a:off x="8220698" y="3377957"/>
        <a:ext cx="1556264" cy="714306"/>
      </dsp:txXfrm>
    </dsp:sp>
    <dsp:sp modelId="{0E455A30-44B4-4CA1-9C48-6BCF42C859E6}">
      <dsp:nvSpPr>
        <dsp:cNvPr id="0" name=""/>
        <dsp:cNvSpPr/>
      </dsp:nvSpPr>
      <dsp:spPr>
        <a:xfrm>
          <a:off x="9888352" y="548474"/>
          <a:ext cx="1428038" cy="727593"/>
        </a:xfrm>
        <a:prstGeom prst="roundRect">
          <a:avLst>
            <a:gd name="adj" fmla="val 10000"/>
          </a:avLst>
        </a:prstGeom>
        <a:solidFill>
          <a:srgbClr val="00CCFF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1500" b="0" i="0" u="none" strike="noStrike" kern="120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Calibri" panose="020F0502020204030204"/>
              <a:cs typeface="Arial"/>
            </a:rPr>
            <a:t>Data Transfer</a:t>
          </a:r>
        </a:p>
      </dsp:txBody>
      <dsp:txXfrm>
        <a:off x="9909662" y="569784"/>
        <a:ext cx="1385418" cy="684973"/>
      </dsp:txXfrm>
    </dsp:sp>
    <dsp:sp modelId="{D5E666D9-22E1-4BBA-86ED-FC318E3DBABE}">
      <dsp:nvSpPr>
        <dsp:cNvPr id="0" name=""/>
        <dsp:cNvSpPr/>
      </dsp:nvSpPr>
      <dsp:spPr>
        <a:xfrm>
          <a:off x="10031156" y="1276068"/>
          <a:ext cx="142803" cy="566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763"/>
              </a:lnTo>
              <a:lnTo>
                <a:pt x="142803" y="56676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4B77C-EA77-474D-845B-55878A651683}">
      <dsp:nvSpPr>
        <dsp:cNvPr id="0" name=""/>
        <dsp:cNvSpPr/>
      </dsp:nvSpPr>
      <dsp:spPr>
        <a:xfrm>
          <a:off x="10173960" y="1463455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Transfer positional error</a:t>
          </a:r>
        </a:p>
      </dsp:txBody>
      <dsp:txXfrm>
        <a:off x="10196183" y="1485678"/>
        <a:ext cx="1556264" cy="714306"/>
      </dsp:txXfrm>
    </dsp:sp>
    <dsp:sp modelId="{DB226A15-8781-4E26-B304-85958DB2A4B2}">
      <dsp:nvSpPr>
        <dsp:cNvPr id="0" name=""/>
        <dsp:cNvSpPr/>
      </dsp:nvSpPr>
      <dsp:spPr>
        <a:xfrm>
          <a:off x="10031156" y="1276068"/>
          <a:ext cx="142803" cy="1512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902"/>
              </a:lnTo>
              <a:lnTo>
                <a:pt x="142803" y="1512902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4AD6D-18E0-4A44-B812-CA5DB3EDAF57}">
      <dsp:nvSpPr>
        <dsp:cNvPr id="0" name=""/>
        <dsp:cNvSpPr/>
      </dsp:nvSpPr>
      <dsp:spPr>
        <a:xfrm>
          <a:off x="10173960" y="2409594"/>
          <a:ext cx="1600710" cy="758752"/>
        </a:xfrm>
        <a:prstGeom prst="roundRect">
          <a:avLst>
            <a:gd name="adj" fmla="val 10000"/>
          </a:avLst>
        </a:prstGeom>
        <a:solidFill>
          <a:srgbClr val="68E468"/>
        </a:solidFill>
        <a:ln w="12700" cap="flat" cmpd="sng" algn="ctr">
          <a:solidFill>
            <a:srgbClr val="30DA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500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rPr>
            <a:t>Test the robot in actual environment</a:t>
          </a:r>
          <a:endParaRPr lang="en-US" sz="15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Calibri" panose="020F0502020204030204"/>
            <a:cs typeface="Arial" panose="020B0604020202020204" pitchFamily="34" charset="0"/>
          </a:endParaRPr>
        </a:p>
      </dsp:txBody>
      <dsp:txXfrm>
        <a:off x="10196183" y="2431817"/>
        <a:ext cx="1556264" cy="7143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CE1C4-6687-4A7B-95E8-62C3E1351679}">
      <dsp:nvSpPr>
        <dsp:cNvPr id="0" name=""/>
        <dsp:cNvSpPr/>
      </dsp:nvSpPr>
      <dsp:spPr>
        <a:xfrm>
          <a:off x="0" y="0"/>
          <a:ext cx="5045272" cy="767520"/>
        </a:xfrm>
        <a:prstGeom prst="roundRect">
          <a:avLst/>
        </a:prstGeom>
        <a:solidFill>
          <a:srgbClr val="0045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Technologies</a:t>
          </a:r>
          <a:endParaRPr lang="en-US" sz="2000" kern="1200"/>
        </a:p>
      </dsp:txBody>
      <dsp:txXfrm>
        <a:off x="37467" y="37467"/>
        <a:ext cx="4970338" cy="692586"/>
      </dsp:txXfrm>
    </dsp:sp>
    <dsp:sp modelId="{129B5FB0-516F-4D70-A9E4-3BCC0B24C3AD}">
      <dsp:nvSpPr>
        <dsp:cNvPr id="0" name=""/>
        <dsp:cNvSpPr/>
      </dsp:nvSpPr>
      <dsp:spPr>
        <a:xfrm>
          <a:off x="0" y="772068"/>
          <a:ext cx="5045272" cy="2461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187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Python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TensorFlow</a:t>
          </a:r>
          <a:r>
            <a:rPr lang="en-US" sz="1800" kern="1200">
              <a:latin typeface="Calibri Light" panose="020F0302020204030204"/>
            </a:rPr>
            <a:t> 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OpenCV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err="1">
              <a:latin typeface="+mn-lt"/>
            </a:rPr>
            <a:t>Keras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ROS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err="1">
              <a:latin typeface="+mn-lt"/>
            </a:rPr>
            <a:t>Qgis</a:t>
          </a:r>
          <a:r>
            <a:rPr lang="en-US" sz="1800" kern="1200">
              <a:latin typeface="+mn-lt"/>
            </a:rPr>
            <a:t> (</a:t>
          </a:r>
          <a:r>
            <a:rPr lang="en-US" sz="1800" kern="1200" err="1">
              <a:latin typeface="+mn-lt"/>
            </a:rPr>
            <a:t>Labling</a:t>
          </a:r>
          <a:r>
            <a:rPr lang="en-US" sz="1800" kern="1200">
              <a:latin typeface="+mn-lt"/>
            </a:rPr>
            <a:t> Tool)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err="1">
              <a:latin typeface="+mn-lt"/>
            </a:rPr>
            <a:t>VScode</a:t>
          </a:r>
          <a:endParaRPr lang="en-US" sz="1800" kern="120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+mn-lt"/>
            </a:rPr>
            <a:t>Google </a:t>
          </a:r>
          <a:r>
            <a:rPr lang="en-US" sz="1800" kern="1200" err="1">
              <a:latin typeface="+mn-lt"/>
            </a:rPr>
            <a:t>Colab</a:t>
          </a:r>
          <a:endParaRPr lang="en-US" sz="1800" kern="1200">
            <a:latin typeface="+mn-lt"/>
          </a:endParaRPr>
        </a:p>
      </dsp:txBody>
      <dsp:txXfrm>
        <a:off x="0" y="772068"/>
        <a:ext cx="5045272" cy="2461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06:32:01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12:01:13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3T12:01:14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4:00:50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0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12:31:21.4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09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1T19:36:1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68CCD-0A66-4CC9-8FF6-68048E9F2E44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6B09C-4D60-440A-AEFC-0F4900C38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08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73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46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95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4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2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10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4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3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36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9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2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05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21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9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3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6B09C-4D60-440A-AEFC-0F4900C380F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D3FE-6479-7214-2527-7B3EFADB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7793F-3C53-AE51-6F37-2B1264360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95B8D-753D-4A70-BCC7-B6392D26B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9BAE3-7DA4-71A7-88AF-9EB14C1E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D426C-A909-C29E-BA60-6014EF0F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9811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7DE7-B852-BBCC-BF4E-4D38DC68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B9345-5035-932E-0666-05E7FF26C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B3CE4-6A17-144F-AB01-5080928B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CCD6C-EC3F-C2A2-A204-6F74342D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EAD6-940A-815E-23F8-30FAA044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4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30C85D-3863-0696-84BB-C4F67701A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4E070-E57F-01E6-2FE5-890E43128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A2644-5853-CB6A-02D7-806A2416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7D29B-0F80-045F-B4A5-7A53825D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D86D7-5CCF-F7A1-52D8-286F57FE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3453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6345-0E77-715C-66DC-9E19BDFB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BB038-4F91-0580-3792-CBA87F088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0A64-834D-AE16-1AAE-73FA35DB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06CA-B5C2-C121-8EAD-073FDB03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563E-209C-7206-4FB1-E78C7758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74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CBDD-BA36-803A-298D-6296767D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7200-9F0F-04D5-1780-8CF2DE06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2A21-C7B3-76B1-0CE4-C912D19A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A873A-14D4-CF3F-9577-1123BBB3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118EF-B6BB-39CE-24A9-D53818A2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057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58AC-6EEE-2184-6EA6-979CD46C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87865-5BD4-E6BD-5188-B822DC4E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C6DD-4D62-C00D-089F-05FCBFA4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9036-E9D6-1439-E1DC-40F750E6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5CE6-D5A0-06F8-54AD-5EC89DF9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1256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F97B-152B-3C83-68CD-8E090E49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277F-6058-B60C-1C71-7E23A7AD9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C88E3-66A4-0EC7-CA5D-0A936B12A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7263B-55FC-9148-AB92-9594D05B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FA559-1AD6-CB3D-9110-A282ABC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3EB73-095A-395D-75CD-6568A83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904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7E65-1651-294C-2BC2-F556E2C4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F5744-6CCF-6B78-910B-C1D6A162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DC655-43DC-C002-4B39-449CAEC9E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E27B9-E3A7-E4C7-5787-56CBC3C61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D2C22-D684-26F4-3172-D65C2D468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C3A84-2643-E0A2-B795-7BE5A38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AD0AC-ABD5-A2A8-FBD9-70682812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8B207-48E6-787C-1A7A-40E3A3E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139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E64D-8C3F-4D49-EA48-4DB540F7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B7E31-EF9D-5793-1EF4-62F8FC9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13207-B70F-59B5-9893-A815A76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038B2-D81B-B5EA-ECD9-01458F44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02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F399A-6AAC-0AE3-141D-293BA5D5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63EC6-E1BB-F856-571F-D1BD8BE4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CF68-F09C-8CFB-0AA0-5AFA2E9F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2026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98F2-3F36-7669-335B-51D4906C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23E9-CB12-967E-FB92-D9DC80BC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BB813-8816-6A19-92C3-4FA44811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D4BD-9D50-3ED4-204D-70404EC8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0FAB3-3C25-79B3-1DA3-DB0896C0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5D9F5-EE18-D99C-E24A-3354FBFA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8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0640-A3DC-4CAF-8FE3-AD4EC38F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B3F12-B3E4-66F0-4A79-30DE6AD4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CD5F8-3CCF-9BC7-88BE-2A63991E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3B31-1BA8-605E-71AE-17EC9AF4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2231A-F7E5-D4E2-6617-ED0E5278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169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2D15-D352-91AF-AFEA-4A62189B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5F2F8-B7ED-0BF9-867D-97C74C21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A5CC2-F745-214D-BCA8-B4654E893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24DD0-FA92-F6D3-F1DD-06FA3950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EA33-AC4F-ABF9-4B8A-1DB983ED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B0AB9-4672-D68E-130E-42FDD639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694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13F4-B6E9-0643-48D2-A3B42309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983DD-22D3-B132-5083-7F3F41F0A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1DD0-5924-9DC0-7DF2-31ACAFB7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5F71-8868-E4B6-4C55-354B5198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A1E1-D792-FCD8-4767-E9DED84D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8792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ABC08-ABA9-B791-8B3C-06BDD8E74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1BE36-6554-E64D-B904-2020F9CBC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393F9-2F87-E7CC-277C-07EAAF72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0F75B-6E52-C4B2-1FC4-131C9C06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D91F-1892-231B-36D4-0B7BBA7F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400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E9C9-2485-79DE-4860-D33A313FD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74367-AD65-1683-65ED-A50E46216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AD355-3C9C-62B7-970A-F1A2C0A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67FD-2822-98DB-A0F5-41611E61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52F1-9EC6-E274-EB89-004A66A9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4873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ABBB9-EC09-0ADC-A07B-DEADB6A2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2BDE-3AFA-57D9-A6FA-399EB524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02C09-1EDB-45BA-820B-A04DA296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71449-DEBF-499F-F01D-C2E69361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D73AC-AE38-B95D-CCD2-4124FDA7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7267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11F7-0D86-9EDF-DF4D-341E7929C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40BF3-E9E9-679F-5AF8-D80DC53B1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812A0-DD94-D287-263C-0DB7DA43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3EC94-31E7-0896-1941-22E6E07D1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D162-5936-17B7-0028-4F2303DB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5339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89EB-8B87-CA50-97F1-21506BD1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BFBFB-2BAE-30F3-6DE2-EEDEDA670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EA272-E461-67F7-C23D-921ABB42B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CAB27-5FB5-C27D-1EF1-A6A079C9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AC864-99D6-6683-79F4-AF5B813A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C4ACA-ADAC-3879-79FE-632E97F8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925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A63B-A1D7-5D94-AB4A-9F063B95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CA4F2-F75F-BBE6-452B-E2A44BFA2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B87CA-AACA-4FCD-D4AB-FBA3852C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0A521-4EB3-5D2F-9E2F-1EBEF636B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E832EE-3300-4E38-D093-213B82C54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72930-32B4-CB54-4D72-C9A65C54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E7679-80C8-3666-B3F4-F4C80C96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84743-C248-3ED9-106D-9268DF88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8695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8370-9EF5-FBDB-C5D2-54842F99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D33F7-A768-698C-F30D-A8F35CA79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7741A-240C-29C7-5BBF-6CA631C3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BFF3-6038-B567-1E67-7EE8056C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3390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BFEF2-D99E-8A23-743B-75493627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A845F-CD66-F4D9-859B-4E78CC0A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6FC40-A46A-E5E4-0515-C85A6B51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851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C3DC-2900-C793-7A46-D7BD476E0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FF73B-B7C5-FE7F-0AF9-AE812C216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3435A-58C7-A084-7E13-98FC149BD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A5CA4-2EAC-41BB-674D-25CFFFB6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45F04-A13C-0F2B-DC63-CBCBDCB21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5957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5E08-9529-C9FD-0749-D363F389D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5720-79D2-EEB5-A527-CBC3C3F5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30103-08A1-DB07-C9FF-CF49ED053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43C37-2317-20B8-46DA-5C180D6F1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EF3-CC5E-7BB8-732F-033349B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22B42-C808-68C2-DEDB-EBF22CFB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542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F5D7-7F8E-D92C-C0F1-6704DD9A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6FAB0-2A29-83B5-A7CC-752EC0AC6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AB1B9-8A3B-910B-8203-BA1967710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16824-2F87-1128-AAE2-659945A6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8A883-F591-D682-9362-1A7DFE15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DD09C-C790-3F92-BA0C-99EF288D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441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698F-C892-75BE-B5C4-0EEF903E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FB9EE-0254-C4F1-AB53-7A70B6DE3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8D79A-3281-E48F-3F64-FC51B9E2E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D7779-8AB1-3D11-91B8-EF52B0C8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9369E-0802-3D14-3CB1-78FCF6C2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5353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394A2-0A37-6174-C5CA-BF6403FE2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7164D-BE5E-F154-BC52-080B058B3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C2C97-3DF0-D9F6-B6A8-F45E10815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7FC7-83DB-22D9-F6D7-D70829FF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5ABE2-C558-5F8A-8811-2664DA9D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8789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6345-0E77-715C-66DC-9E19BDFB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BB038-4F91-0580-3792-CBA87F088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60A64-834D-AE16-1AAE-73FA35DBA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06CA-B5C2-C121-8EAD-073FDB03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563E-209C-7206-4FB1-E78C7758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87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CBDD-BA36-803A-298D-6296767D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7200-9F0F-04D5-1780-8CF2DE06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2A21-C7B3-76B1-0CE4-C912D19A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A873A-14D4-CF3F-9577-1123BBB3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118EF-B6BB-39CE-24A9-D53818A2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057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58AC-6EEE-2184-6EA6-979CD46C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87865-5BD4-E6BD-5188-B822DC4E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C6DD-4D62-C00D-089F-05FCBFA4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89036-E9D6-1439-E1DC-40F750E6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5CE6-D5A0-06F8-54AD-5EC89DF9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1256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F97B-152B-3C83-68CD-8E090E49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277F-6058-B60C-1C71-7E23A7AD9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C88E3-66A4-0EC7-CA5D-0A936B12A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7263B-55FC-9148-AB92-9594D05B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FA559-1AD6-CB3D-9110-A282ABC6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3EB73-095A-395D-75CD-6568A83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904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7E65-1651-294C-2BC2-F556E2C4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F5744-6CCF-6B78-910B-C1D6A1622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DC655-43DC-C002-4B39-449CAEC9E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E27B9-E3A7-E4C7-5787-56CBC3C61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D2C22-D684-26F4-3172-D65C2D468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C3A84-2643-E0A2-B795-7BE5A38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AD0AC-ABD5-A2A8-FBD9-70682812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8B207-48E6-787C-1A7A-40E3A3E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139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E64D-8C3F-4D49-EA48-4DB540F7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B7E31-EF9D-5793-1EF4-62F8FC9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13207-B70F-59B5-9893-A815A768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038B2-D81B-B5EA-ECD9-01458F44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502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9DDC-03A8-8F9B-F686-80BF2B75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6B48-2265-4A60-FA65-D0E02AA547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2720C-1E5A-2E30-A8C8-656F4D703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68D81-6152-5028-7611-D43D0EF8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F00B9-6A4F-D119-DB41-B2A5DC4C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55D4-3130-5157-6D22-CD38CC05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8809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F399A-6AAC-0AE3-141D-293BA5D5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63EC6-E1BB-F856-571F-D1BD8BE4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CF68-F09C-8CFB-0AA0-5AFA2E9F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2026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98F2-3F36-7669-335B-51D4906C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23E9-CB12-967E-FB92-D9DC80BC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BB813-8816-6A19-92C3-4FA44811F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D4BD-9D50-3ED4-204D-70404EC8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0FAB3-3C25-79B3-1DA3-DB0896C0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5D9F5-EE18-D99C-E24A-3354FBFA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80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2D15-D352-91AF-AFEA-4A62189B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5F2F8-B7ED-0BF9-867D-97C74C21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A5CC2-F745-214D-BCA8-B4654E893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24DD0-FA92-F6D3-F1DD-06FA3950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EA33-AC4F-ABF9-4B8A-1DB983ED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B0AB9-4672-D68E-130E-42FDD639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1694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13F4-B6E9-0643-48D2-A3B42309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983DD-22D3-B132-5083-7F3F41F0A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1DD0-5924-9DC0-7DF2-31ACAFB7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5F71-8868-E4B6-4C55-354B5198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A1E1-D792-FCD8-4767-E9DED84D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8792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3ABC08-ABA9-B791-8B3C-06BDD8E74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1BE36-6554-E64D-B904-2020F9CBC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393F9-2F87-E7CC-277C-07EAAF72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0F75B-6E52-C4B2-1FC4-131C9C06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D91F-1892-231B-36D4-0B7BBA7F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40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4D6E-98BC-3A5B-4521-0358D465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EF7B9-20F3-71F7-D1E4-2497D5090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4C5AC-A877-C9FF-BAF8-821D2889F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0C622-6182-AC88-CF1E-30B29F40A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5027B-AC22-99E1-23A2-B396B4D7C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DEFDD-621E-AF67-C7C5-1B46FC306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FC7492-3608-6B14-E3D3-4DC212F8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03D4A-E44C-9AFD-E355-F61D0755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4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8A1C-BEE4-1150-20A4-A43BCB80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9FB89-666F-3496-C1A8-89D5941A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3199E-CCA9-1122-4801-7F18B358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FA227-9EAD-3BF8-53F5-8E7ACF38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656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4F749-B76E-E75E-692F-94F34A26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215C6-F04C-724B-E80B-78BF8B51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5C32-05A9-F4FA-9AE2-26BAC96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498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3F9B-5F31-1757-A50A-90231FC9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E45A-FD8E-AF60-3F44-68057E009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DB849-226A-622E-93CC-D49A1888E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B4E27-472E-6767-8C89-DD513CAD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04719-4D74-A673-D623-6D89E062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D0D27-BA19-2753-B1FD-F01CC555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29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B530-BC88-A281-8D4C-257C778C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DC225-30ED-E71E-C006-042B93790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1DCA7-213A-8298-0372-16752BFB7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87A05-385D-471A-83AF-E523B6C4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EA520-E3BA-0841-C6D9-CB0278B0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3F567-5499-4582-104A-3AC1E01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2717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A6918-BEAE-BC92-8921-8993AAC0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EA487-FAA6-7EA5-207C-A43D34107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BDFB5-8D75-4009-18C2-BC8FCAD13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D667-5579-4832-A9D1-A0A8090D06C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0D61-8400-C1F7-529A-9FDB7A077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4BD9-5631-ED8E-7207-EF57BCE05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EC6DD1-B68F-49AA-9FD8-5C0CDCDA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BEFD6-A330-1DF1-B29F-C397F12D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8252A-0DE8-39C4-C29C-1F0C2152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108A9-4350-B5A4-3139-90024BF34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E07AB-9464-8450-AA97-926537F50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50CD-D6F5-52BC-F63E-09C2F3EF5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B7F5D-C8DF-94E6-2055-B3CAB7BC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3F11-EBFA-196D-34C9-FA3235043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5E259-5683-664D-285D-9C4ED94BF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07F1BC-67D5-44EE-958A-1A7DCDCF2E30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1B9EB-3894-C488-C7EA-8C7A551C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C33FD-63E3-42D6-0BED-270580D45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BB745B-5AE4-4E28-BDDE-4DC68BDF9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0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4BEFD6-A330-1DF1-B29F-C397F12D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8252A-0DE8-39C4-C29C-1F0C2152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108A9-4350-B5A4-3139-90024BF34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904098-27B3-45B2-999D-6724838A171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E07AB-9464-8450-AA97-926537F50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50CD-D6F5-52BC-F63E-09C2F3EF5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2C839-6C65-4CFA-957A-3096C1B66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2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2.png"/><Relationship Id="rId9" Type="http://schemas.microsoft.com/office/2007/relationships/diagramDrawing" Target="../diagrams/drawing19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2.png"/><Relationship Id="rId9" Type="http://schemas.microsoft.com/office/2007/relationships/diagramDrawing" Target="../diagrams/drawing2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2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4" Type="http://schemas.openxmlformats.org/officeDocument/2006/relationships/image" Target="../media/image2.png"/><Relationship Id="rId9" Type="http://schemas.microsoft.com/office/2007/relationships/diagramDrawing" Target="../diagrams/drawing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Relationship Id="rId9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Data" Target="../diagrams/data3.xml"/><Relationship Id="rId5" Type="http://schemas.openxmlformats.org/officeDocument/2006/relationships/image" Target="../media/image2.png"/><Relationship Id="rId10" Type="http://schemas.microsoft.com/office/2007/relationships/diagramDrawing" Target="../diagrams/drawing3.xml"/><Relationship Id="rId4" Type="http://schemas.openxmlformats.org/officeDocument/2006/relationships/image" Target="../media/image3.jpeg"/><Relationship Id="rId9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9.jpeg"/><Relationship Id="rId18" Type="http://schemas.openxmlformats.org/officeDocument/2006/relationships/diagramQuickStyle" Target="../diagrams/quickStyle2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12" Type="http://schemas.microsoft.com/office/2007/relationships/hdphoto" Target="../media/hdphoto1.wdp"/><Relationship Id="rId17" Type="http://schemas.openxmlformats.org/officeDocument/2006/relationships/diagramLayout" Target="../diagrams/layout2.xml"/><Relationship Id="rId2" Type="http://schemas.openxmlformats.org/officeDocument/2006/relationships/image" Target="../media/image5.png"/><Relationship Id="rId16" Type="http://schemas.openxmlformats.org/officeDocument/2006/relationships/diagramData" Target="../diagrams/data2.xml"/><Relationship Id="rId20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.png"/><Relationship Id="rId5" Type="http://schemas.openxmlformats.org/officeDocument/2006/relationships/diagramData" Target="../diagrams/data1.xml"/><Relationship Id="rId15" Type="http://schemas.openxmlformats.org/officeDocument/2006/relationships/image" Target="../media/image11.png"/><Relationship Id="rId10" Type="http://schemas.openxmlformats.org/officeDocument/2006/relationships/image" Target="../media/image7.jpeg"/><Relationship Id="rId19" Type="http://schemas.openxmlformats.org/officeDocument/2006/relationships/diagramColors" Target="../diagrams/colors2.xml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../media/image38.png"/><Relationship Id="rId3" Type="http://schemas.openxmlformats.org/officeDocument/2006/relationships/image" Target="../media/image3.jpeg"/><Relationship Id="rId7" Type="http://schemas.openxmlformats.org/officeDocument/2006/relationships/diagramLayout" Target="../diagrams/layout4.xml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4.xml"/><Relationship Id="rId11" Type="http://schemas.openxmlformats.org/officeDocument/2006/relationships/image" Target="../media/image2.png"/><Relationship Id="rId5" Type="http://schemas.openxmlformats.org/officeDocument/2006/relationships/image" Target="../media/image36.png"/><Relationship Id="rId10" Type="http://schemas.microsoft.com/office/2007/relationships/diagramDrawing" Target="../diagrams/drawing4.xml"/><Relationship Id="rId4" Type="http://schemas.openxmlformats.org/officeDocument/2006/relationships/image" Target="../media/image35.png"/><Relationship Id="rId9" Type="http://schemas.openxmlformats.org/officeDocument/2006/relationships/diagramColors" Target="../diagrams/colors4.xml"/><Relationship Id="rId1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2.png"/><Relationship Id="rId9" Type="http://schemas.microsoft.com/office/2007/relationships/diagramDrawing" Target="../diagrams/drawing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1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5.png"/><Relationship Id="rId7" Type="http://schemas.openxmlformats.org/officeDocument/2006/relationships/customXml" Target="../ink/ink3.xml"/><Relationship Id="rId12" Type="http://schemas.openxmlformats.org/officeDocument/2006/relationships/diagramQuickStyle" Target="../diagrams/quickStyle7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diagramLayout" Target="../diagrams/layout7.xml"/><Relationship Id="rId5" Type="http://schemas.openxmlformats.org/officeDocument/2006/relationships/customXml" Target="../ink/ink2.xml"/><Relationship Id="rId15" Type="http://schemas.openxmlformats.org/officeDocument/2006/relationships/image" Target="../media/image44.png"/><Relationship Id="rId10" Type="http://schemas.openxmlformats.org/officeDocument/2006/relationships/diagramData" Target="../diagrams/data7.xml"/><Relationship Id="rId4" Type="http://schemas.openxmlformats.org/officeDocument/2006/relationships/image" Target="../media/image3.jpeg"/><Relationship Id="rId9" Type="http://schemas.openxmlformats.org/officeDocument/2006/relationships/customXml" Target="../ink/ink5.xml"/><Relationship Id="rId14" Type="http://schemas.microsoft.com/office/2007/relationships/diagramDrawing" Target="../diagrams/drawing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diagramColors" Target="../diagrams/colors9.xml"/><Relationship Id="rId12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9.xml"/><Relationship Id="rId15" Type="http://schemas.openxmlformats.org/officeDocument/2006/relationships/image" Target="../media/image49.png"/><Relationship Id="rId10" Type="http://schemas.openxmlformats.org/officeDocument/2006/relationships/image" Target="../media/image36.png"/><Relationship Id="rId4" Type="http://schemas.openxmlformats.org/officeDocument/2006/relationships/diagramData" Target="../diagrams/data9.xml"/><Relationship Id="rId9" Type="http://schemas.openxmlformats.org/officeDocument/2006/relationships/image" Target="../media/image46.png"/><Relationship Id="rId1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3.png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4.png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.png"/><Relationship Id="rId9" Type="http://schemas.microsoft.com/office/2007/relationships/diagramDrawing" Target="../diagrams/drawing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customXml" Target="../ink/ink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5.png"/><Relationship Id="rId7" Type="http://schemas.openxmlformats.org/officeDocument/2006/relationships/customXml" Target="../ink/ink8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11" Type="http://schemas.openxmlformats.org/officeDocument/2006/relationships/diagramLayout" Target="../diagrams/layout12.xml"/><Relationship Id="rId5" Type="http://schemas.openxmlformats.org/officeDocument/2006/relationships/customXml" Target="../ink/ink7.xml"/><Relationship Id="rId15" Type="http://schemas.openxmlformats.org/officeDocument/2006/relationships/image" Target="../media/image58.png"/><Relationship Id="rId10" Type="http://schemas.openxmlformats.org/officeDocument/2006/relationships/diagramData" Target="../diagrams/data12.xml"/><Relationship Id="rId4" Type="http://schemas.openxmlformats.org/officeDocument/2006/relationships/image" Target="../media/image3.jpeg"/><Relationship Id="rId9" Type="http://schemas.openxmlformats.org/officeDocument/2006/relationships/customXml" Target="../ink/ink10.xml"/><Relationship Id="rId14" Type="http://schemas.microsoft.com/office/2007/relationships/diagramDrawing" Target="../diagrams/drawing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47.png"/><Relationship Id="rId12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11" Type="http://schemas.openxmlformats.org/officeDocument/2006/relationships/diagramColors" Target="../diagrams/colors14.xml"/><Relationship Id="rId5" Type="http://schemas.openxmlformats.org/officeDocument/2006/relationships/image" Target="../media/image36.png"/><Relationship Id="rId15" Type="http://schemas.openxmlformats.org/officeDocument/2006/relationships/image" Target="../media/image49.png"/><Relationship Id="rId10" Type="http://schemas.openxmlformats.org/officeDocument/2006/relationships/diagramQuickStyle" Target="../diagrams/quickStyle14.xml"/><Relationship Id="rId4" Type="http://schemas.openxmlformats.org/officeDocument/2006/relationships/image" Target="../media/image46.png"/><Relationship Id="rId9" Type="http://schemas.openxmlformats.org/officeDocument/2006/relationships/diagramLayout" Target="../diagrams/layout14.xml"/><Relationship Id="rId1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jpeg"/><Relationship Id="rId9" Type="http://schemas.openxmlformats.org/officeDocument/2006/relationships/customXml" Target="../ink/ink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jpe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9.png"/><Relationship Id="rId5" Type="http://schemas.openxmlformats.org/officeDocument/2006/relationships/customXml" Target="../ink/ink13.xml"/><Relationship Id="rId4" Type="http://schemas.openxmlformats.org/officeDocument/2006/relationships/image" Target="../media/image3.jpeg"/><Relationship Id="rId9" Type="http://schemas.openxmlformats.org/officeDocument/2006/relationships/image" Target="../media/image74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.jpeg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openxmlformats.org/officeDocument/2006/relationships/image" Target="../media/image47.png"/><Relationship Id="rId3" Type="http://schemas.openxmlformats.org/officeDocument/2006/relationships/image" Target="../media/image3.jpeg"/><Relationship Id="rId7" Type="http://schemas.openxmlformats.org/officeDocument/2006/relationships/diagramColors" Target="../diagrams/colors17.xml"/><Relationship Id="rId12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17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17.xml"/><Relationship Id="rId10" Type="http://schemas.openxmlformats.org/officeDocument/2006/relationships/image" Target="../media/image36.png"/><Relationship Id="rId4" Type="http://schemas.openxmlformats.org/officeDocument/2006/relationships/diagramData" Target="../diagrams/data17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A305D2D6-9EF7-5663-DFFF-9190A72B4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6A4E8-D1E0-84A0-17B9-57340E53C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667000"/>
            <a:ext cx="3886200" cy="1016000"/>
          </a:xfrm>
        </p:spPr>
        <p:txBody>
          <a:bodyPr/>
          <a:lstStyle/>
          <a:p>
            <a:r>
              <a:rPr lang="en-US">
                <a:solidFill>
                  <a:srgbClr val="000060"/>
                </a:solidFill>
                <a:latin typeface="Quire Sans" panose="020B0502040400020003" pitchFamily="34" charset="0"/>
                <a:cs typeface="Quire Sans" panose="020B0502040400020003" pitchFamily="34" charset="0"/>
              </a:rPr>
              <a:t>TeaBot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2914219-B106-B1F4-FED6-B2DB78CC3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665E55-9054-0F8D-4094-43FB9994C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DE476-B5F1-8C12-F289-29D80218120A}"/>
              </a:ext>
            </a:extLst>
          </p:cNvPr>
          <p:cNvSpPr txBox="1"/>
          <p:nvPr/>
        </p:nvSpPr>
        <p:spPr>
          <a:xfrm>
            <a:off x="685800" y="3548248"/>
            <a:ext cx="693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Tea Plantation Preservation Using an Intelligent Robot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E20C2-6147-FBDF-E9AC-D0199BDA5D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r="3295"/>
          <a:stretch/>
        </p:blipFill>
        <p:spPr>
          <a:xfrm>
            <a:off x="1" y="0"/>
            <a:ext cx="12192000" cy="68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2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056F267-1E83-4D7A-75E9-8B05E92F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A7A15C-5DD3-7E0D-8561-6486EB44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BBE108-1FEA-2448-5A6F-B582BA49A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29" y="900257"/>
            <a:ext cx="9944101" cy="533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7FAE12-EAA8-EBC6-6A6D-47F3F45612DC}"/>
              </a:ext>
            </a:extLst>
          </p:cNvPr>
          <p:cNvSpPr txBox="1"/>
          <p:nvPr/>
        </p:nvSpPr>
        <p:spPr>
          <a:xfrm>
            <a:off x="2393283" y="-14068"/>
            <a:ext cx="72174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3081994044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0D5B4D9A-EED3-1FF2-47D8-2E449D50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7805C-101E-E479-534A-8C6814CC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24188"/>
            <a:ext cx="3444362" cy="68157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36D7F-C261-C8CB-1022-02D2351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DF8941-0B2F-BD04-17D9-26E7E5E1B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470260"/>
              </p:ext>
            </p:extLst>
          </p:nvPr>
        </p:nvGraphicFramePr>
        <p:xfrm>
          <a:off x="490024" y="1691628"/>
          <a:ext cx="11211951" cy="347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EBBFD02-15B8-FE53-0E45-A4981EC3ADC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10254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">
            <a:extLst>
              <a:ext uri="{FF2B5EF4-FFF2-40B4-BE49-F238E27FC236}">
                <a16:creationId xmlns:a16="http://schemas.microsoft.com/office/drawing/2014/main" id="{38321F7B-87C7-D86F-672E-FB761AA84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1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AC5B8-B461-2FBB-5A15-5BE98367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2AB2C1-86FF-D3C0-1081-77926D4AAAD9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536766-F85B-E350-DB7C-7023AE581F2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BA79C0-C33A-2F1A-C470-10AAD2679A89}"/>
              </a:ext>
            </a:extLst>
          </p:cNvPr>
          <p:cNvSpPr txBox="1">
            <a:spLocks/>
          </p:cNvSpPr>
          <p:nvPr/>
        </p:nvSpPr>
        <p:spPr>
          <a:xfrm>
            <a:off x="157868" y="3747216"/>
            <a:ext cx="7570287" cy="594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00060"/>
                </a:solidFill>
              </a:rPr>
              <a:t>Pixel count difference VS time gap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811-5F81-A3DE-B718-2E56AC980127}"/>
              </a:ext>
            </a:extLst>
          </p:cNvPr>
          <p:cNvSpPr txBox="1"/>
          <p:nvPr/>
        </p:nvSpPr>
        <p:spPr>
          <a:xfrm>
            <a:off x="965951" y="4523032"/>
            <a:ext cx="95072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accuracy for pixel count difference between previous position and current position per second is more than  200.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246CF4-2147-4A0C-F77C-9F6396849E7E}"/>
              </a:ext>
            </a:extLst>
          </p:cNvPr>
          <p:cNvSpPr txBox="1">
            <a:spLocks/>
          </p:cNvSpPr>
          <p:nvPr/>
        </p:nvSpPr>
        <p:spPr>
          <a:xfrm>
            <a:off x="157868" y="1276558"/>
            <a:ext cx="11521942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00060"/>
                </a:solidFill>
              </a:rPr>
              <a:t>For various scenarios Arm accuracy will depend on stem detection results.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9DE0E-CACF-866D-EE06-81568734D371}"/>
              </a:ext>
            </a:extLst>
          </p:cNvPr>
          <p:cNvSpPr txBox="1"/>
          <p:nvPr/>
        </p:nvSpPr>
        <p:spPr>
          <a:xfrm>
            <a:off x="965951" y="2259737"/>
            <a:ext cx="8004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accuracy in arm algorithm is identified for small tea plantations.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7A3AD1-743D-1347-D73E-54A0051B73C5}"/>
              </a:ext>
            </a:extLst>
          </p:cNvPr>
          <p:cNvSpPr txBox="1">
            <a:spLocks/>
          </p:cNvSpPr>
          <p:nvPr/>
        </p:nvSpPr>
        <p:spPr>
          <a:xfrm>
            <a:off x="2207962" y="112784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202055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">
            <a:extLst>
              <a:ext uri="{FF2B5EF4-FFF2-40B4-BE49-F238E27FC236}">
                <a16:creationId xmlns:a16="http://schemas.microsoft.com/office/drawing/2014/main" id="{B72E1BC9-13F1-B650-40A5-652983DB2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9B04C-3100-FEE9-AD1C-1995D5170760}"/>
              </a:ext>
            </a:extLst>
          </p:cNvPr>
          <p:cNvSpPr txBox="1"/>
          <p:nvPr/>
        </p:nvSpPr>
        <p:spPr>
          <a:xfrm>
            <a:off x="2120704" y="153683"/>
            <a:ext cx="1059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Accuracy of the spraying arm according to the time gap VS Pixel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EE8DE0-7CE4-A849-CE84-B9AC51EA7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DBA2C7-AE93-148F-6FC3-3D917615E312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C670F09-D7E9-20A5-8D2E-596160E73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01999"/>
              </p:ext>
            </p:extLst>
          </p:nvPr>
        </p:nvGraphicFramePr>
        <p:xfrm>
          <a:off x="3643670" y="863364"/>
          <a:ext cx="4904659" cy="557934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10728">
                  <a:extLst>
                    <a:ext uri="{9D8B030D-6E8A-4147-A177-3AD203B41FA5}">
                      <a16:colId xmlns:a16="http://schemas.microsoft.com/office/drawing/2014/main" val="1882417458"/>
                    </a:ext>
                  </a:extLst>
                </a:gridCol>
                <a:gridCol w="2219781">
                  <a:extLst>
                    <a:ext uri="{9D8B030D-6E8A-4147-A177-3AD203B41FA5}">
                      <a16:colId xmlns:a16="http://schemas.microsoft.com/office/drawing/2014/main" val="2458190109"/>
                    </a:ext>
                  </a:extLst>
                </a:gridCol>
                <a:gridCol w="1374150">
                  <a:extLst>
                    <a:ext uri="{9D8B030D-6E8A-4147-A177-3AD203B41FA5}">
                      <a16:colId xmlns:a16="http://schemas.microsoft.com/office/drawing/2014/main" val="3603342994"/>
                    </a:ext>
                  </a:extLst>
                </a:gridCol>
              </a:tblGrid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rgbClr val="002060"/>
                          </a:solidFill>
                          <a:effectLst/>
                        </a:rPr>
                        <a:t>Time Gap (s)</a:t>
                      </a:r>
                      <a:endParaRPr lang="en-GB" sz="1100" b="1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rgbClr val="002060"/>
                          </a:solidFill>
                          <a:effectLst/>
                        </a:rPr>
                        <a:t>Pixel count difference</a:t>
                      </a:r>
                      <a:endParaRPr lang="en-GB" sz="1100" b="1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rgbClr val="002060"/>
                          </a:solidFill>
                          <a:effectLst/>
                        </a:rPr>
                        <a:t>Accuracy</a:t>
                      </a:r>
                      <a:endParaRPr lang="en-GB" sz="1100" b="1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687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1567209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604261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0381775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4840132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4600805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7061658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100" b="1" u="none" strike="noStrike" kern="1200">
                          <a:solidFill>
                            <a:srgbClr val="0099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9865048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752356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581029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9446288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6172892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603467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1474679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3235319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36178717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1659261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28494913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18975441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1231943"/>
                  </a:ext>
                </a:extLst>
              </a:tr>
              <a:tr h="265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500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Not-Accurate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883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690218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">
            <a:extLst>
              <a:ext uri="{FF2B5EF4-FFF2-40B4-BE49-F238E27FC236}">
                <a16:creationId xmlns:a16="http://schemas.microsoft.com/office/drawing/2014/main" id="{04167897-E235-710B-2163-D56CCF7FF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8CC0D-DF57-D7E8-9FF1-D2445C92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038" y="384791"/>
            <a:ext cx="7481763" cy="486846"/>
          </a:xfrm>
        </p:spPr>
        <p:txBody>
          <a:bodyPr>
            <a:normAutofit fontScale="90000"/>
          </a:bodyPr>
          <a:lstStyle/>
          <a:p>
            <a:r>
              <a:rPr lang="en-US" sz="44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Graph Developed of RESULT</a:t>
            </a:r>
            <a:br>
              <a:rPr lang="en-US" sz="4400">
                <a:solidFill>
                  <a:srgbClr val="000060"/>
                </a:solidFill>
                <a:latin typeface="+mj-lt"/>
                <a:ea typeface="+mj-ea"/>
                <a:cs typeface="+mj-cs"/>
              </a:rPr>
            </a:b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D0D3D-7188-A46D-03C3-55459EC8B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7A095E-DABD-7A1D-A2F9-9C87465B26D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10" name="Picture 9" descr="A graph of a bar graph&#10;&#10;Description automatically generated">
            <a:extLst>
              <a:ext uri="{FF2B5EF4-FFF2-40B4-BE49-F238E27FC236}">
                <a16:creationId xmlns:a16="http://schemas.microsoft.com/office/drawing/2014/main" id="{7914AB12-A6C1-BD09-FCDE-382D5D24C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75" y="871637"/>
            <a:ext cx="8139087" cy="55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15768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937" y="3111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873550" y="1147909"/>
            <a:ext cx="1044489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 The classic computer vision-based spraying system is more suitable for watering plants. </a:t>
            </a:r>
          </a:p>
          <a:p>
            <a:endParaRPr lang="en-US" sz="20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water wastage.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Accurate water spraying.</a:t>
            </a:r>
          </a:p>
          <a:p>
            <a:pPr lvl="1"/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Further optimizations are made to the arm.</a:t>
            </a:r>
          </a:p>
          <a:p>
            <a:endParaRPr lang="en-US" sz="24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Laser tracker to control y axis of the robot.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Tune variables to cancel noise.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771AF-1F1D-71EA-BA2E-089B3597D93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93522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46D4E9-D1A6-DADE-F53F-3DA5C8934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ED9C4-917F-4908-DF36-E58DC64D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21767"/>
            <a:ext cx="3330978" cy="866712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50C06-686E-29BF-7FC0-6764E819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7E3E2A-74AA-B15E-CF94-9F4976BF4F1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D5B6F-5F7D-8F44-8F90-D3940C53B0E5}"/>
              </a:ext>
            </a:extLst>
          </p:cNvPr>
          <p:cNvSpPr txBox="1"/>
          <p:nvPr/>
        </p:nvSpPr>
        <p:spPr>
          <a:xfrm>
            <a:off x="391550" y="1241776"/>
            <a:ext cx="1140890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[1]A. Shilpa, V. </a:t>
            </a:r>
            <a:r>
              <a:rPr lang="en-US" err="1"/>
              <a:t>Muneeswaran</a:t>
            </a:r>
            <a:r>
              <a:rPr lang="en-US"/>
              <a:t>, and D. Devi Kala </a:t>
            </a:r>
            <a:r>
              <a:rPr lang="en-US" err="1"/>
              <a:t>Rathinam</a:t>
            </a:r>
            <a:r>
              <a:rPr lang="en-US"/>
              <a:t>, “A Precise and Autonomous Irrigation System for Agriculture: IoT Based Self Propelled Center Pivot Irrigation System,” 2019 5th Int. Conf. Adv. </a:t>
            </a:r>
            <a:r>
              <a:rPr lang="en-US" err="1"/>
              <a:t>Comput</a:t>
            </a:r>
            <a:r>
              <a:rPr lang="en-US"/>
              <a:t>. </a:t>
            </a:r>
            <a:r>
              <a:rPr lang="en-US" err="1"/>
              <a:t>Commun</a:t>
            </a:r>
            <a:r>
              <a:rPr lang="en-US"/>
              <a:t>. Syst. ICACCS 2019, pp. 533–538, Mar. 2019, </a:t>
            </a:r>
            <a:r>
              <a:rPr lang="en-US" err="1"/>
              <a:t>doi</a:t>
            </a:r>
            <a:r>
              <a:rPr lang="en-US"/>
              <a:t>: 10.1109/ICACCS.2019.8728550.</a:t>
            </a:r>
          </a:p>
          <a:p>
            <a:r>
              <a:rPr lang="en-US"/>
              <a:t>[2] </a:t>
            </a:r>
            <a:r>
              <a:rPr lang="en-GB"/>
              <a:t>a G. </a:t>
            </a:r>
            <a:r>
              <a:rPr lang="en-GB" err="1"/>
              <a:t>Smajstrla</a:t>
            </a:r>
            <a:r>
              <a:rPr lang="en-GB"/>
              <a:t> et al., “Efficiencies of Florida Agricultural Irrigation Systems,” BUL247, Univ. Florida, no. July 2002, p. 14, 2002. </a:t>
            </a:r>
          </a:p>
          <a:p>
            <a:r>
              <a:rPr lang="en-GB"/>
              <a:t>[3] A. </a:t>
            </a:r>
            <a:r>
              <a:rPr lang="en-GB" err="1"/>
              <a:t>Heideker</a:t>
            </a:r>
            <a:r>
              <a:rPr lang="en-GB"/>
              <a:t>, D. </a:t>
            </a:r>
            <a:r>
              <a:rPr lang="en-GB" err="1"/>
              <a:t>Ottolini</a:t>
            </a:r>
            <a:r>
              <a:rPr lang="en-GB"/>
              <a:t>, I. </a:t>
            </a:r>
            <a:r>
              <a:rPr lang="en-GB" err="1"/>
              <a:t>Zyrianoff</a:t>
            </a:r>
            <a:r>
              <a:rPr lang="en-GB"/>
              <a:t>, A. T. Neto, T. Salmon </a:t>
            </a:r>
            <a:r>
              <a:rPr lang="en-GB" err="1"/>
              <a:t>Cinotti</a:t>
            </a:r>
            <a:r>
              <a:rPr lang="en-GB"/>
              <a:t>, and C. </a:t>
            </a:r>
            <a:r>
              <a:rPr lang="en-GB" err="1"/>
              <a:t>Kamienski</a:t>
            </a:r>
            <a:r>
              <a:rPr lang="en-GB"/>
              <a:t>, “</a:t>
            </a:r>
            <a:r>
              <a:rPr lang="en-GB" err="1"/>
              <a:t>IoTbased</a:t>
            </a:r>
            <a:r>
              <a:rPr lang="en-GB"/>
              <a:t> Measurement for Smart Agriculture,” 2020 IEEE Int. Work. </a:t>
            </a:r>
            <a:r>
              <a:rPr lang="en-GB" err="1"/>
              <a:t>Metrol</a:t>
            </a:r>
            <a:r>
              <a:rPr lang="en-GB"/>
              <a:t>. Agric. For. </a:t>
            </a:r>
            <a:r>
              <a:rPr lang="en-GB" err="1"/>
              <a:t>MetroAgriFor</a:t>
            </a:r>
            <a:r>
              <a:rPr lang="en-GB"/>
              <a:t> 2020 - Proc., pp. 68–72, 2020, </a:t>
            </a:r>
            <a:r>
              <a:rPr lang="en-GB" err="1"/>
              <a:t>doi</a:t>
            </a:r>
            <a:r>
              <a:rPr lang="en-GB"/>
              <a:t>: 10.1109/MetroAgriFor50201.2020.9277546.</a:t>
            </a:r>
          </a:p>
          <a:p>
            <a:r>
              <a:rPr lang="en-US"/>
              <a:t>[4] D. Cooley, R. M. Maxwell, and S. M. Smith, “Center Pivot Irrigation Systems and Where to Find Them: A Deep Learning Approach to Provide Inputs to Hydrologic and Economic Models,” Front. Water, vol. 3, Dec. 2021, </a:t>
            </a:r>
            <a:r>
              <a:rPr lang="en-US" err="1"/>
              <a:t>doi</a:t>
            </a:r>
            <a:r>
              <a:rPr lang="en-US"/>
              <a:t>: 10.3389/frwa.2021.786016.</a:t>
            </a:r>
          </a:p>
          <a:p>
            <a:r>
              <a:rPr lang="en-GB"/>
              <a:t>[5] C. Cruz Ulloa, A. Krus, A. Barrientos, J. del Cerro, and C. Valero, “Robotic Fertilization in Strip Cropping using a CNN Vegetables Detection-Characterization Method,” </a:t>
            </a:r>
            <a:r>
              <a:rPr lang="en-GB" err="1"/>
              <a:t>Comput</a:t>
            </a:r>
            <a:r>
              <a:rPr lang="en-GB"/>
              <a:t>. Electron. Agric., vol. 193, no. January, p. 106684, 2022, </a:t>
            </a:r>
            <a:r>
              <a:rPr lang="en-GB" err="1"/>
              <a:t>doi</a:t>
            </a:r>
            <a:r>
              <a:rPr lang="en-GB"/>
              <a:t>: 10.1016/j.compag.2022.106684.</a:t>
            </a:r>
          </a:p>
          <a:p>
            <a:r>
              <a:rPr lang="en-GB"/>
              <a:t>[6]</a:t>
            </a:r>
            <a:r>
              <a:rPr lang="en-GB">
                <a:ea typeface="+mn-lt"/>
                <a:cs typeface="+mn-lt"/>
              </a:rPr>
              <a:t>“Greenhouse Irrigation - What’s the best watering system? | Greenhouse Emporium.” https://greenhouseemporium.com/blogs/greenhouse-gardening/greenhouse-irrigationsystems/ (accessed Mar. 20, 2023).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97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6CB97A-5480-C734-5E4E-4C2E7D8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13BFB-7180-7E47-6CF9-D1311071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9DCD0-6B9C-10DC-5EA1-B8839928AAF9}"/>
              </a:ext>
            </a:extLst>
          </p:cNvPr>
          <p:cNvSpPr txBox="1"/>
          <p:nvPr/>
        </p:nvSpPr>
        <p:spPr>
          <a:xfrm>
            <a:off x="3046828" y="2828835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0338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EA0AD6-D0F0-F285-8245-ADD555432F5F}"/>
              </a:ext>
            </a:extLst>
          </p:cNvPr>
          <p:cNvSpPr txBox="1">
            <a:spLocks/>
          </p:cNvSpPr>
          <p:nvPr/>
        </p:nvSpPr>
        <p:spPr>
          <a:xfrm>
            <a:off x="1479572" y="2306126"/>
            <a:ext cx="5334000" cy="26138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IT19973470</a:t>
            </a:r>
            <a:br>
              <a:rPr lang="en-US" b="1"/>
            </a:br>
            <a:r>
              <a:rPr lang="en-US" b="1"/>
              <a:t>Gunawardana I.I.E</a:t>
            </a:r>
            <a:br>
              <a:rPr lang="en-US" b="1"/>
            </a:br>
            <a:br>
              <a:rPr lang="en-US"/>
            </a:br>
            <a:r>
              <a:rPr lang="en-US" b="1"/>
              <a:t>Software Engineering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3A44E4-32E5-D193-AC97-ACC7C167C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8"/>
            <a:ext cx="1371600" cy="134291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8D95F8-65F6-5FAB-4091-1A2C4486BEF1}"/>
              </a:ext>
            </a:extLst>
          </p:cNvPr>
          <p:cNvGraphicFramePr/>
          <p:nvPr/>
        </p:nvGraphicFramePr>
        <p:xfrm>
          <a:off x="6933513" y="1450753"/>
          <a:ext cx="4552272" cy="395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3826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9DF2F-DD14-3A0D-0FDC-AEB95CFB4D2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Perera P.V.Y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  <a:r>
              <a:rPr lang="en-US" sz="1800">
                <a:solidFill>
                  <a:schemeClr val="tx1"/>
                </a:solidFill>
              </a:rPr>
              <a:t>  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61633E4-77B8-525E-765B-F0ED6ADB3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0DA6D7D-3706-FBB3-374D-6D68F99A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64400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IT20382476</a:t>
            </a:r>
            <a:br>
              <a:rPr lang="en-US" b="1"/>
            </a:br>
            <a:r>
              <a:rPr lang="en-US" b="1"/>
              <a:t>Perera P.V.Y </a:t>
            </a:r>
            <a:br>
              <a:rPr lang="en-US" b="1"/>
            </a:br>
            <a:br>
              <a:rPr lang="en-US"/>
            </a:br>
            <a:r>
              <a:rPr lang="en-US" sz="4000" b="1"/>
              <a:t>Data Science</a:t>
            </a:r>
            <a:endParaRPr lang="en-US" sz="400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49F943-F499-1BC9-27D9-9B7F6AB77006}"/>
              </a:ext>
            </a:extLst>
          </p:cNvPr>
          <p:cNvGraphicFramePr/>
          <p:nvPr/>
        </p:nvGraphicFramePr>
        <p:xfrm>
          <a:off x="7258483" y="1989647"/>
          <a:ext cx="4119239" cy="343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807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83991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IT20265410</a:t>
            </a:r>
            <a:br>
              <a:rPr lang="en-US" b="1"/>
            </a:br>
            <a:r>
              <a:rPr lang="en-US" b="1"/>
              <a:t>Premathilake H.T.M</a:t>
            </a:r>
            <a:br>
              <a:rPr lang="en-US" b="1"/>
            </a:br>
            <a:br>
              <a:rPr lang="en-US"/>
            </a:br>
            <a:r>
              <a:rPr lang="en-US" sz="4000" b="1"/>
              <a:t>Information Technology</a:t>
            </a:r>
            <a:endParaRPr lang="en-US" sz="4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9FE4B5-BB04-34F7-8735-C5D3032EA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9263F2-F042-E357-8672-BB55E46DB93D}"/>
              </a:ext>
            </a:extLst>
          </p:cNvPr>
          <p:cNvGraphicFramePr/>
          <p:nvPr/>
        </p:nvGraphicFramePr>
        <p:xfrm>
          <a:off x="7090117" y="1945052"/>
          <a:ext cx="3961653" cy="3028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16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056F267-1E83-4D7A-75E9-8B05E92F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A7A15C-5DD3-7E0D-8561-6486EB44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ADD62-224D-44A9-064D-EBA67B033D5B}"/>
              </a:ext>
            </a:extLst>
          </p:cNvPr>
          <p:cNvSpPr txBox="1"/>
          <p:nvPr/>
        </p:nvSpPr>
        <p:spPr>
          <a:xfrm>
            <a:off x="2393283" y="-14068"/>
            <a:ext cx="72174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System Components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526267-C5B1-E879-CEBF-031FEA3F22F0}"/>
              </a:ext>
            </a:extLst>
          </p:cNvPr>
          <p:cNvGrpSpPr/>
          <p:nvPr/>
        </p:nvGrpSpPr>
        <p:grpSpPr>
          <a:xfrm>
            <a:off x="1400824" y="1355755"/>
            <a:ext cx="9509760" cy="4720059"/>
            <a:chOff x="731520" y="592183"/>
            <a:chExt cx="9509760" cy="47200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10DC6C-095E-D6AC-52F5-9740968726C1}"/>
                </a:ext>
              </a:extLst>
            </p:cNvPr>
            <p:cNvSpPr/>
            <p:nvPr/>
          </p:nvSpPr>
          <p:spPr>
            <a:xfrm>
              <a:off x="731520" y="592183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C000"/>
                  </a:solidFill>
                </a:rPr>
                <a:t>Motor Controller</a:t>
              </a:r>
            </a:p>
            <a:p>
              <a:pPr algn="ctr"/>
              <a:r>
                <a:rPr lang="en-US" b="1">
                  <a:solidFill>
                    <a:srgbClr val="00B050"/>
                  </a:solidFill>
                </a:rPr>
                <a:t>Arduino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5CA607-88FC-1F7F-9FD1-A21729D509F0}"/>
                </a:ext>
              </a:extLst>
            </p:cNvPr>
            <p:cNvSpPr/>
            <p:nvPr/>
          </p:nvSpPr>
          <p:spPr>
            <a:xfrm>
              <a:off x="4297680" y="605246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C000"/>
                  </a:solidFill>
                </a:rPr>
                <a:t>Arm Controller</a:t>
              </a:r>
            </a:p>
            <a:p>
              <a:pPr algn="ctr"/>
              <a:r>
                <a:rPr lang="en-US" b="1">
                  <a:solidFill>
                    <a:srgbClr val="00B050"/>
                  </a:solidFill>
                </a:rPr>
                <a:t>Arduino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D03090-2402-EACF-4235-0CB02FD5CB08}"/>
                </a:ext>
              </a:extLst>
            </p:cNvPr>
            <p:cNvSpPr/>
            <p:nvPr/>
          </p:nvSpPr>
          <p:spPr>
            <a:xfrm>
              <a:off x="7863840" y="605246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FFC000"/>
                  </a:solidFill>
                </a:rPr>
                <a:t>Pump Controller</a:t>
              </a:r>
            </a:p>
            <a:p>
              <a:pPr algn="ctr"/>
              <a:r>
                <a:rPr lang="en-US" b="1">
                  <a:solidFill>
                    <a:srgbClr val="00B050"/>
                  </a:solidFill>
                </a:rPr>
                <a:t>Arduino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CDB2CE-90D8-47C7-5847-5E63E237EEB6}"/>
                </a:ext>
              </a:extLst>
            </p:cNvPr>
            <p:cNvSpPr/>
            <p:nvPr/>
          </p:nvSpPr>
          <p:spPr>
            <a:xfrm>
              <a:off x="4297680" y="2573383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D204C3"/>
                  </a:solidFill>
                </a:rPr>
                <a:t>Raspberry 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D940B7-99A8-5A48-DA8F-2C2C4470D6A5}"/>
                </a:ext>
              </a:extLst>
            </p:cNvPr>
            <p:cNvSpPr/>
            <p:nvPr/>
          </p:nvSpPr>
          <p:spPr>
            <a:xfrm>
              <a:off x="4297680" y="4598139"/>
              <a:ext cx="2377440" cy="71410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rgbClr val="0070C0"/>
                  </a:solidFill>
                </a:rPr>
                <a:t>Ubuntu PC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7E5BAA-3CAA-3434-EFA3-6A2935E575D1}"/>
                </a:ext>
              </a:extLst>
            </p:cNvPr>
            <p:cNvCxnSpPr/>
            <p:nvPr/>
          </p:nvCxnSpPr>
          <p:spPr>
            <a:xfrm>
              <a:off x="1920240" y="1445623"/>
              <a:ext cx="2634343" cy="104502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5A2A33-9811-E2FD-7915-E610D9617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2091" y="1445623"/>
              <a:ext cx="2386149" cy="104502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A100FB-768A-B97D-8093-AB1E43BA7824}"/>
                </a:ext>
              </a:extLst>
            </p:cNvPr>
            <p:cNvCxnSpPr/>
            <p:nvPr/>
          </p:nvCxnSpPr>
          <p:spPr>
            <a:xfrm>
              <a:off x="5486400" y="1445623"/>
              <a:ext cx="0" cy="104502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FDCEFCC-58F2-5243-935A-6C1F701A8B0D}"/>
                </a:ext>
              </a:extLst>
            </p:cNvPr>
            <p:cNvCxnSpPr/>
            <p:nvPr/>
          </p:nvCxnSpPr>
          <p:spPr>
            <a:xfrm>
              <a:off x="5482046" y="3429000"/>
              <a:ext cx="0" cy="1045028"/>
            </a:xfrm>
            <a:prstGeom prst="line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2682E7-D4D6-E096-BEA5-C63DE69B31F1}"/>
                </a:ext>
              </a:extLst>
            </p:cNvPr>
            <p:cNvSpPr txBox="1"/>
            <p:nvPr/>
          </p:nvSpPr>
          <p:spPr>
            <a:xfrm>
              <a:off x="1055914" y="4753106"/>
              <a:ext cx="1406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3 Cameras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53697E-EF2C-1025-7743-CCA4EB155D1E}"/>
                </a:ext>
              </a:extLst>
            </p:cNvPr>
            <p:cNvCxnSpPr/>
            <p:nvPr/>
          </p:nvCxnSpPr>
          <p:spPr>
            <a:xfrm>
              <a:off x="2360023" y="4955190"/>
              <a:ext cx="163721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87EDDA-4386-AD20-200C-4A813B8E8421}"/>
                </a:ext>
              </a:extLst>
            </p:cNvPr>
            <p:cNvSpPr txBox="1"/>
            <p:nvPr/>
          </p:nvSpPr>
          <p:spPr>
            <a:xfrm>
              <a:off x="1920240" y="1968137"/>
              <a:ext cx="108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USB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FA14E6-5BB5-A838-E6D0-2D6D962D51C5}"/>
                </a:ext>
              </a:extLst>
            </p:cNvPr>
            <p:cNvSpPr txBox="1"/>
            <p:nvPr/>
          </p:nvSpPr>
          <p:spPr>
            <a:xfrm>
              <a:off x="7332617" y="1967355"/>
              <a:ext cx="108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USB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ADC1AE-3066-D2D4-CB71-02D2EAABFAEC}"/>
                </a:ext>
              </a:extLst>
            </p:cNvPr>
            <p:cNvSpPr txBox="1"/>
            <p:nvPr/>
          </p:nvSpPr>
          <p:spPr>
            <a:xfrm>
              <a:off x="5257801" y="1782689"/>
              <a:ext cx="108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USB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097FA-BCB0-ED35-753F-EC72A1A54A03}"/>
                </a:ext>
              </a:extLst>
            </p:cNvPr>
            <p:cNvSpPr txBox="1"/>
            <p:nvPr/>
          </p:nvSpPr>
          <p:spPr>
            <a:xfrm>
              <a:off x="5482046" y="3766848"/>
              <a:ext cx="108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6">
                      <a:lumMod val="75000"/>
                    </a:schemeClr>
                  </a:solidFill>
                </a:rPr>
                <a:t>ROS </a:t>
              </a:r>
              <a:r>
                <a:rPr lang="en-US" err="1">
                  <a:solidFill>
                    <a:schemeClr val="accent6">
                      <a:lumMod val="75000"/>
                    </a:schemeClr>
                  </a:solidFill>
                </a:rPr>
                <a:t>Wifi</a:t>
              </a:r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465071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87" y="2122063"/>
            <a:ext cx="5334000" cy="2613874"/>
          </a:xfrm>
        </p:spPr>
        <p:txBody>
          <a:bodyPr>
            <a:normAutofit/>
          </a:bodyPr>
          <a:lstStyle/>
          <a:p>
            <a:pPr rtl="0"/>
            <a:r>
              <a:rPr lang="en-US" b="1"/>
              <a:t>IT20011970</a:t>
            </a:r>
            <a:br>
              <a:rPr lang="en-US" b="1"/>
            </a:br>
            <a:r>
              <a:rPr lang="en-US" b="1" err="1"/>
              <a:t>Bamunusinghe</a:t>
            </a:r>
            <a:r>
              <a:rPr lang="en-US" b="1"/>
              <a:t> G.P</a:t>
            </a:r>
            <a:br>
              <a:rPr lang="en-US" b="1"/>
            </a:br>
            <a:br>
              <a:rPr lang="en-US"/>
            </a:br>
            <a:r>
              <a:rPr lang="en-US" sz="3600" b="1"/>
              <a:t>Software Engineering</a:t>
            </a:r>
            <a:endParaRPr lang="en-US" sz="3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7A5116-EB84-FD68-47F4-2E346180980C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C1C0D5-DD18-46F3-7519-799DA90DE442}"/>
              </a:ext>
            </a:extLst>
          </p:cNvPr>
          <p:cNvGraphicFramePr/>
          <p:nvPr/>
        </p:nvGraphicFramePr>
        <p:xfrm>
          <a:off x="6449824" y="1352337"/>
          <a:ext cx="4762946" cy="4141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4757157-4C85-D799-454D-E5BA46692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6CB97A-5480-C734-5E4E-4C2E7D8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13BFB-7180-7E47-6CF9-D1311071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9DCD0-6B9C-10DC-5EA1-B8839928AAF9}"/>
              </a:ext>
            </a:extLst>
          </p:cNvPr>
          <p:cNvSpPr txBox="1"/>
          <p:nvPr/>
        </p:nvSpPr>
        <p:spPr>
          <a:xfrm>
            <a:off x="3046828" y="2828835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580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6CB97A-5480-C734-5E4E-4C2E7D88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13BFB-7180-7E47-6CF9-D1311071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6B2130-80E3-E5E9-67DB-53DD3541B120}"/>
              </a:ext>
            </a:extLst>
          </p:cNvPr>
          <p:cNvSpPr txBox="1"/>
          <p:nvPr/>
        </p:nvSpPr>
        <p:spPr>
          <a:xfrm>
            <a:off x="3147646" y="2828835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839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056F267-1E83-4D7A-75E9-8B05E92F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A7A15C-5DD3-7E0D-8561-6486EB449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B8E5B0-B890-1821-2FD2-D946738D2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68" y="731429"/>
            <a:ext cx="10226863" cy="5752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ADD62-224D-44A9-064D-EBA67B033D5B}"/>
              </a:ext>
            </a:extLst>
          </p:cNvPr>
          <p:cNvSpPr txBox="1"/>
          <p:nvPr/>
        </p:nvSpPr>
        <p:spPr>
          <a:xfrm>
            <a:off x="2393283" y="-14068"/>
            <a:ext cx="72174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ROS Nodes Graphs</a:t>
            </a:r>
          </a:p>
        </p:txBody>
      </p:sp>
    </p:spTree>
    <p:extLst>
      <p:ext uri="{BB962C8B-B14F-4D97-AF65-F5344CB8AC3E}">
        <p14:creationId xmlns:p14="http://schemas.microsoft.com/office/powerpoint/2010/main" val="166652589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53F4C54-07C0-1D3B-D847-94093552A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34626-EA77-A87C-B7A4-6F0CE6493BE6}"/>
              </a:ext>
            </a:extLst>
          </p:cNvPr>
          <p:cNvSpPr txBox="1"/>
          <p:nvPr/>
        </p:nvSpPr>
        <p:spPr>
          <a:xfrm>
            <a:off x="2175277" y="0"/>
            <a:ext cx="85436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is liquid fertilization?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4869A-F4FE-B29C-A876-B901DF5BD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966882C4-BA08-304F-6AED-513CA18F3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32" y="1319173"/>
            <a:ext cx="8868975" cy="51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7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BC7B741-209A-02C9-AA12-B87CC32C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E78D7-A8D3-23D1-6D7F-05C71867D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F8CFBB1-890E-FFB5-AB42-04F51F983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756673"/>
            <a:ext cx="9620651" cy="56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4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89B7B1E-6DB8-BB80-1EA3-EFCF0CF39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CA7A1-63FB-630E-AC3C-19B715E3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037" y="0"/>
            <a:ext cx="3171092" cy="788426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ED90F-C97F-ABFC-3E72-F738A25BF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AA44C6-3CF1-9DBE-4DC5-F2474C5F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64923"/>
              </p:ext>
            </p:extLst>
          </p:nvPr>
        </p:nvGraphicFramePr>
        <p:xfrm>
          <a:off x="1661652" y="934402"/>
          <a:ext cx="8947355" cy="5090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933528">
                  <a:extLst>
                    <a:ext uri="{9D8B030D-6E8A-4147-A177-3AD203B41FA5}">
                      <a16:colId xmlns:a16="http://schemas.microsoft.com/office/drawing/2014/main" val="2225038412"/>
                    </a:ext>
                  </a:extLst>
                </a:gridCol>
                <a:gridCol w="3933528">
                  <a:extLst>
                    <a:ext uri="{9D8B030D-6E8A-4147-A177-3AD203B41FA5}">
                      <a16:colId xmlns:a16="http://schemas.microsoft.com/office/drawing/2014/main" val="1207991798"/>
                    </a:ext>
                  </a:extLst>
                </a:gridCol>
                <a:gridCol w="1080299">
                  <a:extLst>
                    <a:ext uri="{9D8B030D-6E8A-4147-A177-3AD203B41FA5}">
                      <a16:colId xmlns:a16="http://schemas.microsoft.com/office/drawing/2014/main" val="98889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Amount (LKR)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4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Rubber wheels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3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Sprocket, chain and wheel (gear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82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Iron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8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</a:rPr>
                        <a:t>Motors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1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</a:rPr>
                        <a:t>43A Motor drivers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5,400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0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42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12V 65Ah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97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12V 8Ah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90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Camera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1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Liquid nozzles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8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Servo motors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9,600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12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Total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/>
                        <a:t>220,000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7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8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FC5E3C4-05DD-79AB-B0F9-BABCF107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36A254-D0E5-69FC-8DD9-CFEB489C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854F83-55F1-6B8E-125A-278C9318481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F74ABE-AB51-C942-DD4C-D0340B7FE83F}"/>
              </a:ext>
            </a:extLst>
          </p:cNvPr>
          <p:cNvSpPr txBox="1">
            <a:spLocks/>
          </p:cNvSpPr>
          <p:nvPr/>
        </p:nvSpPr>
        <p:spPr>
          <a:xfrm>
            <a:off x="2155596" y="-3502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500">
                <a:solidFill>
                  <a:srgbClr val="000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Gannt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F50B5-976F-A033-18F1-3648D5234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7" b="859"/>
          <a:stretch/>
        </p:blipFill>
        <p:spPr>
          <a:xfrm>
            <a:off x="337627" y="675250"/>
            <a:ext cx="11591779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685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EA0AD6-D0F0-F285-8245-ADD555432F5F}"/>
              </a:ext>
            </a:extLst>
          </p:cNvPr>
          <p:cNvSpPr txBox="1">
            <a:spLocks/>
          </p:cNvSpPr>
          <p:nvPr/>
        </p:nvSpPr>
        <p:spPr>
          <a:xfrm>
            <a:off x="1479572" y="2306126"/>
            <a:ext cx="5334000" cy="26138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IT19973470</a:t>
            </a:r>
            <a:br>
              <a:rPr lang="en-US" b="1"/>
            </a:br>
            <a:r>
              <a:rPr lang="en-US" b="1" err="1"/>
              <a:t>Gunawardana</a:t>
            </a:r>
            <a:r>
              <a:rPr lang="en-US" b="1"/>
              <a:t> I.I.E</a:t>
            </a:r>
            <a:br>
              <a:rPr lang="en-US" b="1"/>
            </a:br>
            <a:br>
              <a:rPr lang="en-US"/>
            </a:br>
            <a:r>
              <a:rPr lang="en-US" b="1"/>
              <a:t>Software Engineering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3A44E4-32E5-D193-AC97-ACC7C167C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8D95F8-65F6-5FAB-4091-1A2C4486B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257357"/>
              </p:ext>
            </p:extLst>
          </p:nvPr>
        </p:nvGraphicFramePr>
        <p:xfrm>
          <a:off x="6933513" y="1450753"/>
          <a:ext cx="4552272" cy="3956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521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391C534-BCA5-1411-90BE-C33663B2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6D3C2D-EB1C-23EC-6B81-7266B1DA42CF}"/>
              </a:ext>
            </a:extLst>
          </p:cNvPr>
          <p:cNvSpPr txBox="1">
            <a:spLocks/>
          </p:cNvSpPr>
          <p:nvPr/>
        </p:nvSpPr>
        <p:spPr>
          <a:xfrm>
            <a:off x="2148840" y="79514"/>
            <a:ext cx="8458200" cy="602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Background &amp; Literature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93854-6E6F-F703-9B0F-E1A992263012}"/>
              </a:ext>
            </a:extLst>
          </p:cNvPr>
          <p:cNvSpPr txBox="1">
            <a:spLocks/>
          </p:cNvSpPr>
          <p:nvPr/>
        </p:nvSpPr>
        <p:spPr>
          <a:xfrm>
            <a:off x="469013" y="1689566"/>
            <a:ext cx="10470941" cy="3551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/>
              <a:t>How to drive the robot?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do the power management of the robot?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operate the robot with Raspberry Pi and Arduino?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operate the robot with ROS?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will the path navigation drive the robot autonomous?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1F2F-8133-9036-2372-29CADF5F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C8B69A-A367-F1BB-8549-DCCE2300105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1734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43C6F8-DB2A-F2DF-BC5B-012077A47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E20B3-FE62-3DB8-FA80-7D460440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85" y="64784"/>
            <a:ext cx="7058464" cy="692528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</a:t>
            </a:r>
            <a:r>
              <a:rPr lang="en-US" sz="4500" b="0" i="0" u="none" strike="noStrike" baseline="0">
                <a:solidFill>
                  <a:srgbClr val="000060"/>
                </a:solidFill>
                <a:latin typeface="Calibri" panose="020F0502020204030204" pitchFamily="34" charset="0"/>
              </a:rPr>
              <a:t> </a:t>
            </a:r>
            <a:r>
              <a:rPr lang="en-US" sz="4500">
                <a:solidFill>
                  <a:srgbClr val="000060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354D-F60E-A6CE-6264-277FB3D1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032"/>
            <a:ext cx="10515600" cy="1776334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>
                <a:ea typeface="+mj-ea"/>
                <a:cs typeface="+mj-cs"/>
              </a:rPr>
              <a:t>How to navigate the </a:t>
            </a:r>
            <a:r>
              <a:rPr lang="en-US" sz="3200" err="1">
                <a:ea typeface="+mj-ea"/>
                <a:cs typeface="+mj-cs"/>
              </a:rPr>
              <a:t>TeaBot</a:t>
            </a:r>
            <a:r>
              <a:rPr lang="en-US" sz="3200">
                <a:ea typeface="+mj-ea"/>
                <a:cs typeface="+mj-cs"/>
              </a:rPr>
              <a:t> efficient in off-road conditions with the computer vision guidance and maintain the power more effective?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E788E-79B4-6FED-1AF3-35B2D048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6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45EB432B-B33A-4CB8-57B0-0AB43093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55" y="3429000"/>
            <a:ext cx="2968885" cy="22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07841D-5F19-C182-B6BF-7C3DC95C89B0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Gunawardana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86609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D699E79-6C6D-EEF6-F5B4-5570DF0D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03A44E4-32E5-D193-AC97-ACC7C167C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64" y="0"/>
            <a:ext cx="1371600" cy="134291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8D95F8-65F6-5FAB-4091-1A2C4486B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239632"/>
              </p:ext>
            </p:extLst>
          </p:nvPr>
        </p:nvGraphicFramePr>
        <p:xfrm>
          <a:off x="-124264" y="2543951"/>
          <a:ext cx="2857601" cy="3022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D814136-4D7B-A7BC-7E8D-D1178D0EE8EC}"/>
              </a:ext>
            </a:extLst>
          </p:cNvPr>
          <p:cNvSpPr/>
          <p:nvPr/>
        </p:nvSpPr>
        <p:spPr>
          <a:xfrm>
            <a:off x="3734866" y="3738718"/>
            <a:ext cx="1498582" cy="1497561"/>
          </a:xfrm>
          <a:prstGeom prst="ellipse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000" b="-1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B47B66-30FC-D494-DB9D-0F2933EA40EE}"/>
              </a:ext>
            </a:extLst>
          </p:cNvPr>
          <p:cNvSpPr/>
          <p:nvPr/>
        </p:nvSpPr>
        <p:spPr>
          <a:xfrm>
            <a:off x="9726234" y="3579879"/>
            <a:ext cx="1498581" cy="1497560"/>
          </a:xfrm>
          <a:prstGeom prst="ellipse">
            <a:avLst/>
          </a:pr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624F24-E243-5753-C910-364561280C02}"/>
              </a:ext>
            </a:extLst>
          </p:cNvPr>
          <p:cNvSpPr/>
          <p:nvPr/>
        </p:nvSpPr>
        <p:spPr>
          <a:xfrm>
            <a:off x="6879421" y="3650740"/>
            <a:ext cx="1498581" cy="1497560"/>
          </a:xfrm>
          <a:prstGeom prst="ellipse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5CCEE-AF53-6809-5CD6-25D50CBC04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7220" y="806531"/>
            <a:ext cx="1751141" cy="1661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62C7E7-57A4-F0BA-62AF-3A7DCFC102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0306" y="819495"/>
            <a:ext cx="1768434" cy="1661796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A0CF6FC-EC17-67CA-1C40-256B8969E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886294"/>
              </p:ext>
            </p:extLst>
          </p:nvPr>
        </p:nvGraphicFramePr>
        <p:xfrm>
          <a:off x="2574251" y="702838"/>
          <a:ext cx="2956938" cy="3162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C8D39CB-4341-FE8E-8855-C462CBAB83DF}"/>
              </a:ext>
            </a:extLst>
          </p:cNvPr>
          <p:cNvSpPr txBox="1"/>
          <p:nvPr/>
        </p:nvSpPr>
        <p:spPr>
          <a:xfrm>
            <a:off x="1914147" y="2488403"/>
            <a:ext cx="28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Supervisor: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Ms.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Shashika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Lokuliyana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F3ED9-4992-BA7F-D0BB-CACEB1D0D7DD}"/>
              </a:ext>
            </a:extLst>
          </p:cNvPr>
          <p:cNvSpPr txBox="1"/>
          <p:nvPr/>
        </p:nvSpPr>
        <p:spPr>
          <a:xfrm>
            <a:off x="5233448" y="2509416"/>
            <a:ext cx="266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Co-Supervisor: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Ms. Narmada Gamage 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693CC-5054-21D8-6504-5184F722B392}"/>
              </a:ext>
            </a:extLst>
          </p:cNvPr>
          <p:cNvSpPr txBox="1"/>
          <p:nvPr/>
        </p:nvSpPr>
        <p:spPr>
          <a:xfrm>
            <a:off x="8260751" y="2488396"/>
            <a:ext cx="293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External Supervisor: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Mr. Rajitha de Silva 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3ECC3-6B41-33DC-A7EA-2B1DED4009D5}"/>
              </a:ext>
            </a:extLst>
          </p:cNvPr>
          <p:cNvSpPr txBox="1"/>
          <p:nvPr/>
        </p:nvSpPr>
        <p:spPr>
          <a:xfrm>
            <a:off x="543404" y="5444836"/>
            <a:ext cx="1936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IT19973470</a:t>
            </a:r>
            <a:br>
              <a:rPr lang="en-US" b="1" dirty="0"/>
            </a:br>
            <a:r>
              <a:rPr lang="en-US" dirty="0" err="1"/>
              <a:t>Gunawardana</a:t>
            </a:r>
            <a:r>
              <a:rPr lang="en-US" dirty="0"/>
              <a:t> I.I.E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91A56D-967C-D981-E43F-D509B6393C1C}"/>
              </a:ext>
            </a:extLst>
          </p:cNvPr>
          <p:cNvSpPr txBox="1"/>
          <p:nvPr/>
        </p:nvSpPr>
        <p:spPr>
          <a:xfrm>
            <a:off x="3831792" y="5444836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IT20382476</a:t>
            </a:r>
            <a:br>
              <a:rPr lang="en-US" b="1"/>
            </a:br>
            <a:r>
              <a:rPr lang="en-US"/>
              <a:t>Perera P.V.Y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94805-1137-CA19-9D10-AB7A9C9AED50}"/>
              </a:ext>
            </a:extLst>
          </p:cNvPr>
          <p:cNvSpPr txBox="1"/>
          <p:nvPr/>
        </p:nvSpPr>
        <p:spPr>
          <a:xfrm>
            <a:off x="6553424" y="5444835"/>
            <a:ext cx="205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IT20265410</a:t>
            </a:r>
            <a:br>
              <a:rPr lang="en-US" b="1"/>
            </a:br>
            <a:r>
              <a:rPr lang="en-US"/>
              <a:t>Premathilake H.T.M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14608-4DA8-809D-AC90-8863378583E2}"/>
              </a:ext>
            </a:extLst>
          </p:cNvPr>
          <p:cNvSpPr txBox="1"/>
          <p:nvPr/>
        </p:nvSpPr>
        <p:spPr>
          <a:xfrm>
            <a:off x="9552726" y="5444835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IT20011970</a:t>
            </a:r>
            <a:br>
              <a:rPr lang="en-US" b="1"/>
            </a:br>
            <a:r>
              <a:rPr lang="en-US" err="1"/>
              <a:t>Bamunusinghe</a:t>
            </a:r>
            <a:r>
              <a:rPr lang="en-US"/>
              <a:t> G.P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925E91-3ACD-E7A5-3C58-EC1D6671116B}"/>
              </a:ext>
            </a:extLst>
          </p:cNvPr>
          <p:cNvSpPr txBox="1">
            <a:spLocks/>
          </p:cNvSpPr>
          <p:nvPr/>
        </p:nvSpPr>
        <p:spPr>
          <a:xfrm>
            <a:off x="2347913" y="7724"/>
            <a:ext cx="2423835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67313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3464A8-1F67-811F-5EB9-2983CCA6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236C-8EBA-C8CC-7FCE-8E3047A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7343952" cy="68995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CE7C-F645-FD48-7258-9F3BBD863131}"/>
              </a:ext>
            </a:extLst>
          </p:cNvPr>
          <p:cNvSpPr txBox="1"/>
          <p:nvPr/>
        </p:nvSpPr>
        <p:spPr>
          <a:xfrm>
            <a:off x="417604" y="1151453"/>
            <a:ext cx="11774078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Main Objective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>
                <a:ea typeface="+mj-ea"/>
                <a:cs typeface="+mj-cs"/>
              </a:rPr>
              <a:t>Develop the robot controller of the </a:t>
            </a:r>
            <a:r>
              <a:rPr lang="en-US" sz="2800" err="1">
                <a:ea typeface="+mj-ea"/>
                <a:cs typeface="+mj-cs"/>
              </a:rPr>
              <a:t>TeaBot</a:t>
            </a:r>
            <a:r>
              <a:rPr lang="en-US" sz="2800">
                <a:ea typeface="+mj-ea"/>
                <a:cs typeface="+mj-cs"/>
              </a:rPr>
              <a:t> to navigate in off-road conditions with the computer vision guidance</a:t>
            </a:r>
            <a:r>
              <a:rPr lang="en-US" sz="2800"/>
              <a:t>.</a:t>
            </a:r>
            <a:endParaRPr lang="en-US" sz="2600"/>
          </a:p>
          <a:p>
            <a:pPr marL="0" indent="0">
              <a:buNone/>
            </a:pPr>
            <a:endParaRPr lang="en-US" sz="2600"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Sub-Objectives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Design the robot chassis to easily drive, easy to handle and consume low power and low cost to build.</a:t>
            </a:r>
            <a:endParaRPr lang="en-US" sz="260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Navigate the robot with the </a:t>
            </a:r>
            <a:r>
              <a:rPr lang="en-US" sz="2600">
                <a:ea typeface="Times New Roman" panose="02020603050405020304" pitchFamily="18" charset="0"/>
                <a:cs typeface="Iskoola Pota" panose="020B0502040204020203" pitchFamily="34" charset="0"/>
              </a:rPr>
              <a:t>Twist </a:t>
            </a: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library for the given linear velocity to go forward and backward and angles to steer.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600">
                <a:effectLst/>
                <a:ea typeface="Times New Roman" panose="02020603050405020304" pitchFamily="18" charset="0"/>
                <a:cs typeface="Iskoola Pota" panose="020B0502040204020203" pitchFamily="34" charset="0"/>
              </a:rPr>
              <a:t>Read the coordinates given by the computer vision to navigate the robot in the track and manual control if needed.</a:t>
            </a:r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3E65-602D-6C60-4DF5-8892E35FA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28202A-E396-A4D6-6530-7434B828308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348238-9210-DD20-380C-99AB11FC118C}"/>
              </a:ext>
            </a:extLst>
          </p:cNvPr>
          <p:cNvSpPr txBox="1">
            <a:spLocks/>
          </p:cNvSpPr>
          <p:nvPr/>
        </p:nvSpPr>
        <p:spPr>
          <a:xfrm>
            <a:off x="838200" y="1821314"/>
            <a:ext cx="10932886" cy="28717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8692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639F9E4-9C77-FB19-FEAB-A9CA1A3D5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6A1694-E40C-23D4-AEE4-29A58B527F07}"/>
              </a:ext>
            </a:extLst>
          </p:cNvPr>
          <p:cNvSpPr txBox="1"/>
          <p:nvPr/>
        </p:nvSpPr>
        <p:spPr>
          <a:xfrm>
            <a:off x="2216634" y="0"/>
            <a:ext cx="9907571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Hardware - Robot Chassis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6 inches wheels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Wiper motors (2 to 10 amps)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Bicycle sprocket wheels (18 and 16)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Bicycle chains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Box bar + flat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BTS7960 motor drivers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Arduino Nano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Raspberry Pi 4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12V 35A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12V 8A 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Cost – Rs. 178000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3489F-DC8E-C82B-20C1-9CBD8B46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60FB80-2B00-6658-2A79-D1E06D1BCD1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10742726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639F9E4-9C77-FB19-FEAB-A9CA1A3D5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2D300-D3B0-3074-93FE-A8AFCE9A97AF}"/>
              </a:ext>
            </a:extLst>
          </p:cNvPr>
          <p:cNvSpPr txBox="1"/>
          <p:nvPr/>
        </p:nvSpPr>
        <p:spPr>
          <a:xfrm>
            <a:off x="618978" y="121184"/>
            <a:ext cx="11394832" cy="5720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		Hardware - Robot Chassis</a:t>
            </a:r>
            <a:endParaRPr lang="en-US" sz="45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Move forward or backward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Set the speed to drive (Twist)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Steering according to the given angles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Turn left or right while driving forward or backward (Twist)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Skid steer to left or right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Smooth driving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Optimized to protect the motors from sudden start or stop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One dedicated battery for the motors for the maximum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Another dedicated battery for the drivers + Arduino + raspberry for a better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/>
              <a:t>Tested in a hard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3489F-DC8E-C82B-20C1-9CBD8B46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60FB80-2B00-6658-2A79-D1E06D1BCD1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289239564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31FEEC83-6FB5-F111-76A5-EA65B3D6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158E8-5DE1-4F46-B322-EA2CA45AE446}"/>
              </a:ext>
            </a:extLst>
          </p:cNvPr>
          <p:cNvSpPr txBox="1"/>
          <p:nvPr/>
        </p:nvSpPr>
        <p:spPr>
          <a:xfrm>
            <a:off x="827314" y="898475"/>
            <a:ext cx="10223863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Robot Chassis Size – 21 inches x 28 inches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0.3 m/s robot speed and carry 40kg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Uses 6 inches wheels and will change to 8 inches mud wheels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The motors are wiper motors since it is low speed, high torque and can carry large weight without getting stuck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The power distribution done by chain sprocket system to get the maximum torque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If the motors directly connect, need to add large wheels to increase ground clearance. The robot weight directly impact to the motor armature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Used 2 x 45A max motor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Used Raspberry pi and Arduino nano with ROS Noetic for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6ACA5-6BC3-29FE-80A7-0FEE4041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D15A78-153E-52B5-B619-416754D062D2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8A3DE-EE11-9D27-055B-273FF4DB2521}"/>
              </a:ext>
            </a:extLst>
          </p:cNvPr>
          <p:cNvSpPr txBox="1"/>
          <p:nvPr/>
        </p:nvSpPr>
        <p:spPr>
          <a:xfrm>
            <a:off x="2229729" y="50214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Hardware</a:t>
            </a:r>
            <a:r>
              <a:rPr lang="en-US" sz="1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- Robot Chassis</a:t>
            </a:r>
          </a:p>
        </p:txBody>
      </p:sp>
    </p:spTree>
    <p:extLst>
      <p:ext uri="{BB962C8B-B14F-4D97-AF65-F5344CB8AC3E}">
        <p14:creationId xmlns:p14="http://schemas.microsoft.com/office/powerpoint/2010/main" val="92936761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0AEDB79-6758-2DC0-01B6-374EF67BF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0CBDFA-C726-F8C8-586F-79E0393E1DB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FAC30C-2EFC-D255-093C-F442484B1777}"/>
              </a:ext>
            </a:extLst>
          </p:cNvPr>
          <p:cNvSpPr txBox="1"/>
          <p:nvPr/>
        </p:nvSpPr>
        <p:spPr>
          <a:xfrm>
            <a:off x="2647808" y="2719705"/>
            <a:ext cx="62787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System Overview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2ADF6-439B-53A6-98B7-2457AED7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985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1E09ED5-6474-26A6-F115-F4BB1C5C602F}"/>
              </a:ext>
            </a:extLst>
          </p:cNvPr>
          <p:cNvSpPr/>
          <p:nvPr/>
        </p:nvSpPr>
        <p:spPr>
          <a:xfrm>
            <a:off x="9171988" y="130629"/>
            <a:ext cx="2821575" cy="6587421"/>
          </a:xfrm>
          <a:prstGeom prst="rect">
            <a:avLst/>
          </a:prstGeom>
          <a:noFill/>
          <a:ln w="57150">
            <a:solidFill>
              <a:srgbClr val="EB0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782805-67FD-F293-52B2-A7BE53656154}"/>
              </a:ext>
            </a:extLst>
          </p:cNvPr>
          <p:cNvCxnSpPr>
            <a:cxnSpLocks/>
          </p:cNvCxnSpPr>
          <p:nvPr/>
        </p:nvCxnSpPr>
        <p:spPr>
          <a:xfrm>
            <a:off x="8202676" y="866849"/>
            <a:ext cx="9693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4B89D95-1BCA-258E-8BEB-720B4C28BC08}"/>
              </a:ext>
            </a:extLst>
          </p:cNvPr>
          <p:cNvCxnSpPr>
            <a:cxnSpLocks/>
            <a:stCxn id="109" idx="1"/>
            <a:endCxn id="83" idx="0"/>
          </p:cNvCxnSpPr>
          <p:nvPr/>
        </p:nvCxnSpPr>
        <p:spPr>
          <a:xfrm rot="10800000" flipV="1">
            <a:off x="5484047" y="868623"/>
            <a:ext cx="1218103" cy="495804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145011-1893-0A73-05B5-2DD8A1A8A4D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924184" y="3589517"/>
            <a:ext cx="1713452" cy="1263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8A078EE-0AD5-E7AB-C801-0EDC615F617B}"/>
              </a:ext>
            </a:extLst>
          </p:cNvPr>
          <p:cNvCxnSpPr>
            <a:cxnSpLocks/>
          </p:cNvCxnSpPr>
          <p:nvPr/>
        </p:nvCxnSpPr>
        <p:spPr>
          <a:xfrm rot="10800000">
            <a:off x="3537681" y="702017"/>
            <a:ext cx="1320995" cy="1222464"/>
          </a:xfrm>
          <a:prstGeom prst="bentConnector3">
            <a:avLst/>
          </a:prstGeom>
          <a:ln w="19050">
            <a:solidFill>
              <a:srgbClr val="FF8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D211CC-AEE6-EDB0-7894-B509CFE3EFCA}"/>
              </a:ext>
            </a:extLst>
          </p:cNvPr>
          <p:cNvCxnSpPr>
            <a:cxnSpLocks/>
          </p:cNvCxnSpPr>
          <p:nvPr/>
        </p:nvCxnSpPr>
        <p:spPr>
          <a:xfrm>
            <a:off x="3526357" y="1924481"/>
            <a:ext cx="718449" cy="0"/>
          </a:xfrm>
          <a:prstGeom prst="line">
            <a:avLst/>
          </a:prstGeom>
          <a:ln w="19050">
            <a:solidFill>
              <a:srgbClr val="FF8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07628F6-C9E3-F858-5765-D64E59BD3DA6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 flipV="1">
            <a:off x="3469436" y="5091350"/>
            <a:ext cx="1384605" cy="1251925"/>
          </a:xfrm>
          <a:prstGeom prst="bentConnector3">
            <a:avLst/>
          </a:prstGeom>
          <a:ln w="19050">
            <a:solidFill>
              <a:srgbClr val="FF8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C9F415-CAE1-046B-9B4D-928ADEB366FB}"/>
              </a:ext>
            </a:extLst>
          </p:cNvPr>
          <p:cNvCxnSpPr>
            <a:cxnSpLocks/>
          </p:cNvCxnSpPr>
          <p:nvPr/>
        </p:nvCxnSpPr>
        <p:spPr>
          <a:xfrm>
            <a:off x="3479546" y="5092010"/>
            <a:ext cx="718449" cy="0"/>
          </a:xfrm>
          <a:prstGeom prst="line">
            <a:avLst/>
          </a:prstGeom>
          <a:ln w="19050">
            <a:solidFill>
              <a:srgbClr val="FF8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F97682B-0E81-A5A0-DE8F-438BCDCF888B}"/>
              </a:ext>
            </a:extLst>
          </p:cNvPr>
          <p:cNvCxnSpPr>
            <a:cxnSpLocks/>
            <a:stCxn id="53" idx="3"/>
            <a:endCxn id="118" idx="2"/>
          </p:cNvCxnSpPr>
          <p:nvPr/>
        </p:nvCxnSpPr>
        <p:spPr>
          <a:xfrm flipV="1">
            <a:off x="1610246" y="2864669"/>
            <a:ext cx="3768490" cy="617752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17B6AF-9706-5552-85E4-26459E7295EC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>
          <a:xfrm>
            <a:off x="5378736" y="2864669"/>
            <a:ext cx="217" cy="13628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E22988E-7984-AD8F-1BE7-1B6982411E88}"/>
              </a:ext>
            </a:extLst>
          </p:cNvPr>
          <p:cNvCxnSpPr>
            <a:cxnSpLocks/>
            <a:endCxn id="83" idx="3"/>
          </p:cNvCxnSpPr>
          <p:nvPr/>
        </p:nvCxnSpPr>
        <p:spPr>
          <a:xfrm rot="16200000" flipV="1">
            <a:off x="6068298" y="2030917"/>
            <a:ext cx="1171537" cy="1089299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DF698E4-B4B4-CF9F-3A44-8B57B9376743}"/>
              </a:ext>
            </a:extLst>
          </p:cNvPr>
          <p:cNvCxnSpPr>
            <a:cxnSpLocks/>
            <a:endCxn id="84" idx="3"/>
          </p:cNvCxnSpPr>
          <p:nvPr/>
        </p:nvCxnSpPr>
        <p:spPr>
          <a:xfrm rot="10800000" flipV="1">
            <a:off x="6104781" y="4037355"/>
            <a:ext cx="1092066" cy="1053996"/>
          </a:xfrm>
          <a:prstGeom prst="bentConnector3">
            <a:avLst>
              <a:gd name="adj1" fmla="val -183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C006A8B-5802-0765-F5B8-F736C59777D8}"/>
              </a:ext>
            </a:extLst>
          </p:cNvPr>
          <p:cNvSpPr txBox="1"/>
          <p:nvPr/>
        </p:nvSpPr>
        <p:spPr>
          <a:xfrm>
            <a:off x="7993870" y="3292672"/>
            <a:ext cx="815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B050"/>
                </a:solidFill>
              </a:rPr>
              <a:t>Serial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33B328-DE8D-E52D-E8B5-A91D13B4E2DB}"/>
              </a:ext>
            </a:extLst>
          </p:cNvPr>
          <p:cNvSpPr txBox="1"/>
          <p:nvPr/>
        </p:nvSpPr>
        <p:spPr>
          <a:xfrm>
            <a:off x="2796588" y="2916189"/>
            <a:ext cx="1526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(35A)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2996C8-D819-F20C-0831-6ADD045CCECF}"/>
              </a:ext>
            </a:extLst>
          </p:cNvPr>
          <p:cNvSpPr txBox="1"/>
          <p:nvPr/>
        </p:nvSpPr>
        <p:spPr>
          <a:xfrm rot="5400000">
            <a:off x="7033815" y="1891991"/>
            <a:ext cx="1394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(8A)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2BC36C-78ED-53FA-A426-6C48A8F17587}"/>
              </a:ext>
            </a:extLst>
          </p:cNvPr>
          <p:cNvSpPr txBox="1"/>
          <p:nvPr/>
        </p:nvSpPr>
        <p:spPr>
          <a:xfrm>
            <a:off x="5238819" y="306136"/>
            <a:ext cx="142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(8A)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23D1FB-BBF0-4A6F-CD8F-5E770FFC8D65}"/>
              </a:ext>
            </a:extLst>
          </p:cNvPr>
          <p:cNvSpPr txBox="1"/>
          <p:nvPr/>
        </p:nvSpPr>
        <p:spPr>
          <a:xfrm rot="5400000">
            <a:off x="5071693" y="3257587"/>
            <a:ext cx="1220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(35A)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FFDBED-5C39-C7E6-6067-A76FF51B9376}"/>
              </a:ext>
            </a:extLst>
          </p:cNvPr>
          <p:cNvSpPr txBox="1"/>
          <p:nvPr/>
        </p:nvSpPr>
        <p:spPr>
          <a:xfrm>
            <a:off x="6208369" y="2030490"/>
            <a:ext cx="105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Data Line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794B90-C6D2-B1D6-E60A-CAF229D3D93D}"/>
              </a:ext>
            </a:extLst>
          </p:cNvPr>
          <p:cNvSpPr txBox="1"/>
          <p:nvPr/>
        </p:nvSpPr>
        <p:spPr>
          <a:xfrm>
            <a:off x="6078355" y="5069622"/>
            <a:ext cx="105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Data Line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439D7F-20D2-A6FA-5B36-31D8BED21BA9}"/>
              </a:ext>
            </a:extLst>
          </p:cNvPr>
          <p:cNvSpPr txBox="1"/>
          <p:nvPr/>
        </p:nvSpPr>
        <p:spPr>
          <a:xfrm rot="5400000">
            <a:off x="3764757" y="1127055"/>
            <a:ext cx="119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8585"/>
                </a:solidFill>
              </a:rPr>
              <a:t>PWM Line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A087571-51E2-B420-376D-A12EA685FC64}"/>
              </a:ext>
            </a:extLst>
          </p:cNvPr>
          <p:cNvSpPr txBox="1"/>
          <p:nvPr/>
        </p:nvSpPr>
        <p:spPr>
          <a:xfrm rot="5400000">
            <a:off x="3686513" y="5546244"/>
            <a:ext cx="1292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8585"/>
                </a:solidFill>
              </a:rPr>
              <a:t>PWM Line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80A2E9-CC98-330F-B7E9-B4E1FA58B2E0}"/>
              </a:ext>
            </a:extLst>
          </p:cNvPr>
          <p:cNvSpPr txBox="1"/>
          <p:nvPr/>
        </p:nvSpPr>
        <p:spPr>
          <a:xfrm>
            <a:off x="7928906" y="309762"/>
            <a:ext cx="118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(8A)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D6449DE-21B1-978D-F688-626722AFA5E6}"/>
              </a:ext>
            </a:extLst>
          </p:cNvPr>
          <p:cNvSpPr/>
          <p:nvPr/>
        </p:nvSpPr>
        <p:spPr>
          <a:xfrm>
            <a:off x="9637636" y="3161335"/>
            <a:ext cx="2219344" cy="8563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Robot Controller Node (Subscriber)</a:t>
            </a:r>
          </a:p>
        </p:txBody>
      </p:sp>
      <p:pic>
        <p:nvPicPr>
          <p:cNvPr id="43" name="Picture 42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57008DA-43C8-C90C-54C4-01BFCECA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057" y="257811"/>
            <a:ext cx="1887123" cy="509523"/>
          </a:xfrm>
          <a:prstGeom prst="rect">
            <a:avLst/>
          </a:prstGeom>
        </p:spPr>
      </p:pic>
      <p:pic>
        <p:nvPicPr>
          <p:cNvPr id="53" name="Picture 52" descr="A green battery with a red cap&#10;&#10;Description automatically generated with low confidence">
            <a:extLst>
              <a:ext uri="{FF2B5EF4-FFF2-40B4-BE49-F238E27FC236}">
                <a16:creationId xmlns:a16="http://schemas.microsoft.com/office/drawing/2014/main" id="{B58A1AEF-6568-8D1C-6B7E-D499F426A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15" y="2796555"/>
            <a:ext cx="1371731" cy="137173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FA9A2A0-8E68-600A-EE57-E9E3A0A4212B}"/>
              </a:ext>
            </a:extLst>
          </p:cNvPr>
          <p:cNvSpPr txBox="1"/>
          <p:nvPr/>
        </p:nvSpPr>
        <p:spPr>
          <a:xfrm>
            <a:off x="391941" y="4150866"/>
            <a:ext cx="105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50000"/>
                  </a:schemeClr>
                </a:solidFill>
              </a:rPr>
              <a:t>12V 35Ah</a:t>
            </a:r>
          </a:p>
        </p:txBody>
      </p:sp>
      <p:pic>
        <p:nvPicPr>
          <p:cNvPr id="83" name="Picture 82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76A4A2D9-0DBA-4D8E-67CD-26560343F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75" y="1364427"/>
            <a:ext cx="1250741" cy="1250741"/>
          </a:xfrm>
          <a:prstGeom prst="rect">
            <a:avLst/>
          </a:prstGeom>
        </p:spPr>
      </p:pic>
      <p:pic>
        <p:nvPicPr>
          <p:cNvPr id="84" name="Picture 83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7E120671-DD2A-698D-7A5E-27F999B40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40" y="4465980"/>
            <a:ext cx="1250741" cy="1250741"/>
          </a:xfrm>
          <a:prstGeom prst="rect">
            <a:avLst/>
          </a:prstGeom>
        </p:spPr>
      </p:pic>
      <p:pic>
        <p:nvPicPr>
          <p:cNvPr id="96" name="Picture 95" descr="A close-up of a motor&#10;&#10;Description automatically generated with low confidence">
            <a:extLst>
              <a:ext uri="{FF2B5EF4-FFF2-40B4-BE49-F238E27FC236}">
                <a16:creationId xmlns:a16="http://schemas.microsoft.com/office/drawing/2014/main" id="{117953BE-8C1A-B25B-5C81-F2C820DC7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10" y="53168"/>
            <a:ext cx="1439086" cy="963866"/>
          </a:xfrm>
          <a:prstGeom prst="rect">
            <a:avLst/>
          </a:prstGeom>
        </p:spPr>
      </p:pic>
      <p:pic>
        <p:nvPicPr>
          <p:cNvPr id="97" name="Picture 96" descr="A close-up of a motor&#10;&#10;Description automatically generated with low confidence">
            <a:extLst>
              <a:ext uri="{FF2B5EF4-FFF2-40B4-BE49-F238E27FC236}">
                <a16:creationId xmlns:a16="http://schemas.microsoft.com/office/drawing/2014/main" id="{9F6ACE9B-6725-3680-FFBF-F291A3830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35" y="1121268"/>
            <a:ext cx="1683870" cy="1127816"/>
          </a:xfrm>
          <a:prstGeom prst="rect">
            <a:avLst/>
          </a:prstGeom>
        </p:spPr>
      </p:pic>
      <p:pic>
        <p:nvPicPr>
          <p:cNvPr id="98" name="Picture 97" descr="A close-up of a motor&#10;&#10;Description automatically generated with low confidence">
            <a:extLst>
              <a:ext uri="{FF2B5EF4-FFF2-40B4-BE49-F238E27FC236}">
                <a16:creationId xmlns:a16="http://schemas.microsoft.com/office/drawing/2014/main" id="{76B43B6C-9D46-5CF8-B950-FDF427244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75" y="4290893"/>
            <a:ext cx="1683870" cy="1127816"/>
          </a:xfrm>
          <a:prstGeom prst="rect">
            <a:avLst/>
          </a:prstGeom>
        </p:spPr>
      </p:pic>
      <p:pic>
        <p:nvPicPr>
          <p:cNvPr id="99" name="Picture 98" descr="A close-up of a motor&#10;&#10;Description automatically generated with low confidence">
            <a:extLst>
              <a:ext uri="{FF2B5EF4-FFF2-40B4-BE49-F238E27FC236}">
                <a16:creationId xmlns:a16="http://schemas.microsoft.com/office/drawing/2014/main" id="{6462E2E4-383D-8734-C9BA-F51BB73DD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64" y="5563691"/>
            <a:ext cx="1683870" cy="1127816"/>
          </a:xfrm>
          <a:prstGeom prst="rect">
            <a:avLst/>
          </a:prstGeom>
        </p:spPr>
      </p:pic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1150040-3A3F-54B8-17EE-5B22D039EC02}"/>
              </a:ext>
            </a:extLst>
          </p:cNvPr>
          <p:cNvCxnSpPr>
            <a:cxnSpLocks/>
            <a:stCxn id="109" idx="3"/>
            <a:endCxn id="84" idx="2"/>
          </p:cNvCxnSpPr>
          <p:nvPr/>
        </p:nvCxnSpPr>
        <p:spPr>
          <a:xfrm flipH="1">
            <a:off x="5479411" y="868623"/>
            <a:ext cx="2447383" cy="4848098"/>
          </a:xfrm>
          <a:prstGeom prst="bentConnector4">
            <a:avLst>
              <a:gd name="adj1" fmla="val -32978"/>
              <a:gd name="adj2" fmla="val 10779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2FD78F6-C2C8-6BA2-8ABD-91ABA4B96025}"/>
              </a:ext>
            </a:extLst>
          </p:cNvPr>
          <p:cNvSpPr txBox="1"/>
          <p:nvPr/>
        </p:nvSpPr>
        <p:spPr>
          <a:xfrm>
            <a:off x="5446511" y="6105750"/>
            <a:ext cx="1495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Power Line (8A)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75D479-82AD-C545-3E5D-A0D324D2D8ED}"/>
              </a:ext>
            </a:extLst>
          </p:cNvPr>
          <p:cNvSpPr txBox="1"/>
          <p:nvPr/>
        </p:nvSpPr>
        <p:spPr>
          <a:xfrm>
            <a:off x="6427152" y="6642"/>
            <a:ext cx="1059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50000"/>
                  </a:schemeClr>
                </a:solidFill>
              </a:rPr>
              <a:t>12V 8Ah</a:t>
            </a:r>
          </a:p>
        </p:txBody>
      </p:sp>
      <p:pic>
        <p:nvPicPr>
          <p:cNvPr id="109" name="Picture 108" descr="A black battery with white text&#10;&#10;Description automatically generated with low confidence">
            <a:extLst>
              <a:ext uri="{FF2B5EF4-FFF2-40B4-BE49-F238E27FC236}">
                <a16:creationId xmlns:a16="http://schemas.microsoft.com/office/drawing/2014/main" id="{F6352D61-CF25-1398-91B3-B79BC8AF7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49" y="256300"/>
            <a:ext cx="1224645" cy="122464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77D933F-F33F-B951-E161-F5B0098793E4}"/>
              </a:ext>
            </a:extLst>
          </p:cNvPr>
          <p:cNvSpPr txBox="1"/>
          <p:nvPr/>
        </p:nvSpPr>
        <p:spPr>
          <a:xfrm>
            <a:off x="340079" y="311946"/>
            <a:ext cx="14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Motor Left Front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048FB5-A39D-6815-8E69-23FF2FECFF34}"/>
              </a:ext>
            </a:extLst>
          </p:cNvPr>
          <p:cNvSpPr txBox="1"/>
          <p:nvPr/>
        </p:nvSpPr>
        <p:spPr>
          <a:xfrm>
            <a:off x="4034750" y="2526115"/>
            <a:ext cx="268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BTS7960 Motor Driver (Left)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BBBC238-ABEB-778A-BD48-6D390194CA4C}"/>
              </a:ext>
            </a:extLst>
          </p:cNvPr>
          <p:cNvSpPr txBox="1"/>
          <p:nvPr/>
        </p:nvSpPr>
        <p:spPr>
          <a:xfrm>
            <a:off x="4034967" y="4227505"/>
            <a:ext cx="268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75000"/>
                  </a:schemeClr>
                </a:solidFill>
              </a:rPr>
              <a:t>BTS7960 Motor Driver (Right)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0B02D1-E914-5D38-3935-B3CCA380544E}"/>
              </a:ext>
            </a:extLst>
          </p:cNvPr>
          <p:cNvSpPr txBox="1"/>
          <p:nvPr/>
        </p:nvSpPr>
        <p:spPr>
          <a:xfrm>
            <a:off x="340079" y="1514840"/>
            <a:ext cx="1439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Motor Left Rear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33E5AD8-0419-5368-AD1A-63B3AA5AB36F}"/>
              </a:ext>
            </a:extLst>
          </p:cNvPr>
          <p:cNvSpPr txBox="1"/>
          <p:nvPr/>
        </p:nvSpPr>
        <p:spPr>
          <a:xfrm>
            <a:off x="198437" y="4754922"/>
            <a:ext cx="15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Motor Right Front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9FE4B8-03EA-A81D-1A78-849699659FD1}"/>
              </a:ext>
            </a:extLst>
          </p:cNvPr>
          <p:cNvSpPr txBox="1"/>
          <p:nvPr/>
        </p:nvSpPr>
        <p:spPr>
          <a:xfrm>
            <a:off x="210252" y="6025256"/>
            <a:ext cx="157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Motor Right Rear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1CFA93-BFD3-30E8-0AF7-BD99CABD09A1}"/>
              </a:ext>
            </a:extLst>
          </p:cNvPr>
          <p:cNvCxnSpPr>
            <a:cxnSpLocks/>
          </p:cNvCxnSpPr>
          <p:nvPr/>
        </p:nvCxnSpPr>
        <p:spPr>
          <a:xfrm>
            <a:off x="7469937" y="1231641"/>
            <a:ext cx="0" cy="19268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413B6468-7A88-E0AA-5F3B-B2B7AED7F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5774" y="3158472"/>
            <a:ext cx="2212492" cy="8788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365D49-6B5F-C511-C547-1D666930E6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8ACCD0-41D8-CF97-A2CF-9635D841BE82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15588681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803E0B3-FCAA-1917-B0C6-9CE55323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font, logo, graphics, text&#10;&#10;Description automatically generated">
            <a:extLst>
              <a:ext uri="{FF2B5EF4-FFF2-40B4-BE49-F238E27FC236}">
                <a16:creationId xmlns:a16="http://schemas.microsoft.com/office/drawing/2014/main" id="{8727E4A7-B174-1DB0-2DD6-82B9518E4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05" y="2352090"/>
            <a:ext cx="698241" cy="698241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CD8D27-BF28-0C0B-EB01-4C86C8F5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39" y="1837453"/>
            <a:ext cx="4607809" cy="30204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E7017F-B46E-9918-3470-317B7D9DB8FD}"/>
              </a:ext>
            </a:extLst>
          </p:cNvPr>
          <p:cNvSpPr/>
          <p:nvPr/>
        </p:nvSpPr>
        <p:spPr>
          <a:xfrm>
            <a:off x="363894" y="438635"/>
            <a:ext cx="11420669" cy="942392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accent6">
                    <a:lumMod val="50000"/>
                  </a:schemeClr>
                </a:solidFill>
              </a:rPr>
              <a:t>Tea Row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CE01CD-CF27-78F0-9619-29A838132B8C}"/>
              </a:ext>
            </a:extLst>
          </p:cNvPr>
          <p:cNvSpPr/>
          <p:nvPr/>
        </p:nvSpPr>
        <p:spPr>
          <a:xfrm>
            <a:off x="385664" y="5398153"/>
            <a:ext cx="11420669" cy="942392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accent6">
                    <a:lumMod val="50000"/>
                  </a:schemeClr>
                </a:solidFill>
              </a:rPr>
              <a:t>Tea Row</a:t>
            </a:r>
          </a:p>
        </p:txBody>
      </p:sp>
      <p:pic>
        <p:nvPicPr>
          <p:cNvPr id="21" name="Picture 20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5D58471-72A3-1959-F8DD-C4D304660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91" y="2069808"/>
            <a:ext cx="2035971" cy="292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359CCC-6407-A198-D5DA-FA48B415C014}"/>
              </a:ext>
            </a:extLst>
          </p:cNvPr>
          <p:cNvSpPr txBox="1"/>
          <p:nvPr/>
        </p:nvSpPr>
        <p:spPr>
          <a:xfrm>
            <a:off x="8930600" y="1671988"/>
            <a:ext cx="165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Twist Remote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18694A-8454-E553-2CF5-7C9A5CD4C8F2}"/>
              </a:ext>
            </a:extLst>
          </p:cNvPr>
          <p:cNvCxnSpPr/>
          <p:nvPr/>
        </p:nvCxnSpPr>
        <p:spPr>
          <a:xfrm flipH="1">
            <a:off x="718457" y="3340359"/>
            <a:ext cx="106369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819DE2-C1EB-28E6-D198-68D7435C2C06}"/>
              </a:ext>
            </a:extLst>
          </p:cNvPr>
          <p:cNvCxnSpPr/>
          <p:nvPr/>
        </p:nvCxnSpPr>
        <p:spPr>
          <a:xfrm flipH="1" flipV="1">
            <a:off x="867747" y="2519266"/>
            <a:ext cx="914400" cy="8117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3A41DB-4608-FF9E-B807-88B968AFE68E}"/>
              </a:ext>
            </a:extLst>
          </p:cNvPr>
          <p:cNvCxnSpPr>
            <a:cxnSpLocks/>
          </p:cNvCxnSpPr>
          <p:nvPr/>
        </p:nvCxnSpPr>
        <p:spPr>
          <a:xfrm flipH="1">
            <a:off x="877078" y="3340359"/>
            <a:ext cx="914400" cy="7837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634282C-75F1-FF5F-42EF-98585D613D70}"/>
              </a:ext>
            </a:extLst>
          </p:cNvPr>
          <p:cNvSpPr txBox="1"/>
          <p:nvPr/>
        </p:nvSpPr>
        <p:spPr>
          <a:xfrm flipH="1">
            <a:off x="1170347" y="2943029"/>
            <a:ext cx="45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/>
              <a:t>θ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6D81C-E575-FD0F-11EC-6E24A9CF9FCB}"/>
              </a:ext>
            </a:extLst>
          </p:cNvPr>
          <p:cNvSpPr txBox="1"/>
          <p:nvPr/>
        </p:nvSpPr>
        <p:spPr>
          <a:xfrm flipH="1">
            <a:off x="1108401" y="3330847"/>
            <a:ext cx="45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  <a:r>
              <a:rPr lang="el-GR"/>
              <a:t>θ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70C9E-2968-0F6E-ED4D-62B90DA115A3}"/>
              </a:ext>
            </a:extLst>
          </p:cNvPr>
          <p:cNvSpPr txBox="1"/>
          <p:nvPr/>
        </p:nvSpPr>
        <p:spPr>
          <a:xfrm>
            <a:off x="625151" y="2786363"/>
            <a:ext cx="285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8B0CD-DC3C-996D-E87A-0A26B4BE8A0F}"/>
              </a:ext>
            </a:extLst>
          </p:cNvPr>
          <p:cNvSpPr txBox="1"/>
          <p:nvPr/>
        </p:nvSpPr>
        <p:spPr>
          <a:xfrm>
            <a:off x="620100" y="3525024"/>
            <a:ext cx="285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0070C0"/>
                </a:solidFill>
              </a:rPr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0B78A-3F33-F31F-4367-78B509FD8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EF4C18-98CA-C121-2EEA-0407ADC8CBF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2402425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2FAE001-F49D-29D8-4061-D35B42F1D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96C555-3C91-4924-693F-04B8577B23D4}"/>
              </a:ext>
            </a:extLst>
          </p:cNvPr>
          <p:cNvSpPr/>
          <p:nvPr/>
        </p:nvSpPr>
        <p:spPr>
          <a:xfrm>
            <a:off x="1715580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AD7FE-A31D-43D4-4580-1E90986AA18B}"/>
              </a:ext>
            </a:extLst>
          </p:cNvPr>
          <p:cNvSpPr/>
          <p:nvPr/>
        </p:nvSpPr>
        <p:spPr>
          <a:xfrm>
            <a:off x="3487774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D91DF-1FC0-D8B4-EF37-704E2B137746}"/>
              </a:ext>
            </a:extLst>
          </p:cNvPr>
          <p:cNvSpPr/>
          <p:nvPr/>
        </p:nvSpPr>
        <p:spPr>
          <a:xfrm>
            <a:off x="1715580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5624C-9C70-A230-D5C1-9D2CD7A43BC3}"/>
              </a:ext>
            </a:extLst>
          </p:cNvPr>
          <p:cNvSpPr/>
          <p:nvPr/>
        </p:nvSpPr>
        <p:spPr>
          <a:xfrm>
            <a:off x="3487774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A064A7-B5EE-27EB-A315-A0B8EE63ADD0}"/>
              </a:ext>
            </a:extLst>
          </p:cNvPr>
          <p:cNvCxnSpPr>
            <a:cxnSpLocks/>
          </p:cNvCxnSpPr>
          <p:nvPr/>
        </p:nvCxnSpPr>
        <p:spPr>
          <a:xfrm>
            <a:off x="2769317" y="104502"/>
            <a:ext cx="0" cy="4537167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1B8158-766F-2F1A-F776-5CA10EB5AC5D}"/>
              </a:ext>
            </a:extLst>
          </p:cNvPr>
          <p:cNvSpPr/>
          <p:nvPr/>
        </p:nvSpPr>
        <p:spPr>
          <a:xfrm>
            <a:off x="112775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Left Motor 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C57D1-F1D4-C115-8E9B-4754A93A3331}"/>
              </a:ext>
            </a:extLst>
          </p:cNvPr>
          <p:cNvSpPr/>
          <p:nvPr/>
        </p:nvSpPr>
        <p:spPr>
          <a:xfrm>
            <a:off x="300880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Right Motor Driver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503F8-1681-7979-B8D9-52BFAE02006C}"/>
              </a:ext>
            </a:extLst>
          </p:cNvPr>
          <p:cNvSpPr/>
          <p:nvPr/>
        </p:nvSpPr>
        <p:spPr>
          <a:xfrm>
            <a:off x="2098747" y="505097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EE9264-3BBF-AD56-92EB-CD35A79D84D0}"/>
              </a:ext>
            </a:extLst>
          </p:cNvPr>
          <p:cNvCxnSpPr>
            <a:stCxn id="12" idx="1"/>
            <a:endCxn id="10" idx="2"/>
          </p:cNvCxnSpPr>
          <p:nvPr/>
        </p:nvCxnSpPr>
        <p:spPr>
          <a:xfrm rot="10800000">
            <a:off x="1822265" y="4258491"/>
            <a:ext cx="276482" cy="112776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909567-1224-463B-6C90-9411FA2CFF07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487774" y="4258491"/>
            <a:ext cx="215541" cy="112776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33BDDCD-CC07-C47F-0098-281120262520}"/>
              </a:ext>
            </a:extLst>
          </p:cNvPr>
          <p:cNvSpPr/>
          <p:nvPr/>
        </p:nvSpPr>
        <p:spPr>
          <a:xfrm>
            <a:off x="7550321" y="87520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Raspberry 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9EECC-E360-8BAF-76EB-1C065391CF15}"/>
              </a:ext>
            </a:extLst>
          </p:cNvPr>
          <p:cNvSpPr/>
          <p:nvPr/>
        </p:nvSpPr>
        <p:spPr>
          <a:xfrm>
            <a:off x="6857988" y="2172786"/>
            <a:ext cx="2773692" cy="461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ROS Motor Controller Node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F8AF7-DAA4-3C02-9670-2858BECFD8D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244834" y="1545765"/>
            <a:ext cx="1" cy="62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9D6CF-D59B-C6A8-A2DF-5AA392766AE5}"/>
              </a:ext>
            </a:extLst>
          </p:cNvPr>
          <p:cNvSpPr/>
          <p:nvPr/>
        </p:nvSpPr>
        <p:spPr>
          <a:xfrm>
            <a:off x="7700548" y="3583575"/>
            <a:ext cx="1088571" cy="505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Twist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D58C04-4249-322A-47E2-B3443AF53474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8244834" y="2634336"/>
            <a:ext cx="0" cy="949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3F3A36-3ABE-D2EF-F548-674D6C6357EE}"/>
              </a:ext>
            </a:extLst>
          </p:cNvPr>
          <p:cNvSpPr txBox="1"/>
          <p:nvPr/>
        </p:nvSpPr>
        <p:spPr>
          <a:xfrm>
            <a:off x="6309343" y="4839574"/>
            <a:ext cx="158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Velocity</a:t>
            </a:r>
          </a:p>
          <a:p>
            <a:pPr algn="ctr"/>
            <a:endParaRPr lang="en-US"/>
          </a:p>
          <a:p>
            <a:pPr algn="ctr"/>
            <a:r>
              <a:rPr lang="en-US"/>
              <a:t>Max 0.3 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65065-0FD7-55E5-0F8F-CA9774C04C17}"/>
              </a:ext>
            </a:extLst>
          </p:cNvPr>
          <p:cNvSpPr txBox="1"/>
          <p:nvPr/>
        </p:nvSpPr>
        <p:spPr>
          <a:xfrm>
            <a:off x="8608423" y="4874402"/>
            <a:ext cx="325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Angles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>
                <a:solidFill>
                  <a:srgbClr val="00B0F0"/>
                </a:solidFill>
              </a:rPr>
              <a:t>Computer Vision Path Navigation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1B6A03-B38A-59C3-BE97-7F6418EDED3A}"/>
              </a:ext>
            </a:extLst>
          </p:cNvPr>
          <p:cNvCxnSpPr/>
          <p:nvPr/>
        </p:nvCxnSpPr>
        <p:spPr>
          <a:xfrm>
            <a:off x="8403771" y="5510241"/>
            <a:ext cx="3709852" cy="0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7631F-693D-F89E-8D84-3D1BDD48061F}"/>
              </a:ext>
            </a:extLst>
          </p:cNvPr>
          <p:cNvCxnSpPr/>
          <p:nvPr/>
        </p:nvCxnSpPr>
        <p:spPr>
          <a:xfrm>
            <a:off x="10234749" y="5233850"/>
            <a:ext cx="0" cy="52905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B28723-88B9-4976-88CF-585CD9128F44}"/>
              </a:ext>
            </a:extLst>
          </p:cNvPr>
          <p:cNvCxnSpPr>
            <a:cxnSpLocks/>
          </p:cNvCxnSpPr>
          <p:nvPr/>
        </p:nvCxnSpPr>
        <p:spPr>
          <a:xfrm flipH="1">
            <a:off x="7101818" y="4206239"/>
            <a:ext cx="598730" cy="50510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53E016-E5FB-BB3F-52FB-6A26099012B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789119" y="4206239"/>
            <a:ext cx="1445630" cy="66816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6D7270-9AFD-F750-1311-7741ECEC18EC}"/>
              </a:ext>
            </a:extLst>
          </p:cNvPr>
          <p:cNvSpPr txBox="1"/>
          <p:nvPr/>
        </p:nvSpPr>
        <p:spPr>
          <a:xfrm>
            <a:off x="10998929" y="5149618"/>
            <a:ext cx="105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ROS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Wifi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33A4794-8D17-F0F6-FC4C-2566629BD37C}"/>
              </a:ext>
            </a:extLst>
          </p:cNvPr>
          <p:cNvCxnSpPr>
            <a:stCxn id="12" idx="2"/>
            <a:endCxn id="20" idx="1"/>
          </p:cNvCxnSpPr>
          <p:nvPr/>
        </p:nvCxnSpPr>
        <p:spPr>
          <a:xfrm rot="5400000" flipH="1" flipV="1">
            <a:off x="2916266" y="1087480"/>
            <a:ext cx="4511050" cy="4757060"/>
          </a:xfrm>
          <a:prstGeom prst="bentConnector4">
            <a:avLst>
              <a:gd name="adj1" fmla="val -5068"/>
              <a:gd name="adj2" fmla="val 573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96554-4E39-8FD9-CD1A-30C6B8CAE802}"/>
              </a:ext>
            </a:extLst>
          </p:cNvPr>
          <p:cNvSpPr txBox="1"/>
          <p:nvPr/>
        </p:nvSpPr>
        <p:spPr>
          <a:xfrm rot="16200000">
            <a:off x="4202961" y="3244333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Serial Communication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EE4BE-E63D-E2EB-8152-65E06552FE8A}"/>
              </a:ext>
            </a:extLst>
          </p:cNvPr>
          <p:cNvSpPr txBox="1"/>
          <p:nvPr/>
        </p:nvSpPr>
        <p:spPr>
          <a:xfrm rot="16200000">
            <a:off x="798988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409436-9E7B-3942-3BC5-6E9E1562B0F2}"/>
              </a:ext>
            </a:extLst>
          </p:cNvPr>
          <p:cNvSpPr txBox="1"/>
          <p:nvPr/>
        </p:nvSpPr>
        <p:spPr>
          <a:xfrm rot="16200000">
            <a:off x="824729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8AF0-B0E2-6DE1-E679-CEE94748E8A5}"/>
              </a:ext>
            </a:extLst>
          </p:cNvPr>
          <p:cNvSpPr txBox="1"/>
          <p:nvPr/>
        </p:nvSpPr>
        <p:spPr>
          <a:xfrm rot="16200000">
            <a:off x="3380702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6D481-8090-1D8B-FABD-CD0CA2AFBE60}"/>
              </a:ext>
            </a:extLst>
          </p:cNvPr>
          <p:cNvSpPr txBox="1"/>
          <p:nvPr/>
        </p:nvSpPr>
        <p:spPr>
          <a:xfrm rot="16200000">
            <a:off x="3406443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60EE95-7BDD-E3C2-1D3E-D4A4F3F7D6AC}"/>
              </a:ext>
            </a:extLst>
          </p:cNvPr>
          <p:cNvCxnSpPr/>
          <p:nvPr/>
        </p:nvCxnSpPr>
        <p:spPr>
          <a:xfrm>
            <a:off x="513806" y="4728752"/>
            <a:ext cx="44849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A00A20-36C8-0ED7-230F-9BF697FBBF3A}"/>
              </a:ext>
            </a:extLst>
          </p:cNvPr>
          <p:cNvSpPr txBox="1"/>
          <p:nvPr/>
        </p:nvSpPr>
        <p:spPr>
          <a:xfrm>
            <a:off x="413671" y="4741818"/>
            <a:ext cx="1212648" cy="38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Algorithm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745F4E-3953-61F5-7BF3-1DA37E134CFC}"/>
              </a:ext>
            </a:extLst>
          </p:cNvPr>
          <p:cNvCxnSpPr/>
          <p:nvPr/>
        </p:nvCxnSpPr>
        <p:spPr>
          <a:xfrm>
            <a:off x="6062932" y="3071835"/>
            <a:ext cx="44849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ABAF80-B908-C74E-380D-83CF3F5D8739}"/>
              </a:ext>
            </a:extLst>
          </p:cNvPr>
          <p:cNvSpPr txBox="1"/>
          <p:nvPr/>
        </p:nvSpPr>
        <p:spPr>
          <a:xfrm>
            <a:off x="5962797" y="3084901"/>
            <a:ext cx="1212648" cy="38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Algorithm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34D9B4-92FA-AD75-4948-B83B7ABB8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0CE7E5-4AE6-41CC-44B2-06B57D80E32C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0640353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3CDE96B-9BEC-2B8A-FE6F-9CE0087B0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96C555-3C91-4924-693F-04B8577B23D4}"/>
              </a:ext>
            </a:extLst>
          </p:cNvPr>
          <p:cNvSpPr/>
          <p:nvPr/>
        </p:nvSpPr>
        <p:spPr>
          <a:xfrm>
            <a:off x="1715580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AD7FE-A31D-43D4-4580-1E90986AA18B}"/>
              </a:ext>
            </a:extLst>
          </p:cNvPr>
          <p:cNvSpPr/>
          <p:nvPr/>
        </p:nvSpPr>
        <p:spPr>
          <a:xfrm>
            <a:off x="3487774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D91DF-1FC0-D8B4-EF37-704E2B137746}"/>
              </a:ext>
            </a:extLst>
          </p:cNvPr>
          <p:cNvSpPr/>
          <p:nvPr/>
        </p:nvSpPr>
        <p:spPr>
          <a:xfrm>
            <a:off x="1715580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5624C-9C70-A230-D5C1-9D2CD7A43BC3}"/>
              </a:ext>
            </a:extLst>
          </p:cNvPr>
          <p:cNvSpPr/>
          <p:nvPr/>
        </p:nvSpPr>
        <p:spPr>
          <a:xfrm>
            <a:off x="3487774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A064A7-B5EE-27EB-A315-A0B8EE63ADD0}"/>
              </a:ext>
            </a:extLst>
          </p:cNvPr>
          <p:cNvCxnSpPr>
            <a:cxnSpLocks/>
          </p:cNvCxnSpPr>
          <p:nvPr/>
        </p:nvCxnSpPr>
        <p:spPr>
          <a:xfrm>
            <a:off x="2769317" y="104502"/>
            <a:ext cx="0" cy="5669281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1B8158-766F-2F1A-F776-5CA10EB5AC5D}"/>
              </a:ext>
            </a:extLst>
          </p:cNvPr>
          <p:cNvSpPr/>
          <p:nvPr/>
        </p:nvSpPr>
        <p:spPr>
          <a:xfrm>
            <a:off x="1162587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Left Motor 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C57D1-F1D4-C115-8E9B-4754A93A3331}"/>
              </a:ext>
            </a:extLst>
          </p:cNvPr>
          <p:cNvSpPr/>
          <p:nvPr/>
        </p:nvSpPr>
        <p:spPr>
          <a:xfrm>
            <a:off x="3043637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Right Motor Driver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503F8-1681-7979-B8D9-52BFAE02006C}"/>
              </a:ext>
            </a:extLst>
          </p:cNvPr>
          <p:cNvSpPr/>
          <p:nvPr/>
        </p:nvSpPr>
        <p:spPr>
          <a:xfrm>
            <a:off x="3043604" y="5013852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3BDDCD-CC07-C47F-0098-281120262520}"/>
              </a:ext>
            </a:extLst>
          </p:cNvPr>
          <p:cNvSpPr/>
          <p:nvPr/>
        </p:nvSpPr>
        <p:spPr>
          <a:xfrm>
            <a:off x="7550321" y="87520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Raspberry 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9EECC-E360-8BAF-76EB-1C065391CF15}"/>
              </a:ext>
            </a:extLst>
          </p:cNvPr>
          <p:cNvSpPr/>
          <p:nvPr/>
        </p:nvSpPr>
        <p:spPr>
          <a:xfrm>
            <a:off x="6857988" y="2172786"/>
            <a:ext cx="2773692" cy="461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ROS Motor Controller Node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F8AF7-DAA4-3C02-9670-2858BECFD8D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244834" y="1545765"/>
            <a:ext cx="1" cy="62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9D6CF-D59B-C6A8-A2DF-5AA392766AE5}"/>
              </a:ext>
            </a:extLst>
          </p:cNvPr>
          <p:cNvSpPr/>
          <p:nvPr/>
        </p:nvSpPr>
        <p:spPr>
          <a:xfrm>
            <a:off x="7700548" y="3078477"/>
            <a:ext cx="1088571" cy="505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Twist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D58C04-4249-322A-47E2-B3443AF5347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44834" y="2616927"/>
            <a:ext cx="0" cy="461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3F3A36-3ABE-D2EF-F548-674D6C6357EE}"/>
              </a:ext>
            </a:extLst>
          </p:cNvPr>
          <p:cNvSpPr txBox="1"/>
          <p:nvPr/>
        </p:nvSpPr>
        <p:spPr>
          <a:xfrm>
            <a:off x="6309343" y="4334476"/>
            <a:ext cx="158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Velocity</a:t>
            </a:r>
          </a:p>
          <a:p>
            <a:pPr algn="ctr"/>
            <a:endParaRPr lang="en-US"/>
          </a:p>
          <a:p>
            <a:pPr algn="ctr"/>
            <a:r>
              <a:rPr lang="en-US"/>
              <a:t>Max 0.3 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65065-0FD7-55E5-0F8F-CA9774C04C17}"/>
              </a:ext>
            </a:extLst>
          </p:cNvPr>
          <p:cNvSpPr txBox="1"/>
          <p:nvPr/>
        </p:nvSpPr>
        <p:spPr>
          <a:xfrm>
            <a:off x="8608423" y="4369304"/>
            <a:ext cx="325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Angles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>
                <a:solidFill>
                  <a:srgbClr val="00B0F0"/>
                </a:solidFill>
              </a:rPr>
              <a:t>Computer Vision Path Navigation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1B6A03-B38A-59C3-BE97-7F6418EDED3A}"/>
              </a:ext>
            </a:extLst>
          </p:cNvPr>
          <p:cNvCxnSpPr/>
          <p:nvPr/>
        </p:nvCxnSpPr>
        <p:spPr>
          <a:xfrm>
            <a:off x="8403771" y="5005143"/>
            <a:ext cx="3709852" cy="0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7631F-693D-F89E-8D84-3D1BDD48061F}"/>
              </a:ext>
            </a:extLst>
          </p:cNvPr>
          <p:cNvCxnSpPr/>
          <p:nvPr/>
        </p:nvCxnSpPr>
        <p:spPr>
          <a:xfrm>
            <a:off x="10234749" y="4728752"/>
            <a:ext cx="0" cy="52905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B28723-88B9-4976-88CF-585CD9128F44}"/>
              </a:ext>
            </a:extLst>
          </p:cNvPr>
          <p:cNvCxnSpPr>
            <a:cxnSpLocks/>
          </p:cNvCxnSpPr>
          <p:nvPr/>
        </p:nvCxnSpPr>
        <p:spPr>
          <a:xfrm flipH="1">
            <a:off x="7101818" y="3701141"/>
            <a:ext cx="598730" cy="50510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53E016-E5FB-BB3F-52FB-6A26099012B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789119" y="3701141"/>
            <a:ext cx="1445630" cy="66816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6D7270-9AFD-F750-1311-7741ECEC18EC}"/>
              </a:ext>
            </a:extLst>
          </p:cNvPr>
          <p:cNvSpPr txBox="1"/>
          <p:nvPr/>
        </p:nvSpPr>
        <p:spPr>
          <a:xfrm>
            <a:off x="10998929" y="4644520"/>
            <a:ext cx="105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ROS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Wifi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33A4794-8D17-F0F6-FC4C-2566629BD37C}"/>
              </a:ext>
            </a:extLst>
          </p:cNvPr>
          <p:cNvCxnSpPr>
            <a:cxnSpLocks/>
            <a:stCxn id="12" idx="2"/>
            <a:endCxn id="20" idx="1"/>
          </p:cNvCxnSpPr>
          <p:nvPr/>
        </p:nvCxnSpPr>
        <p:spPr>
          <a:xfrm rot="5400000" flipH="1" flipV="1">
            <a:off x="3407255" y="1541347"/>
            <a:ext cx="4473927" cy="3812203"/>
          </a:xfrm>
          <a:prstGeom prst="bentConnector4">
            <a:avLst>
              <a:gd name="adj1" fmla="val -5110"/>
              <a:gd name="adj2" fmla="val 5910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96554-4E39-8FD9-CD1A-30C6B8CAE802}"/>
              </a:ext>
            </a:extLst>
          </p:cNvPr>
          <p:cNvSpPr txBox="1"/>
          <p:nvPr/>
        </p:nvSpPr>
        <p:spPr>
          <a:xfrm rot="16200000">
            <a:off x="4668847" y="3053619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I2C Communication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EE4BE-E63D-E2EB-8152-65E06552FE8A}"/>
              </a:ext>
            </a:extLst>
          </p:cNvPr>
          <p:cNvSpPr txBox="1"/>
          <p:nvPr/>
        </p:nvSpPr>
        <p:spPr>
          <a:xfrm rot="16200000">
            <a:off x="798988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409436-9E7B-3942-3BC5-6E9E1562B0F2}"/>
              </a:ext>
            </a:extLst>
          </p:cNvPr>
          <p:cNvSpPr txBox="1"/>
          <p:nvPr/>
        </p:nvSpPr>
        <p:spPr>
          <a:xfrm rot="16200000">
            <a:off x="824729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8AF0-B0E2-6DE1-E679-CEE94748E8A5}"/>
              </a:ext>
            </a:extLst>
          </p:cNvPr>
          <p:cNvSpPr txBox="1"/>
          <p:nvPr/>
        </p:nvSpPr>
        <p:spPr>
          <a:xfrm rot="16200000">
            <a:off x="3380702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6D481-8090-1D8B-FABD-CD0CA2AFBE60}"/>
              </a:ext>
            </a:extLst>
          </p:cNvPr>
          <p:cNvSpPr txBox="1"/>
          <p:nvPr/>
        </p:nvSpPr>
        <p:spPr>
          <a:xfrm rot="16200000">
            <a:off x="3406443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6A73F-4EAC-6F52-85D9-BB4E34BA31C9}"/>
              </a:ext>
            </a:extLst>
          </p:cNvPr>
          <p:cNvSpPr/>
          <p:nvPr/>
        </p:nvSpPr>
        <p:spPr>
          <a:xfrm>
            <a:off x="1162511" y="5013852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330135F-B53A-EBF2-88AC-7C9A8F4E7E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47759" y="4602387"/>
            <a:ext cx="219999" cy="240146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75BA18-38E6-6C07-F2DB-AB716009E324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1857025" y="4258491"/>
            <a:ext cx="76" cy="755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6245D9C-D7A7-BBAA-DE69-260D98CE21A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3738118" y="4258491"/>
            <a:ext cx="33" cy="755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1CA65F5-2061-4211-BD66-41BA2344D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A9EDCA-F6AD-75CD-39D7-15CAD23F2FFE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F50898-CE42-26EB-ABDB-124382562A06}"/>
              </a:ext>
            </a:extLst>
          </p:cNvPr>
          <p:cNvSpPr txBox="1">
            <a:spLocks/>
          </p:cNvSpPr>
          <p:nvPr/>
        </p:nvSpPr>
        <p:spPr>
          <a:xfrm>
            <a:off x="4251015" y="18255"/>
            <a:ext cx="6770077" cy="735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131522379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C3EFDCA-9123-EF4D-B7F7-FF35DC76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96C555-3C91-4924-693F-04B8577B23D4}"/>
              </a:ext>
            </a:extLst>
          </p:cNvPr>
          <p:cNvSpPr/>
          <p:nvPr/>
        </p:nvSpPr>
        <p:spPr>
          <a:xfrm>
            <a:off x="1715580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AD7FE-A31D-43D4-4580-1E90986AA18B}"/>
              </a:ext>
            </a:extLst>
          </p:cNvPr>
          <p:cNvSpPr/>
          <p:nvPr/>
        </p:nvSpPr>
        <p:spPr>
          <a:xfrm>
            <a:off x="3487774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D91DF-1FC0-D8B4-EF37-704E2B137746}"/>
              </a:ext>
            </a:extLst>
          </p:cNvPr>
          <p:cNvSpPr/>
          <p:nvPr/>
        </p:nvSpPr>
        <p:spPr>
          <a:xfrm>
            <a:off x="1715580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5624C-9C70-A230-D5C1-9D2CD7A43BC3}"/>
              </a:ext>
            </a:extLst>
          </p:cNvPr>
          <p:cNvSpPr/>
          <p:nvPr/>
        </p:nvSpPr>
        <p:spPr>
          <a:xfrm>
            <a:off x="3487774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A064A7-B5EE-27EB-A315-A0B8EE63ADD0}"/>
              </a:ext>
            </a:extLst>
          </p:cNvPr>
          <p:cNvCxnSpPr>
            <a:cxnSpLocks/>
          </p:cNvCxnSpPr>
          <p:nvPr/>
        </p:nvCxnSpPr>
        <p:spPr>
          <a:xfrm>
            <a:off x="2769317" y="104502"/>
            <a:ext cx="0" cy="5826035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1B8158-766F-2F1A-F776-5CA10EB5AC5D}"/>
              </a:ext>
            </a:extLst>
          </p:cNvPr>
          <p:cNvSpPr/>
          <p:nvPr/>
        </p:nvSpPr>
        <p:spPr>
          <a:xfrm>
            <a:off x="112775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Left Motor 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C57D1-F1D4-C115-8E9B-4754A93A3331}"/>
              </a:ext>
            </a:extLst>
          </p:cNvPr>
          <p:cNvSpPr/>
          <p:nvPr/>
        </p:nvSpPr>
        <p:spPr>
          <a:xfrm>
            <a:off x="300880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Right Motor Driver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503F8-1681-7979-B8D9-52BFAE02006C}"/>
              </a:ext>
            </a:extLst>
          </p:cNvPr>
          <p:cNvSpPr/>
          <p:nvPr/>
        </p:nvSpPr>
        <p:spPr>
          <a:xfrm>
            <a:off x="3043604" y="5013852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3BDDCD-CC07-C47F-0098-281120262520}"/>
              </a:ext>
            </a:extLst>
          </p:cNvPr>
          <p:cNvSpPr/>
          <p:nvPr/>
        </p:nvSpPr>
        <p:spPr>
          <a:xfrm>
            <a:off x="7550321" y="87520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Raspberry 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9EECC-E360-8BAF-76EB-1C065391CF15}"/>
              </a:ext>
            </a:extLst>
          </p:cNvPr>
          <p:cNvSpPr/>
          <p:nvPr/>
        </p:nvSpPr>
        <p:spPr>
          <a:xfrm>
            <a:off x="6857988" y="2172786"/>
            <a:ext cx="2773692" cy="461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ROS Motor Controller Node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F8AF7-DAA4-3C02-9670-2858BECFD8D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244834" y="1545765"/>
            <a:ext cx="1" cy="62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9D6CF-D59B-C6A8-A2DF-5AA392766AE5}"/>
              </a:ext>
            </a:extLst>
          </p:cNvPr>
          <p:cNvSpPr/>
          <p:nvPr/>
        </p:nvSpPr>
        <p:spPr>
          <a:xfrm>
            <a:off x="7700548" y="3078477"/>
            <a:ext cx="1088571" cy="505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Twist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D58C04-4249-322A-47E2-B3443AF5347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244834" y="2616927"/>
            <a:ext cx="0" cy="461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3F3A36-3ABE-D2EF-F548-674D6C6357EE}"/>
              </a:ext>
            </a:extLst>
          </p:cNvPr>
          <p:cNvSpPr txBox="1"/>
          <p:nvPr/>
        </p:nvSpPr>
        <p:spPr>
          <a:xfrm>
            <a:off x="6309343" y="4334476"/>
            <a:ext cx="158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Velocity</a:t>
            </a:r>
          </a:p>
          <a:p>
            <a:pPr algn="ctr"/>
            <a:endParaRPr lang="en-US"/>
          </a:p>
          <a:p>
            <a:pPr algn="ctr"/>
            <a:r>
              <a:rPr lang="en-US"/>
              <a:t>Max 0.3 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65065-0FD7-55E5-0F8F-CA9774C04C17}"/>
              </a:ext>
            </a:extLst>
          </p:cNvPr>
          <p:cNvSpPr txBox="1"/>
          <p:nvPr/>
        </p:nvSpPr>
        <p:spPr>
          <a:xfrm>
            <a:off x="8608423" y="4369304"/>
            <a:ext cx="325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Angles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>
                <a:solidFill>
                  <a:srgbClr val="00B0F0"/>
                </a:solidFill>
              </a:rPr>
              <a:t>Computer Vision Path Navigation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1B6A03-B38A-59C3-BE97-7F6418EDED3A}"/>
              </a:ext>
            </a:extLst>
          </p:cNvPr>
          <p:cNvCxnSpPr/>
          <p:nvPr/>
        </p:nvCxnSpPr>
        <p:spPr>
          <a:xfrm>
            <a:off x="8403771" y="5005143"/>
            <a:ext cx="3709852" cy="0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7631F-693D-F89E-8D84-3D1BDD48061F}"/>
              </a:ext>
            </a:extLst>
          </p:cNvPr>
          <p:cNvCxnSpPr/>
          <p:nvPr/>
        </p:nvCxnSpPr>
        <p:spPr>
          <a:xfrm>
            <a:off x="10234749" y="4728752"/>
            <a:ext cx="0" cy="52905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B28723-88B9-4976-88CF-585CD9128F44}"/>
              </a:ext>
            </a:extLst>
          </p:cNvPr>
          <p:cNvCxnSpPr>
            <a:cxnSpLocks/>
          </p:cNvCxnSpPr>
          <p:nvPr/>
        </p:nvCxnSpPr>
        <p:spPr>
          <a:xfrm flipH="1">
            <a:off x="7101818" y="3701141"/>
            <a:ext cx="598730" cy="50510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53E016-E5FB-BB3F-52FB-6A26099012B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789119" y="3701141"/>
            <a:ext cx="1445630" cy="66816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6D7270-9AFD-F750-1311-7741ECEC18EC}"/>
              </a:ext>
            </a:extLst>
          </p:cNvPr>
          <p:cNvSpPr txBox="1"/>
          <p:nvPr/>
        </p:nvSpPr>
        <p:spPr>
          <a:xfrm>
            <a:off x="10998929" y="4644520"/>
            <a:ext cx="105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ROS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Wifi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33A4794-8D17-F0F6-FC4C-2566629BD37C}"/>
              </a:ext>
            </a:extLst>
          </p:cNvPr>
          <p:cNvCxnSpPr>
            <a:cxnSpLocks/>
            <a:stCxn id="12" idx="2"/>
            <a:endCxn id="20" idx="1"/>
          </p:cNvCxnSpPr>
          <p:nvPr/>
        </p:nvCxnSpPr>
        <p:spPr>
          <a:xfrm rot="5400000" flipH="1" flipV="1">
            <a:off x="3407255" y="1541347"/>
            <a:ext cx="4473927" cy="3812203"/>
          </a:xfrm>
          <a:prstGeom prst="bentConnector4">
            <a:avLst>
              <a:gd name="adj1" fmla="val -5110"/>
              <a:gd name="adj2" fmla="val 5317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96554-4E39-8FD9-CD1A-30C6B8CAE802}"/>
              </a:ext>
            </a:extLst>
          </p:cNvPr>
          <p:cNvSpPr txBox="1"/>
          <p:nvPr/>
        </p:nvSpPr>
        <p:spPr>
          <a:xfrm rot="16200000">
            <a:off x="4372757" y="3053619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Serial Communication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EE4BE-E63D-E2EB-8152-65E06552FE8A}"/>
              </a:ext>
            </a:extLst>
          </p:cNvPr>
          <p:cNvSpPr txBox="1"/>
          <p:nvPr/>
        </p:nvSpPr>
        <p:spPr>
          <a:xfrm rot="16200000">
            <a:off x="798988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409436-9E7B-3942-3BC5-6E9E1562B0F2}"/>
              </a:ext>
            </a:extLst>
          </p:cNvPr>
          <p:cNvSpPr txBox="1"/>
          <p:nvPr/>
        </p:nvSpPr>
        <p:spPr>
          <a:xfrm rot="16200000">
            <a:off x="824729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8AF0-B0E2-6DE1-E679-CEE94748E8A5}"/>
              </a:ext>
            </a:extLst>
          </p:cNvPr>
          <p:cNvSpPr txBox="1"/>
          <p:nvPr/>
        </p:nvSpPr>
        <p:spPr>
          <a:xfrm rot="16200000">
            <a:off x="3380702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6D481-8090-1D8B-FABD-CD0CA2AFBE60}"/>
              </a:ext>
            </a:extLst>
          </p:cNvPr>
          <p:cNvSpPr txBox="1"/>
          <p:nvPr/>
        </p:nvSpPr>
        <p:spPr>
          <a:xfrm rot="16200000">
            <a:off x="3406443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6A73F-4EAC-6F52-85D9-BB4E34BA31C9}"/>
              </a:ext>
            </a:extLst>
          </p:cNvPr>
          <p:cNvSpPr/>
          <p:nvPr/>
        </p:nvSpPr>
        <p:spPr>
          <a:xfrm>
            <a:off x="1162511" y="5013852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330135F-B53A-EBF2-88AC-7C9A8F4E7EAE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2534200" y="668294"/>
            <a:ext cx="4338943" cy="5693294"/>
          </a:xfrm>
          <a:prstGeom prst="bentConnector4">
            <a:avLst>
              <a:gd name="adj1" fmla="val -11290"/>
              <a:gd name="adj2" fmla="val 710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DC43E4-6D01-37A1-0D05-D585116F51DC}"/>
              </a:ext>
            </a:extLst>
          </p:cNvPr>
          <p:cNvSpPr txBox="1"/>
          <p:nvPr/>
        </p:nvSpPr>
        <p:spPr>
          <a:xfrm rot="16200000">
            <a:off x="4992980" y="3020083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Serial Communication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F18D5E-8CCA-EB2E-E6B0-5B2B1B4DBE45}"/>
              </a:ext>
            </a:extLst>
          </p:cNvPr>
          <p:cNvCxnSpPr/>
          <p:nvPr/>
        </p:nvCxnSpPr>
        <p:spPr>
          <a:xfrm flipH="1">
            <a:off x="1857025" y="4258491"/>
            <a:ext cx="76" cy="755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2B17FE-AE58-3D63-9487-1900F6EA1A05}"/>
              </a:ext>
            </a:extLst>
          </p:cNvPr>
          <p:cNvCxnSpPr>
            <a:cxnSpLocks/>
          </p:cNvCxnSpPr>
          <p:nvPr/>
        </p:nvCxnSpPr>
        <p:spPr>
          <a:xfrm flipH="1">
            <a:off x="3738118" y="4258491"/>
            <a:ext cx="33" cy="7553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D2DAB4C-8F66-68CB-C460-DCC52962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8CAF59-AB5A-2DEF-5476-1682F32BDF6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878F09-E463-4CE0-1534-4B11AB5846E2}"/>
              </a:ext>
            </a:extLst>
          </p:cNvPr>
          <p:cNvSpPr txBox="1">
            <a:spLocks/>
          </p:cNvSpPr>
          <p:nvPr/>
        </p:nvSpPr>
        <p:spPr>
          <a:xfrm>
            <a:off x="4411274" y="18255"/>
            <a:ext cx="4280243" cy="735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236694739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C0B164A-1EDD-511E-BB7A-4EED4E12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53A5F-2BEF-7EE0-B4FC-7CA333C63BA6}"/>
              </a:ext>
            </a:extLst>
          </p:cNvPr>
          <p:cNvSpPr txBox="1"/>
          <p:nvPr/>
        </p:nvSpPr>
        <p:spPr>
          <a:xfrm>
            <a:off x="875180" y="1215990"/>
            <a:ext cx="10688462" cy="4426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TeaBot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is a well developed autonomous robot to replace the human resource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W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atering and fertilizing for tea estates. (Liquid fertilization)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Operate in off road conditions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N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o need a highly arranged clear paths to navigate.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I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ncreasing the efficiency and decrease the water and fertilizer wastage. </a:t>
            </a:r>
          </a:p>
          <a:p>
            <a:pPr marL="342900" marR="0" indent="-342900" algn="just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TeaBot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can identify the path to navigate and identify the end of the plant stems and </a:t>
            </a:r>
            <a:r>
              <a:rPr lang="en-US" sz="2400">
                <a:ea typeface="Calibri" panose="020F0502020204030204" pitchFamily="34" charset="0"/>
                <a:cs typeface="Iskoola Pota" panose="020B0502040204020203" pitchFamily="34" charset="0"/>
              </a:rPr>
              <a:t>l</a:t>
            </a:r>
            <a:r>
              <a:rPr lang="en-US" sz="24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iquid fertilizing the plants efficiently.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66D08D-DFA4-4E97-429C-03426CDB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AC6E30-C814-586A-8AB3-7C8387ED996D}"/>
              </a:ext>
            </a:extLst>
          </p:cNvPr>
          <p:cNvSpPr txBox="1">
            <a:spLocks/>
          </p:cNvSpPr>
          <p:nvPr/>
        </p:nvSpPr>
        <p:spPr>
          <a:xfrm>
            <a:off x="2302182" y="71630"/>
            <a:ext cx="6401980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Introducing </a:t>
            </a:r>
            <a:r>
              <a:rPr lang="en-US" sz="4500" err="1">
                <a:solidFill>
                  <a:srgbClr val="000060"/>
                </a:solidFill>
              </a:rPr>
              <a:t>TeaBot</a:t>
            </a:r>
            <a:r>
              <a:rPr lang="en-US" sz="4500">
                <a:solidFill>
                  <a:srgbClr val="000060"/>
                </a:solidFill>
              </a:rPr>
              <a:t>…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D96FBF0-600E-1F0C-BAEE-B18B8D088D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93" y="167084"/>
            <a:ext cx="6485641" cy="634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B3224E30-4AD9-A8F9-7EB3-89B45510C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7BE150-4346-C3F5-5F90-D786C47C9FA4}"/>
              </a:ext>
            </a:extLst>
          </p:cNvPr>
          <p:cNvCxnSpPr/>
          <p:nvPr/>
        </p:nvCxnSpPr>
        <p:spPr>
          <a:xfrm>
            <a:off x="870857" y="2621282"/>
            <a:ext cx="101629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ACC443-2750-EDDC-1ADA-387E7F6DCF08}"/>
              </a:ext>
            </a:extLst>
          </p:cNvPr>
          <p:cNvCxnSpPr/>
          <p:nvPr/>
        </p:nvCxnSpPr>
        <p:spPr>
          <a:xfrm>
            <a:off x="5826034" y="2403567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0774C0-00C6-BD62-999F-4833BCB8E618}"/>
              </a:ext>
            </a:extLst>
          </p:cNvPr>
          <p:cNvCxnSpPr/>
          <p:nvPr/>
        </p:nvCxnSpPr>
        <p:spPr>
          <a:xfrm>
            <a:off x="8660674" y="2403567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91E595-B648-784A-B0BA-71399663993E}"/>
              </a:ext>
            </a:extLst>
          </p:cNvPr>
          <p:cNvCxnSpPr/>
          <p:nvPr/>
        </p:nvCxnSpPr>
        <p:spPr>
          <a:xfrm>
            <a:off x="2995748" y="2403567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FA4D36-7418-03DD-DE82-3E44567EAACD}"/>
              </a:ext>
            </a:extLst>
          </p:cNvPr>
          <p:cNvCxnSpPr/>
          <p:nvPr/>
        </p:nvCxnSpPr>
        <p:spPr>
          <a:xfrm>
            <a:off x="870857" y="5307877"/>
            <a:ext cx="1016290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598872-C72B-888C-42A8-4EA2462DDF91}"/>
              </a:ext>
            </a:extLst>
          </p:cNvPr>
          <p:cNvCxnSpPr/>
          <p:nvPr/>
        </p:nvCxnSpPr>
        <p:spPr>
          <a:xfrm>
            <a:off x="5826034" y="5090162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9128F6-79E6-D478-A80B-ECF7FE440F20}"/>
              </a:ext>
            </a:extLst>
          </p:cNvPr>
          <p:cNvCxnSpPr/>
          <p:nvPr/>
        </p:nvCxnSpPr>
        <p:spPr>
          <a:xfrm>
            <a:off x="8660674" y="5090162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D4E6B5-B0F9-C956-4AEE-D71FC46E57A0}"/>
              </a:ext>
            </a:extLst>
          </p:cNvPr>
          <p:cNvCxnSpPr/>
          <p:nvPr/>
        </p:nvCxnSpPr>
        <p:spPr>
          <a:xfrm>
            <a:off x="2995748" y="5090162"/>
            <a:ext cx="0" cy="4702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D999E3-78E8-E830-E95F-85C83A534CA4}"/>
              </a:ext>
            </a:extLst>
          </p:cNvPr>
          <p:cNvSpPr txBox="1"/>
          <p:nvPr/>
        </p:nvSpPr>
        <p:spPr>
          <a:xfrm>
            <a:off x="1367246" y="2873830"/>
            <a:ext cx="73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2C0B1A-05CF-3430-E48E-2E32E2C2F937}"/>
              </a:ext>
            </a:extLst>
          </p:cNvPr>
          <p:cNvSpPr txBox="1"/>
          <p:nvPr/>
        </p:nvSpPr>
        <p:spPr>
          <a:xfrm>
            <a:off x="6875417" y="2898390"/>
            <a:ext cx="73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3B98-19F8-879A-2F14-EEAE96E94E16}"/>
              </a:ext>
            </a:extLst>
          </p:cNvPr>
          <p:cNvSpPr txBox="1"/>
          <p:nvPr/>
        </p:nvSpPr>
        <p:spPr>
          <a:xfrm>
            <a:off x="4034246" y="2873830"/>
            <a:ext cx="73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8766D-6F6C-B81B-2CE0-9AF415480622}"/>
              </a:ext>
            </a:extLst>
          </p:cNvPr>
          <p:cNvSpPr txBox="1"/>
          <p:nvPr/>
        </p:nvSpPr>
        <p:spPr>
          <a:xfrm>
            <a:off x="9588135" y="2895995"/>
            <a:ext cx="73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0371E-C31A-5EB2-57AA-D09EAB7AEF03}"/>
              </a:ext>
            </a:extLst>
          </p:cNvPr>
          <p:cNvSpPr txBox="1"/>
          <p:nvPr/>
        </p:nvSpPr>
        <p:spPr>
          <a:xfrm>
            <a:off x="1384661" y="5515097"/>
            <a:ext cx="73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8DF4C-F558-1DD9-9746-FB791CE16944}"/>
              </a:ext>
            </a:extLst>
          </p:cNvPr>
          <p:cNvSpPr txBox="1"/>
          <p:nvPr/>
        </p:nvSpPr>
        <p:spPr>
          <a:xfrm>
            <a:off x="4034246" y="5475517"/>
            <a:ext cx="73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FDC37-5B6A-2555-3255-6F51D0ECB40F}"/>
              </a:ext>
            </a:extLst>
          </p:cNvPr>
          <p:cNvSpPr txBox="1"/>
          <p:nvPr/>
        </p:nvSpPr>
        <p:spPr>
          <a:xfrm>
            <a:off x="6875417" y="5512858"/>
            <a:ext cx="73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69CD76-7E73-2BE4-661C-F05558CD9362}"/>
              </a:ext>
            </a:extLst>
          </p:cNvPr>
          <p:cNvSpPr txBox="1"/>
          <p:nvPr/>
        </p:nvSpPr>
        <p:spPr>
          <a:xfrm>
            <a:off x="9525002" y="5473278"/>
            <a:ext cx="73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</a:t>
            </a:r>
          </a:p>
          <a:p>
            <a:pPr algn="ctr"/>
            <a:r>
              <a:rPr lang="en-US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9EA1D-7657-70E6-4D0D-4B09607609D8}"/>
              </a:ext>
            </a:extLst>
          </p:cNvPr>
          <p:cNvSpPr txBox="1"/>
          <p:nvPr/>
        </p:nvSpPr>
        <p:spPr>
          <a:xfrm>
            <a:off x="161108" y="203266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3F310-F75F-083C-A399-3984EE8AEE82}"/>
              </a:ext>
            </a:extLst>
          </p:cNvPr>
          <p:cNvSpPr txBox="1"/>
          <p:nvPr/>
        </p:nvSpPr>
        <p:spPr>
          <a:xfrm>
            <a:off x="2285999" y="203266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300ms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6DAFF1-4984-FE44-90A6-6CCEAD93F909}"/>
              </a:ext>
            </a:extLst>
          </p:cNvPr>
          <p:cNvSpPr txBox="1"/>
          <p:nvPr/>
        </p:nvSpPr>
        <p:spPr>
          <a:xfrm>
            <a:off x="5116285" y="203266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600ms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CA3CDE-10B7-9542-E739-FE752D06EA4B}"/>
              </a:ext>
            </a:extLst>
          </p:cNvPr>
          <p:cNvSpPr txBox="1"/>
          <p:nvPr/>
        </p:nvSpPr>
        <p:spPr>
          <a:xfrm>
            <a:off x="7946571" y="2034452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900ms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5BFB5C-74A0-F397-B2B0-B377DF10B9AF}"/>
              </a:ext>
            </a:extLst>
          </p:cNvPr>
          <p:cNvSpPr txBox="1"/>
          <p:nvPr/>
        </p:nvSpPr>
        <p:spPr>
          <a:xfrm>
            <a:off x="10324011" y="203266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1200ms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047A7-1740-3B5A-4F42-C96C8A0A1617}"/>
              </a:ext>
            </a:extLst>
          </p:cNvPr>
          <p:cNvSpPr txBox="1"/>
          <p:nvPr/>
        </p:nvSpPr>
        <p:spPr>
          <a:xfrm>
            <a:off x="161108" y="4719260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0ms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EC64B4-84B6-A26A-94FF-04D516D823EF}"/>
              </a:ext>
            </a:extLst>
          </p:cNvPr>
          <p:cNvSpPr txBox="1"/>
          <p:nvPr/>
        </p:nvSpPr>
        <p:spPr>
          <a:xfrm>
            <a:off x="2285999" y="4719260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300ms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23CCC-BDF2-3438-CB91-0F1BE0D7F380}"/>
              </a:ext>
            </a:extLst>
          </p:cNvPr>
          <p:cNvSpPr txBox="1"/>
          <p:nvPr/>
        </p:nvSpPr>
        <p:spPr>
          <a:xfrm>
            <a:off x="5116285" y="4719260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600ms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F752D-8B70-78FB-EEE3-CC9B59120DBA}"/>
              </a:ext>
            </a:extLst>
          </p:cNvPr>
          <p:cNvSpPr txBox="1"/>
          <p:nvPr/>
        </p:nvSpPr>
        <p:spPr>
          <a:xfrm>
            <a:off x="7946571" y="4721046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900ms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B77486-A7E3-2C16-B11D-238C430CA7B6}"/>
              </a:ext>
            </a:extLst>
          </p:cNvPr>
          <p:cNvSpPr txBox="1"/>
          <p:nvPr/>
        </p:nvSpPr>
        <p:spPr>
          <a:xfrm>
            <a:off x="10324011" y="4719260"/>
            <a:ext cx="141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1200ms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D2F266-75BC-FCBC-8864-18ECB42A2554}"/>
              </a:ext>
            </a:extLst>
          </p:cNvPr>
          <p:cNvSpPr txBox="1"/>
          <p:nvPr/>
        </p:nvSpPr>
        <p:spPr>
          <a:xfrm>
            <a:off x="2046379" y="858493"/>
            <a:ext cx="75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Motor Controlling for time frames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A7A0E8-1487-7914-13C0-2BD1217D8133}"/>
              </a:ext>
            </a:extLst>
          </p:cNvPr>
          <p:cNvSpPr txBox="1"/>
          <p:nvPr/>
        </p:nvSpPr>
        <p:spPr>
          <a:xfrm>
            <a:off x="561700" y="143673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Previous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A14221-76B3-E9DC-C42A-FAB525A543B9}"/>
              </a:ext>
            </a:extLst>
          </p:cNvPr>
          <p:cNvSpPr txBox="1"/>
          <p:nvPr/>
        </p:nvSpPr>
        <p:spPr>
          <a:xfrm>
            <a:off x="544285" y="4116581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After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08C668D-A5A8-0034-A391-808EA84164A8}"/>
              </a:ext>
            </a:extLst>
          </p:cNvPr>
          <p:cNvSpPr txBox="1">
            <a:spLocks/>
          </p:cNvSpPr>
          <p:nvPr/>
        </p:nvSpPr>
        <p:spPr>
          <a:xfrm>
            <a:off x="3362179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Developed Solution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9BE3384-22E8-37F2-6186-F53D0924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A20F85F-165B-7DE6-F77F-3C129F3D175E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7959922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7D92A1F7-F2C1-4DC4-F21C-B415C2116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96C555-3C91-4924-693F-04B8577B23D4}"/>
              </a:ext>
            </a:extLst>
          </p:cNvPr>
          <p:cNvSpPr/>
          <p:nvPr/>
        </p:nvSpPr>
        <p:spPr>
          <a:xfrm>
            <a:off x="1715580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AD7FE-A31D-43D4-4580-1E90986AA18B}"/>
              </a:ext>
            </a:extLst>
          </p:cNvPr>
          <p:cNvSpPr/>
          <p:nvPr/>
        </p:nvSpPr>
        <p:spPr>
          <a:xfrm>
            <a:off x="3487774" y="30479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2D91DF-1FC0-D8B4-EF37-704E2B137746}"/>
              </a:ext>
            </a:extLst>
          </p:cNvPr>
          <p:cNvSpPr/>
          <p:nvPr/>
        </p:nvSpPr>
        <p:spPr>
          <a:xfrm>
            <a:off x="1715580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5624C-9C70-A230-D5C1-9D2CD7A43BC3}"/>
              </a:ext>
            </a:extLst>
          </p:cNvPr>
          <p:cNvSpPr/>
          <p:nvPr/>
        </p:nvSpPr>
        <p:spPr>
          <a:xfrm>
            <a:off x="3487774" y="2164075"/>
            <a:ext cx="313508" cy="87085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A064A7-B5EE-27EB-A315-A0B8EE63ADD0}"/>
              </a:ext>
            </a:extLst>
          </p:cNvPr>
          <p:cNvCxnSpPr>
            <a:cxnSpLocks/>
          </p:cNvCxnSpPr>
          <p:nvPr/>
        </p:nvCxnSpPr>
        <p:spPr>
          <a:xfrm>
            <a:off x="2769317" y="104502"/>
            <a:ext cx="0" cy="4537167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1B8158-766F-2F1A-F776-5CA10EB5AC5D}"/>
              </a:ext>
            </a:extLst>
          </p:cNvPr>
          <p:cNvSpPr/>
          <p:nvPr/>
        </p:nvSpPr>
        <p:spPr>
          <a:xfrm>
            <a:off x="112775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Left Motor 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C57D1-F1D4-C115-8E9B-4754A93A3331}"/>
              </a:ext>
            </a:extLst>
          </p:cNvPr>
          <p:cNvSpPr/>
          <p:nvPr/>
        </p:nvSpPr>
        <p:spPr>
          <a:xfrm>
            <a:off x="3008801" y="3587931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Right Motor Driver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503F8-1681-7979-B8D9-52BFAE02006C}"/>
              </a:ext>
            </a:extLst>
          </p:cNvPr>
          <p:cNvSpPr/>
          <p:nvPr/>
        </p:nvSpPr>
        <p:spPr>
          <a:xfrm>
            <a:off x="2098747" y="505097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Arduino Nano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EE9264-3BBF-AD56-92EB-CD35A79D84D0}"/>
              </a:ext>
            </a:extLst>
          </p:cNvPr>
          <p:cNvCxnSpPr>
            <a:stCxn id="12" idx="1"/>
            <a:endCxn id="10" idx="2"/>
          </p:cNvCxnSpPr>
          <p:nvPr/>
        </p:nvCxnSpPr>
        <p:spPr>
          <a:xfrm rot="10800000">
            <a:off x="1822265" y="4258491"/>
            <a:ext cx="276482" cy="112776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909567-1224-463B-6C90-9411FA2CFF07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487774" y="4258491"/>
            <a:ext cx="215541" cy="112776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33BDDCD-CC07-C47F-0098-281120262520}"/>
              </a:ext>
            </a:extLst>
          </p:cNvPr>
          <p:cNvSpPr/>
          <p:nvPr/>
        </p:nvSpPr>
        <p:spPr>
          <a:xfrm>
            <a:off x="7550321" y="875205"/>
            <a:ext cx="1389027" cy="670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Raspberry 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A9EECC-E360-8BAF-76EB-1C065391CF15}"/>
              </a:ext>
            </a:extLst>
          </p:cNvPr>
          <p:cNvSpPr/>
          <p:nvPr/>
        </p:nvSpPr>
        <p:spPr>
          <a:xfrm>
            <a:off x="6857988" y="2172786"/>
            <a:ext cx="2773692" cy="4615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ROS Motor Controller Node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F8AF7-DAA4-3C02-9670-2858BECFD8D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244834" y="1545765"/>
            <a:ext cx="1" cy="627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9D6CF-D59B-C6A8-A2DF-5AA392766AE5}"/>
              </a:ext>
            </a:extLst>
          </p:cNvPr>
          <p:cNvSpPr/>
          <p:nvPr/>
        </p:nvSpPr>
        <p:spPr>
          <a:xfrm>
            <a:off x="7700548" y="3583575"/>
            <a:ext cx="1088571" cy="5051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Twist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D58C04-4249-322A-47E2-B3443AF53474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8244834" y="2634336"/>
            <a:ext cx="0" cy="949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3F3A36-3ABE-D2EF-F548-674D6C6357EE}"/>
              </a:ext>
            </a:extLst>
          </p:cNvPr>
          <p:cNvSpPr txBox="1"/>
          <p:nvPr/>
        </p:nvSpPr>
        <p:spPr>
          <a:xfrm>
            <a:off x="6309343" y="4839574"/>
            <a:ext cx="158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Velocity</a:t>
            </a:r>
          </a:p>
          <a:p>
            <a:pPr algn="ctr"/>
            <a:endParaRPr lang="en-US"/>
          </a:p>
          <a:p>
            <a:pPr algn="ctr"/>
            <a:r>
              <a:rPr lang="en-US"/>
              <a:t>Max 0.3 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65065-0FD7-55E5-0F8F-CA9774C04C17}"/>
              </a:ext>
            </a:extLst>
          </p:cNvPr>
          <p:cNvSpPr txBox="1"/>
          <p:nvPr/>
        </p:nvSpPr>
        <p:spPr>
          <a:xfrm>
            <a:off x="8608423" y="4874402"/>
            <a:ext cx="3252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Angles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>
                <a:solidFill>
                  <a:srgbClr val="00B0F0"/>
                </a:solidFill>
              </a:rPr>
              <a:t>Computer Vision Path Navigation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1B6A03-B38A-59C3-BE97-7F6418EDED3A}"/>
              </a:ext>
            </a:extLst>
          </p:cNvPr>
          <p:cNvCxnSpPr/>
          <p:nvPr/>
        </p:nvCxnSpPr>
        <p:spPr>
          <a:xfrm>
            <a:off x="8403771" y="5510241"/>
            <a:ext cx="3709852" cy="0"/>
          </a:xfrm>
          <a:prstGeom prst="line">
            <a:avLst/>
          </a:prstGeom>
          <a:ln w="2857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C7631F-693D-F89E-8D84-3D1BDD48061F}"/>
              </a:ext>
            </a:extLst>
          </p:cNvPr>
          <p:cNvCxnSpPr/>
          <p:nvPr/>
        </p:nvCxnSpPr>
        <p:spPr>
          <a:xfrm>
            <a:off x="10234749" y="5233850"/>
            <a:ext cx="0" cy="52905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B28723-88B9-4976-88CF-585CD9128F44}"/>
              </a:ext>
            </a:extLst>
          </p:cNvPr>
          <p:cNvCxnSpPr>
            <a:cxnSpLocks/>
          </p:cNvCxnSpPr>
          <p:nvPr/>
        </p:nvCxnSpPr>
        <p:spPr>
          <a:xfrm flipH="1">
            <a:off x="7101818" y="4206239"/>
            <a:ext cx="598730" cy="50510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53E016-E5FB-BB3F-52FB-6A26099012B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789119" y="4206239"/>
            <a:ext cx="1445630" cy="668163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6D7270-9AFD-F750-1311-7741ECEC18EC}"/>
              </a:ext>
            </a:extLst>
          </p:cNvPr>
          <p:cNvSpPr txBox="1"/>
          <p:nvPr/>
        </p:nvSpPr>
        <p:spPr>
          <a:xfrm>
            <a:off x="10998929" y="5149618"/>
            <a:ext cx="1058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ROS </a:t>
            </a:r>
            <a:r>
              <a:rPr lang="en-US" err="1">
                <a:solidFill>
                  <a:schemeClr val="accent6">
                    <a:lumMod val="75000"/>
                  </a:schemeClr>
                </a:solidFill>
              </a:rPr>
              <a:t>Wifi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33A4794-8D17-F0F6-FC4C-2566629BD37C}"/>
              </a:ext>
            </a:extLst>
          </p:cNvPr>
          <p:cNvCxnSpPr>
            <a:stCxn id="12" idx="2"/>
            <a:endCxn id="20" idx="1"/>
          </p:cNvCxnSpPr>
          <p:nvPr/>
        </p:nvCxnSpPr>
        <p:spPr>
          <a:xfrm rot="5400000" flipH="1" flipV="1">
            <a:off x="2916266" y="1087480"/>
            <a:ext cx="4511050" cy="4757060"/>
          </a:xfrm>
          <a:prstGeom prst="bentConnector4">
            <a:avLst>
              <a:gd name="adj1" fmla="val -5068"/>
              <a:gd name="adj2" fmla="val 573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96554-4E39-8FD9-CD1A-30C6B8CAE802}"/>
              </a:ext>
            </a:extLst>
          </p:cNvPr>
          <p:cNvSpPr txBox="1"/>
          <p:nvPr/>
        </p:nvSpPr>
        <p:spPr>
          <a:xfrm rot="16200000">
            <a:off x="4202961" y="3244333"/>
            <a:ext cx="22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Serial Communication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EE4BE-E63D-E2EB-8152-65E06552FE8A}"/>
              </a:ext>
            </a:extLst>
          </p:cNvPr>
          <p:cNvSpPr txBox="1"/>
          <p:nvPr/>
        </p:nvSpPr>
        <p:spPr>
          <a:xfrm rot="16200000">
            <a:off x="798988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409436-9E7B-3942-3BC5-6E9E1562B0F2}"/>
              </a:ext>
            </a:extLst>
          </p:cNvPr>
          <p:cNvSpPr txBox="1"/>
          <p:nvPr/>
        </p:nvSpPr>
        <p:spPr>
          <a:xfrm rot="16200000">
            <a:off x="824729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98AF0-B0E2-6DE1-E679-CEE94748E8A5}"/>
              </a:ext>
            </a:extLst>
          </p:cNvPr>
          <p:cNvSpPr txBox="1"/>
          <p:nvPr/>
        </p:nvSpPr>
        <p:spPr>
          <a:xfrm rot="16200000">
            <a:off x="3380702" y="55555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E6D481-8090-1D8B-FABD-CD0CA2AFBE60}"/>
              </a:ext>
            </a:extLst>
          </p:cNvPr>
          <p:cNvSpPr txBox="1"/>
          <p:nvPr/>
        </p:nvSpPr>
        <p:spPr>
          <a:xfrm rot="16200000">
            <a:off x="3406443" y="2414838"/>
            <a:ext cx="12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60EE95-7BDD-E3C2-1D3E-D4A4F3F7D6AC}"/>
              </a:ext>
            </a:extLst>
          </p:cNvPr>
          <p:cNvCxnSpPr/>
          <p:nvPr/>
        </p:nvCxnSpPr>
        <p:spPr>
          <a:xfrm>
            <a:off x="513806" y="4728752"/>
            <a:ext cx="44849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A00A20-36C8-0ED7-230F-9BF697FBBF3A}"/>
              </a:ext>
            </a:extLst>
          </p:cNvPr>
          <p:cNvSpPr txBox="1"/>
          <p:nvPr/>
        </p:nvSpPr>
        <p:spPr>
          <a:xfrm>
            <a:off x="413671" y="4741818"/>
            <a:ext cx="1212648" cy="38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Algorithm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745F4E-3953-61F5-7BF3-1DA37E134CFC}"/>
              </a:ext>
            </a:extLst>
          </p:cNvPr>
          <p:cNvCxnSpPr/>
          <p:nvPr/>
        </p:nvCxnSpPr>
        <p:spPr>
          <a:xfrm>
            <a:off x="6062932" y="3071835"/>
            <a:ext cx="44849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ABAF80-B908-C74E-380D-83CF3F5D8739}"/>
              </a:ext>
            </a:extLst>
          </p:cNvPr>
          <p:cNvSpPr txBox="1"/>
          <p:nvPr/>
        </p:nvSpPr>
        <p:spPr>
          <a:xfrm>
            <a:off x="5962797" y="3084901"/>
            <a:ext cx="1212648" cy="38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AB54F-BA64-F631-2336-E12006230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4732AE-E573-8B3B-C507-FC7A86E0F96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25B8D0-DFC0-A438-2992-83E97AE9ED8A}"/>
              </a:ext>
            </a:extLst>
          </p:cNvPr>
          <p:cNvSpPr txBox="1">
            <a:spLocks/>
          </p:cNvSpPr>
          <p:nvPr/>
        </p:nvSpPr>
        <p:spPr>
          <a:xfrm>
            <a:off x="4644224" y="145884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Developed Solution</a:t>
            </a:r>
          </a:p>
        </p:txBody>
      </p:sp>
    </p:spTree>
    <p:extLst>
      <p:ext uri="{BB962C8B-B14F-4D97-AF65-F5344CB8AC3E}">
        <p14:creationId xmlns:p14="http://schemas.microsoft.com/office/powerpoint/2010/main" val="59804058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92D11B4C-3C57-68A7-3854-7CE851E6D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8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338D6-4059-8CBD-809C-5FA54989D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7B5BD9-4A82-0C9E-D4E8-79516BF25822}"/>
              </a:ext>
            </a:extLst>
          </p:cNvPr>
          <p:cNvSpPr/>
          <p:nvPr/>
        </p:nvSpPr>
        <p:spPr>
          <a:xfrm>
            <a:off x="188423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8803A-EA5B-5904-DF2B-58DCC5C4A383}"/>
              </a:ext>
            </a:extLst>
          </p:cNvPr>
          <p:cNvSpPr txBox="1"/>
          <p:nvPr/>
        </p:nvSpPr>
        <p:spPr>
          <a:xfrm>
            <a:off x="914399" y="389101"/>
            <a:ext cx="102092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Max velocity – 0.3 m/s</a:t>
            </a: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Angle -&gt; 15 pixels – 150 pixels</a:t>
            </a: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(15 &lt; angle &lt; 150)</a:t>
            </a: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PWM = (velocity / max velocity) * 255</a:t>
            </a: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PWM angle = PWM – ((angle – 15) / 15)</a:t>
            </a: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+mj-cs"/>
            </a:endParaRP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angle &gt; 0 then right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angle &lt; 0 then left</a:t>
            </a:r>
          </a:p>
          <a:p>
            <a:endParaRPr lang="en-US" sz="2000">
              <a:solidFill>
                <a:schemeClr val="accent1">
                  <a:lumMod val="50000"/>
                </a:schemeClr>
              </a:solidFill>
              <a:ea typeface="+mj-ea"/>
              <a:cs typeface="+mj-cs"/>
            </a:endParaRP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 = 1 then Go forward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 = 2 then Go backward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 = 3 then Turn right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If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 = 4 then Turn left</a:t>
            </a:r>
          </a:p>
          <a:p>
            <a:endParaRPr lang="en-US" sz="2000">
              <a:solidFill>
                <a:schemeClr val="accent1">
                  <a:lumMod val="50000"/>
                </a:schemeClr>
              </a:solidFill>
              <a:ea typeface="+mj-ea"/>
              <a:cs typeface="+mj-cs"/>
            </a:endParaRP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[left, right,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robotGo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,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pwmDelay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, </a:t>
            </a:r>
            <a:r>
              <a:rPr lang="en-US" sz="2000" err="1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pwmDelayLevel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ea typeface="+mj-ea"/>
                <a:cs typeface="+mj-cs"/>
              </a:rPr>
              <a:t>, 1, 1]</a:t>
            </a:r>
          </a:p>
        </p:txBody>
      </p:sp>
    </p:spTree>
    <p:extLst>
      <p:ext uri="{BB962C8B-B14F-4D97-AF65-F5344CB8AC3E}">
        <p14:creationId xmlns:p14="http://schemas.microsoft.com/office/powerpoint/2010/main" val="287579230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F411BF6-8A6B-AA53-96F9-5B13E901B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339CC-128C-B3A0-6A0C-30DE1A74527E}"/>
              </a:ext>
            </a:extLst>
          </p:cNvPr>
          <p:cNvSpPr txBox="1"/>
          <p:nvPr/>
        </p:nvSpPr>
        <p:spPr>
          <a:xfrm>
            <a:off x="630051" y="1129422"/>
            <a:ext cx="49015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Pass by Integer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Can pass by in integer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Pass values one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Difficult to synchronize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Takes much time to pass an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Make more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No need any logic at receiver side to read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44A3B-030B-EA9D-FEAC-FA85B1A5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C39221-2C11-F840-4C83-ACC6E53E72DF}"/>
              </a:ext>
            </a:extLst>
          </p:cNvPr>
          <p:cNvSpPr/>
          <p:nvPr/>
        </p:nvSpPr>
        <p:spPr>
          <a:xfrm>
            <a:off x="1884237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B9CC4-7130-5617-AA63-39929A1AE1A6}"/>
              </a:ext>
            </a:extLst>
          </p:cNvPr>
          <p:cNvSpPr txBox="1"/>
          <p:nvPr/>
        </p:nvSpPr>
        <p:spPr>
          <a:xfrm>
            <a:off x="5886709" y="1156236"/>
            <a:ext cx="622729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Pass</a:t>
            </a:r>
            <a:r>
              <a:rPr lang="en-US" sz="2400">
                <a:solidFill>
                  <a:srgbClr val="00B0F0"/>
                </a:solidFill>
              </a:rPr>
              <a:t> </a:t>
            </a:r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by String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Can pass by in String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Pass values once as a String by comma separated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Much easy to synchronize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Less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Takes very low time to pass an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Need a logic at the receiver side to read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70199-E487-2FA8-BEED-980D720E3ED2}"/>
              </a:ext>
            </a:extLst>
          </p:cNvPr>
          <p:cNvSpPr txBox="1"/>
          <p:nvPr/>
        </p:nvSpPr>
        <p:spPr>
          <a:xfrm>
            <a:off x="2547557" y="4647049"/>
            <a:ext cx="709688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</a:rPr>
              <a:t>Conclusion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Consider only the data transfer speed and less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Pass by String is the best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9C979-585E-478F-1EF4-07823B9093E9}"/>
              </a:ext>
            </a:extLst>
          </p:cNvPr>
          <p:cNvSpPr txBox="1"/>
          <p:nvPr/>
        </p:nvSpPr>
        <p:spPr>
          <a:xfrm>
            <a:off x="1116624" y="83816"/>
            <a:ext cx="60983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Serial</a:t>
            </a:r>
            <a:r>
              <a:rPr lang="en-US" sz="340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4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1486261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D062835-50FB-B1B6-A066-D480874DA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633027-1B9B-8DDC-5BAA-5EF23C1BFAA8}"/>
              </a:ext>
            </a:extLst>
          </p:cNvPr>
          <p:cNvSpPr txBox="1"/>
          <p:nvPr/>
        </p:nvSpPr>
        <p:spPr>
          <a:xfrm>
            <a:off x="1858035" y="240702"/>
            <a:ext cx="1933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Arduino Nano</a:t>
            </a:r>
          </a:p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>
                <a:solidFill>
                  <a:srgbClr val="FF0000"/>
                </a:solidFill>
              </a:rPr>
              <a:t>Single Thread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EA6F8-4F12-D9BF-50B9-288E730B3168}"/>
              </a:ext>
            </a:extLst>
          </p:cNvPr>
          <p:cNvSpPr txBox="1"/>
          <p:nvPr/>
        </p:nvSpPr>
        <p:spPr>
          <a:xfrm>
            <a:off x="1656807" y="2107475"/>
            <a:ext cx="722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Left</a:t>
            </a:r>
          </a:p>
          <a:p>
            <a:pPr algn="ctr"/>
            <a:endParaRPr lang="en-US"/>
          </a:p>
          <a:p>
            <a:pPr algn="ctr"/>
            <a:r>
              <a:rPr lang="en-US"/>
              <a:t>0</a:t>
            </a:r>
          </a:p>
          <a:p>
            <a:pPr algn="ctr"/>
            <a:endParaRPr lang="en-US"/>
          </a:p>
          <a:p>
            <a:pPr algn="ctr"/>
            <a:r>
              <a:rPr lang="en-US"/>
              <a:t>255</a:t>
            </a:r>
          </a:p>
          <a:p>
            <a:pPr algn="ctr"/>
            <a:endParaRPr lang="en-US"/>
          </a:p>
          <a:p>
            <a:pPr algn="ctr"/>
            <a:r>
              <a:rPr lang="en-US"/>
              <a:t>255</a:t>
            </a:r>
          </a:p>
          <a:p>
            <a:pPr algn="ctr"/>
            <a:endParaRPr lang="en-US"/>
          </a:p>
          <a:p>
            <a:pPr algn="ctr"/>
            <a:r>
              <a:rPr lang="en-US"/>
              <a:t>200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6388A-3F94-82DC-17ED-B86F13EF86F4}"/>
              </a:ext>
            </a:extLst>
          </p:cNvPr>
          <p:cNvSpPr txBox="1"/>
          <p:nvPr/>
        </p:nvSpPr>
        <p:spPr>
          <a:xfrm>
            <a:off x="2880361" y="2107475"/>
            <a:ext cx="7228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Right</a:t>
            </a:r>
          </a:p>
          <a:p>
            <a:pPr algn="ctr"/>
            <a:endParaRPr lang="en-US"/>
          </a:p>
          <a:p>
            <a:pPr algn="ctr"/>
            <a:r>
              <a:rPr lang="en-US"/>
              <a:t>0</a:t>
            </a:r>
          </a:p>
          <a:p>
            <a:pPr algn="ctr"/>
            <a:endParaRPr lang="en-US"/>
          </a:p>
          <a:p>
            <a:pPr algn="ctr"/>
            <a:r>
              <a:rPr lang="en-US"/>
              <a:t>255</a:t>
            </a:r>
          </a:p>
          <a:p>
            <a:pPr algn="ctr"/>
            <a:endParaRPr lang="en-US"/>
          </a:p>
          <a:p>
            <a:pPr algn="ctr"/>
            <a:r>
              <a:rPr lang="en-US"/>
              <a:t>100</a:t>
            </a:r>
          </a:p>
          <a:p>
            <a:pPr algn="ctr"/>
            <a:endParaRPr lang="en-US"/>
          </a:p>
          <a:p>
            <a:pPr algn="ctr"/>
            <a:r>
              <a:rPr lang="en-US"/>
              <a:t>120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9DC5EE-1581-03AF-5D57-10404B68B45E}"/>
              </a:ext>
            </a:extLst>
          </p:cNvPr>
          <p:cNvCxnSpPr>
            <a:cxnSpLocks/>
          </p:cNvCxnSpPr>
          <p:nvPr/>
        </p:nvCxnSpPr>
        <p:spPr>
          <a:xfrm>
            <a:off x="2658295" y="1846218"/>
            <a:ext cx="0" cy="3030582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C17D7C-8A81-D422-4101-DD76B2115F8D}"/>
              </a:ext>
            </a:extLst>
          </p:cNvPr>
          <p:cNvSpPr txBox="1"/>
          <p:nvPr/>
        </p:nvSpPr>
        <p:spPr>
          <a:xfrm>
            <a:off x="1012376" y="4991227"/>
            <a:ext cx="3291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0 – 150 delay (Start motors)</a:t>
            </a:r>
          </a:p>
          <a:p>
            <a:pPr algn="ctr"/>
            <a:endParaRPr lang="en-US">
              <a:solidFill>
                <a:srgbClr val="002060"/>
              </a:solidFill>
            </a:endParaRPr>
          </a:p>
          <a:p>
            <a:pPr algn="ctr"/>
            <a:r>
              <a:rPr lang="en-US">
                <a:solidFill>
                  <a:srgbClr val="002060"/>
                </a:solidFill>
              </a:rPr>
              <a:t>150 – 0 delay (Stop motors)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F9028-787A-384C-CC73-9E9D1F978CCF}"/>
              </a:ext>
            </a:extLst>
          </p:cNvPr>
          <p:cNvSpPr txBox="1"/>
          <p:nvPr/>
        </p:nvSpPr>
        <p:spPr>
          <a:xfrm>
            <a:off x="4948647" y="534573"/>
            <a:ext cx="7154082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In a Single thread without time delay,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Can control the two motors one after another quickly, since the loop is very fast. No delays occurred.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But this is not good for this setup, since the motors are carrying a heavy weight and this scenario will damage the motors.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In a single thread with a time delay,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Cannot control the two motors one after another quickly,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Since the loop is slow now because of the delays.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Designed a separate motor controlling algorithm to operate two motors parallelly.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Now motors are protected and can operate all motors simultaneously in a single-threaded environment.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472BBB-22BF-4110-A0E6-C471E4CA834C}"/>
              </a:ext>
            </a:extLst>
          </p:cNvPr>
          <p:cNvCxnSpPr/>
          <p:nvPr/>
        </p:nvCxnSpPr>
        <p:spPr>
          <a:xfrm>
            <a:off x="4713351" y="124097"/>
            <a:ext cx="0" cy="6609806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846B9A-C398-2001-FDF9-11DD22F69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004D57-59A6-A912-6871-1DE8088E019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85185450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5534201-370B-3DE3-5737-2FCB6D5F0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1444DF-E348-4CE7-1639-C7B5F058A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BC83E3-3878-4580-21E8-CE4DEE0A2AF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AC1DC-8874-253A-550A-56E554612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25" y="904973"/>
            <a:ext cx="9798716" cy="551177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5544324-3785-D2F9-AC31-995F5C41B0D8}"/>
              </a:ext>
            </a:extLst>
          </p:cNvPr>
          <p:cNvSpPr txBox="1">
            <a:spLocks/>
          </p:cNvSpPr>
          <p:nvPr/>
        </p:nvSpPr>
        <p:spPr>
          <a:xfrm>
            <a:off x="3965494" y="191101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ROS Node</a:t>
            </a:r>
          </a:p>
        </p:txBody>
      </p:sp>
    </p:spTree>
    <p:extLst>
      <p:ext uri="{BB962C8B-B14F-4D97-AF65-F5344CB8AC3E}">
        <p14:creationId xmlns:p14="http://schemas.microsoft.com/office/powerpoint/2010/main" val="77171570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FB8685-5BC1-B29A-5F3A-5DE24C5929E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135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traight Connector 6">
            <a:extLst>
              <a:ext uri="{FF2B5EF4-FFF2-40B4-BE49-F238E27FC236}">
                <a16:creationId xmlns:a16="http://schemas.microsoft.com/office/drawing/2014/main" id="{AB23BB3B-DF18-00A4-A971-93D3DCFEBC53}"/>
              </a:ext>
            </a:extLst>
          </p:cNvPr>
          <p:cNvSpPr/>
          <p:nvPr/>
        </p:nvSpPr>
        <p:spPr>
          <a:xfrm>
            <a:off x="7551886" y="3647743"/>
            <a:ext cx="112760" cy="2508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0F77C89-2580-5043-0CC4-EC0662CF7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EBBF34-E1F3-8691-8C7A-BFBF9B2260C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@PP1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D5F1C-FF13-023A-BB1E-8F9624139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1" name="Straight Connector 6">
            <a:extLst>
              <a:ext uri="{FF2B5EF4-FFF2-40B4-BE49-F238E27FC236}">
                <a16:creationId xmlns:a16="http://schemas.microsoft.com/office/drawing/2014/main" id="{3ABBD0D9-F561-59A1-1C67-082B23521762}"/>
              </a:ext>
            </a:extLst>
          </p:cNvPr>
          <p:cNvSpPr/>
          <p:nvPr/>
        </p:nvSpPr>
        <p:spPr>
          <a:xfrm>
            <a:off x="7540795" y="2513184"/>
            <a:ext cx="112760" cy="2508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Straight Connector 7">
            <a:extLst>
              <a:ext uri="{FF2B5EF4-FFF2-40B4-BE49-F238E27FC236}">
                <a16:creationId xmlns:a16="http://schemas.microsoft.com/office/drawing/2014/main" id="{97573E3C-9D0F-E5B2-D2E0-F8D3331C6B74}"/>
              </a:ext>
            </a:extLst>
          </p:cNvPr>
          <p:cNvSpPr/>
          <p:nvPr/>
        </p:nvSpPr>
        <p:spPr>
          <a:xfrm>
            <a:off x="7540795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Straight Connector 10">
            <a:extLst>
              <a:ext uri="{FF2B5EF4-FFF2-40B4-BE49-F238E27FC236}">
                <a16:creationId xmlns:a16="http://schemas.microsoft.com/office/drawing/2014/main" id="{D6A6C319-A21E-6EC2-8B8E-EF710DB946A6}"/>
              </a:ext>
            </a:extLst>
          </p:cNvPr>
          <p:cNvSpPr/>
          <p:nvPr/>
        </p:nvSpPr>
        <p:spPr>
          <a:xfrm>
            <a:off x="5071755" y="2527619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Straight Connector 11">
            <a:extLst>
              <a:ext uri="{FF2B5EF4-FFF2-40B4-BE49-F238E27FC236}">
                <a16:creationId xmlns:a16="http://schemas.microsoft.com/office/drawing/2014/main" id="{436C48B7-C883-A215-5789-6F6E5ABCC1F8}"/>
              </a:ext>
            </a:extLst>
          </p:cNvPr>
          <p:cNvSpPr/>
          <p:nvPr/>
        </p:nvSpPr>
        <p:spPr>
          <a:xfrm>
            <a:off x="5071755" y="2527619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Straight Connector 15">
            <a:extLst>
              <a:ext uri="{FF2B5EF4-FFF2-40B4-BE49-F238E27FC236}">
                <a16:creationId xmlns:a16="http://schemas.microsoft.com/office/drawing/2014/main" id="{79A2FD9E-2286-BE94-9D17-9413935F793E}"/>
              </a:ext>
            </a:extLst>
          </p:cNvPr>
          <p:cNvSpPr/>
          <p:nvPr/>
        </p:nvSpPr>
        <p:spPr>
          <a:xfrm>
            <a:off x="2558023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Straight Connector 17">
            <a:extLst>
              <a:ext uri="{FF2B5EF4-FFF2-40B4-BE49-F238E27FC236}">
                <a16:creationId xmlns:a16="http://schemas.microsoft.com/office/drawing/2014/main" id="{AB0CA67C-3729-4401-C11F-CB9FFA35D081}"/>
              </a:ext>
            </a:extLst>
          </p:cNvPr>
          <p:cNvSpPr/>
          <p:nvPr/>
        </p:nvSpPr>
        <p:spPr>
          <a:xfrm>
            <a:off x="213123" y="2501796"/>
            <a:ext cx="107422" cy="29545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4528"/>
                </a:lnTo>
                <a:lnTo>
                  <a:pt x="107422" y="295452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Straight Connector 18">
            <a:extLst>
              <a:ext uri="{FF2B5EF4-FFF2-40B4-BE49-F238E27FC236}">
                <a16:creationId xmlns:a16="http://schemas.microsoft.com/office/drawing/2014/main" id="{93750C2A-EA4C-55AA-ABCA-47F82413B6E1}"/>
              </a:ext>
            </a:extLst>
          </p:cNvPr>
          <p:cNvSpPr/>
          <p:nvPr/>
        </p:nvSpPr>
        <p:spPr>
          <a:xfrm>
            <a:off x="213123" y="2501796"/>
            <a:ext cx="107422" cy="21398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9853"/>
                </a:lnTo>
                <a:lnTo>
                  <a:pt x="107422" y="213985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Straight Connector 19">
            <a:extLst>
              <a:ext uri="{FF2B5EF4-FFF2-40B4-BE49-F238E27FC236}">
                <a16:creationId xmlns:a16="http://schemas.microsoft.com/office/drawing/2014/main" id="{1F762908-AA6A-B3D2-79D1-68D7FCB40DDB}"/>
              </a:ext>
            </a:extLst>
          </p:cNvPr>
          <p:cNvSpPr/>
          <p:nvPr/>
        </p:nvSpPr>
        <p:spPr>
          <a:xfrm>
            <a:off x="213123" y="2501796"/>
            <a:ext cx="107422" cy="1325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5178"/>
                </a:lnTo>
                <a:lnTo>
                  <a:pt x="107422" y="132517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Straight Connector 20">
            <a:extLst>
              <a:ext uri="{FF2B5EF4-FFF2-40B4-BE49-F238E27FC236}">
                <a16:creationId xmlns:a16="http://schemas.microsoft.com/office/drawing/2014/main" id="{FABE9218-2567-3731-54C7-47A22DD6A01D}"/>
              </a:ext>
            </a:extLst>
          </p:cNvPr>
          <p:cNvSpPr/>
          <p:nvPr/>
        </p:nvSpPr>
        <p:spPr>
          <a:xfrm>
            <a:off x="213123" y="2501796"/>
            <a:ext cx="107422" cy="510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503"/>
                </a:lnTo>
                <a:lnTo>
                  <a:pt x="107422" y="51050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F601D-6CC8-327B-BCD2-6AD7197A1F2D}"/>
              </a:ext>
            </a:extLst>
          </p:cNvPr>
          <p:cNvGrpSpPr/>
          <p:nvPr/>
        </p:nvGrpSpPr>
        <p:grpSpPr>
          <a:xfrm>
            <a:off x="4835825" y="1060859"/>
            <a:ext cx="1973418" cy="578148"/>
            <a:chOff x="4410170" y="72303"/>
            <a:chExt cx="1973418" cy="57814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48A90C-FFD1-129A-C5BA-56E33860D1B5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9A8A5B-EFCB-40C1-1097-C11CF9353AA3}"/>
                </a:ext>
              </a:extLst>
            </p:cNvPr>
            <p:cNvSpPr txBox="1"/>
            <p:nvPr/>
          </p:nvSpPr>
          <p:spPr>
            <a:xfrm>
              <a:off x="4410170" y="72303"/>
              <a:ext cx="19734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/>
              <a:r>
                <a:rPr lang="en-US" sz="1600" b="1">
                  <a:solidFill>
                    <a:prstClr val="white"/>
                  </a:solidFill>
                  <a:latin typeface="Arial" panose="020B0604020202020204"/>
                </a:rPr>
                <a:t>Robot Controller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91F3D1-ACDC-DA27-F24F-086B96E4B3D5}"/>
              </a:ext>
            </a:extLst>
          </p:cNvPr>
          <p:cNvGrpSpPr/>
          <p:nvPr/>
        </p:nvGrpSpPr>
        <p:grpSpPr>
          <a:xfrm>
            <a:off x="98381" y="1928081"/>
            <a:ext cx="1147429" cy="573714"/>
            <a:chOff x="0" y="832544"/>
            <a:chExt cx="1147429" cy="57371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C8B2A7-738C-A8B0-63AE-B667ADB8F76E}"/>
                </a:ext>
              </a:extLst>
            </p:cNvPr>
            <p:cNvSpPr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7D75D9-0ED2-69B0-6A5C-55576AE5210B}"/>
                </a:ext>
              </a:extLst>
            </p:cNvPr>
            <p:cNvSpPr txBox="1"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Motor Controller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FD2007E-99AD-4577-C875-0D977F830B4C}"/>
              </a:ext>
            </a:extLst>
          </p:cNvPr>
          <p:cNvSpPr/>
          <p:nvPr/>
        </p:nvSpPr>
        <p:spPr>
          <a:xfrm>
            <a:off x="320546" y="2725441"/>
            <a:ext cx="1706549" cy="573714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robot </a:t>
            </a: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structure</a:t>
            </a: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C259EEC-6D3A-C396-C78B-BCD9CFC2EF7E}"/>
              </a:ext>
            </a:extLst>
          </p:cNvPr>
          <p:cNvGrpSpPr/>
          <p:nvPr/>
        </p:nvGrpSpPr>
        <p:grpSpPr>
          <a:xfrm>
            <a:off x="2443280" y="1939469"/>
            <a:ext cx="1147429" cy="573714"/>
            <a:chOff x="2344899" y="843932"/>
            <a:chExt cx="1147429" cy="57371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653C66E-74C1-3839-80A0-8BDBA3208133}"/>
                </a:ext>
              </a:extLst>
            </p:cNvPr>
            <p:cNvSpPr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0C41D0-923C-A6A8-A438-FB81E703AC40}"/>
                </a:ext>
              </a:extLst>
            </p:cNvPr>
            <p:cNvSpPr txBox="1"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Autopilot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563F08-AEDB-F51B-3528-412AF869EEFF}"/>
              </a:ext>
            </a:extLst>
          </p:cNvPr>
          <p:cNvGrpSpPr/>
          <p:nvPr/>
        </p:nvGrpSpPr>
        <p:grpSpPr>
          <a:xfrm>
            <a:off x="2661313" y="2754144"/>
            <a:ext cx="1706549" cy="573714"/>
            <a:chOff x="2631756" y="1658607"/>
            <a:chExt cx="1706549" cy="573714"/>
          </a:xfrm>
          <a:solidFill>
            <a:srgbClr val="C5E0B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88CE41-20B7-9727-26F3-E6D942F88DFB}"/>
                </a:ext>
              </a:extLst>
            </p:cNvPr>
            <p:cNvSpPr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pPr algn="ctr"/>
              <a:endParaRPr lang="en-US" sz="1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7E1ECE-B74A-71E3-BAB8-07056D201701}"/>
                </a:ext>
              </a:extLst>
            </p:cNvPr>
            <p:cNvSpPr txBox="1"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 computer </a:t>
              </a:r>
              <a:r>
                <a:rPr lang="en-US" sz="14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vision</a:t>
              </a:r>
              <a:r>
                <a:rPr lang="en-US"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coordinates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A603AC-66E1-9CDF-C4C9-67A913E05F7E}"/>
              </a:ext>
            </a:extLst>
          </p:cNvPr>
          <p:cNvGrpSpPr/>
          <p:nvPr/>
        </p:nvGrpSpPr>
        <p:grpSpPr>
          <a:xfrm>
            <a:off x="4957012" y="1953904"/>
            <a:ext cx="1147429" cy="573714"/>
            <a:chOff x="4858631" y="858367"/>
            <a:chExt cx="1147429" cy="57371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7FF52ED-21C9-07CA-BA99-C8A2B1030DBC}"/>
                </a:ext>
              </a:extLst>
            </p:cNvPr>
            <p:cNvSpPr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9BB27F-31F2-92D1-7380-D0313931183F}"/>
                </a:ext>
              </a:extLst>
            </p:cNvPr>
            <p:cNvSpPr txBox="1"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Remote Controller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B63D203-6958-9477-DBB6-38A9B026AC24}"/>
              </a:ext>
            </a:extLst>
          </p:cNvPr>
          <p:cNvGrpSpPr/>
          <p:nvPr/>
        </p:nvGrpSpPr>
        <p:grpSpPr>
          <a:xfrm>
            <a:off x="7426052" y="1939469"/>
            <a:ext cx="1147429" cy="573714"/>
            <a:chOff x="7327671" y="843932"/>
            <a:chExt cx="1147429" cy="57371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C86AA02-5D1C-96B0-37CE-B077098E65D7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F6A088-C81E-6CBA-E6E1-763F86B03DAB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Path End Detection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A49F424-89FC-EF7C-8FA7-DB8CC30FF7BB}"/>
              </a:ext>
            </a:extLst>
          </p:cNvPr>
          <p:cNvGrpSpPr/>
          <p:nvPr/>
        </p:nvGrpSpPr>
        <p:grpSpPr>
          <a:xfrm>
            <a:off x="7663749" y="2754144"/>
            <a:ext cx="1706549" cy="573714"/>
            <a:chOff x="7614528" y="1658607"/>
            <a:chExt cx="1706549" cy="573714"/>
          </a:xfrm>
          <a:solidFill>
            <a:srgbClr val="C5E0B4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FD41656-21AB-5EDB-78C3-B2E22AA0116F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A1E35D-9E14-6251-E662-660E48AC37A9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Develop</a:t>
              </a:r>
              <a:r>
                <a:rPr lang="en-US" sz="13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the algorithm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184CD7B-4688-18BB-13F6-48AC32B48FED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511F0A2-D17E-C730-1348-20ED7CFC4521}"/>
              </a:ext>
            </a:extLst>
          </p:cNvPr>
          <p:cNvCxnSpPr>
            <a:cxnSpLocks/>
          </p:cNvCxnSpPr>
          <p:nvPr/>
        </p:nvCxnSpPr>
        <p:spPr>
          <a:xfrm>
            <a:off x="636528" y="1776263"/>
            <a:ext cx="100413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536A1F4-AC47-E91F-857F-20E141C92534}"/>
              </a:ext>
            </a:extLst>
          </p:cNvPr>
          <p:cNvCxnSpPr>
            <a:stCxn id="28" idx="2"/>
          </p:cNvCxnSpPr>
          <p:nvPr/>
        </p:nvCxnSpPr>
        <p:spPr>
          <a:xfrm>
            <a:off x="5822534" y="1639007"/>
            <a:ext cx="504" cy="1277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269126-4422-1111-F2B9-B62E15AA34AC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3016490" y="1769013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C8E3BCC-E8A4-2A19-312B-9444DDBA4D79}"/>
              </a:ext>
            </a:extLst>
          </p:cNvPr>
          <p:cNvCxnSpPr>
            <a:cxnSpLocks/>
          </p:cNvCxnSpPr>
          <p:nvPr/>
        </p:nvCxnSpPr>
        <p:spPr>
          <a:xfrm>
            <a:off x="5532423" y="1783447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2241BD-DB25-42B5-A90C-925F76416032}"/>
              </a:ext>
            </a:extLst>
          </p:cNvPr>
          <p:cNvCxnSpPr>
            <a:cxnSpLocks/>
          </p:cNvCxnSpPr>
          <p:nvPr/>
        </p:nvCxnSpPr>
        <p:spPr>
          <a:xfrm>
            <a:off x="8012805" y="1776262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246B5BC-0778-B231-B516-864F6E3D7724}"/>
              </a:ext>
            </a:extLst>
          </p:cNvPr>
          <p:cNvCxnSpPr>
            <a:cxnSpLocks/>
          </p:cNvCxnSpPr>
          <p:nvPr/>
        </p:nvCxnSpPr>
        <p:spPr>
          <a:xfrm>
            <a:off x="636528" y="1766738"/>
            <a:ext cx="0" cy="161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6E1121-6190-0BD0-F5CB-D0AF79398EE2}"/>
              </a:ext>
            </a:extLst>
          </p:cNvPr>
          <p:cNvSpPr/>
          <p:nvPr/>
        </p:nvSpPr>
        <p:spPr>
          <a:xfrm>
            <a:off x="331148" y="3528917"/>
            <a:ext cx="1706549" cy="573714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power supply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B6F3A-21B8-D255-D796-D0D946286005}"/>
              </a:ext>
            </a:extLst>
          </p:cNvPr>
          <p:cNvSpPr/>
          <p:nvPr/>
        </p:nvSpPr>
        <p:spPr>
          <a:xfrm>
            <a:off x="331148" y="4349191"/>
            <a:ext cx="1706549" cy="573714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the motor driving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082DB-E096-C678-F486-7F1B6DDB4BEE}"/>
              </a:ext>
            </a:extLst>
          </p:cNvPr>
          <p:cNvSpPr/>
          <p:nvPr/>
        </p:nvSpPr>
        <p:spPr>
          <a:xfrm>
            <a:off x="331147" y="5169466"/>
            <a:ext cx="1706549" cy="759390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Twist library to linear and angular movements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EA2D6-2A99-3FB3-0BC0-00ECC3C43032}"/>
              </a:ext>
            </a:extLst>
          </p:cNvPr>
          <p:cNvSpPr/>
          <p:nvPr/>
        </p:nvSpPr>
        <p:spPr>
          <a:xfrm>
            <a:off x="2860362" y="5542706"/>
            <a:ext cx="249382" cy="250603"/>
          </a:xfrm>
          <a:prstGeom prst="rect">
            <a:avLst/>
          </a:prstGeom>
          <a:solidFill>
            <a:srgbClr val="68E468"/>
          </a:solidFill>
          <a:ln>
            <a:solidFill>
              <a:srgbClr val="51F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2A48D-B454-A45D-572D-7FFD184A9562}"/>
              </a:ext>
            </a:extLst>
          </p:cNvPr>
          <p:cNvSpPr/>
          <p:nvPr/>
        </p:nvSpPr>
        <p:spPr>
          <a:xfrm>
            <a:off x="5434216" y="5542706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8797F-AB91-FE59-5C00-D26EC5EA2308}"/>
              </a:ext>
            </a:extLst>
          </p:cNvPr>
          <p:cNvSpPr txBox="1"/>
          <p:nvPr/>
        </p:nvSpPr>
        <p:spPr>
          <a:xfrm>
            <a:off x="3160306" y="5483341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5FDF1-F2FF-8B0A-609C-83C4444B1E28}"/>
              </a:ext>
            </a:extLst>
          </p:cNvPr>
          <p:cNvSpPr txBox="1"/>
          <p:nvPr/>
        </p:nvSpPr>
        <p:spPr>
          <a:xfrm>
            <a:off x="5761894" y="5487575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ECF4-5B79-4AF8-0ACD-3308E505891F}"/>
              </a:ext>
            </a:extLst>
          </p:cNvPr>
          <p:cNvSpPr/>
          <p:nvPr/>
        </p:nvSpPr>
        <p:spPr>
          <a:xfrm>
            <a:off x="5178472" y="2839297"/>
            <a:ext cx="1706549" cy="689619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Angular</a:t>
            </a:r>
            <a:r>
              <a:rPr lang="en-US" sz="13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app for remote 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4DDD93-D6EC-333A-3112-38E9CD82DD86}"/>
              </a:ext>
            </a:extLst>
          </p:cNvPr>
          <p:cNvSpPr/>
          <p:nvPr/>
        </p:nvSpPr>
        <p:spPr>
          <a:xfrm>
            <a:off x="5178474" y="3634981"/>
            <a:ext cx="1706548" cy="527897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Create the communication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4BDE89-5E66-95F3-6B76-A0C0AF8C0FBB}"/>
              </a:ext>
            </a:extLst>
          </p:cNvPr>
          <p:cNvSpPr/>
          <p:nvPr/>
        </p:nvSpPr>
        <p:spPr>
          <a:xfrm>
            <a:off x="7654840" y="3575390"/>
            <a:ext cx="1734074" cy="701780"/>
          </a:xfrm>
          <a:prstGeom prst="rect">
            <a:avLst/>
          </a:prstGeom>
          <a:solidFill>
            <a:srgbClr val="C5E0B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Testing the performance in various scenarios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164CDE2-A1C2-02D3-47F0-B57D00AB9A30}"/>
              </a:ext>
            </a:extLst>
          </p:cNvPr>
          <p:cNvCxnSpPr>
            <a:cxnSpLocks/>
          </p:cNvCxnSpPr>
          <p:nvPr/>
        </p:nvCxnSpPr>
        <p:spPr>
          <a:xfrm>
            <a:off x="10682273" y="1771346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Straight Connector 6">
            <a:extLst>
              <a:ext uri="{FF2B5EF4-FFF2-40B4-BE49-F238E27FC236}">
                <a16:creationId xmlns:a16="http://schemas.microsoft.com/office/drawing/2014/main" id="{B83D2DF0-8606-4A9A-0787-7952EDBC5B7E}"/>
              </a:ext>
            </a:extLst>
          </p:cNvPr>
          <p:cNvSpPr/>
          <p:nvPr/>
        </p:nvSpPr>
        <p:spPr>
          <a:xfrm>
            <a:off x="10218862" y="2513184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" name="Straight Connector 7">
            <a:extLst>
              <a:ext uri="{FF2B5EF4-FFF2-40B4-BE49-F238E27FC236}">
                <a16:creationId xmlns:a16="http://schemas.microsoft.com/office/drawing/2014/main" id="{BE3EA5D9-66C5-3371-056B-516508DF19C2}"/>
              </a:ext>
            </a:extLst>
          </p:cNvPr>
          <p:cNvSpPr/>
          <p:nvPr/>
        </p:nvSpPr>
        <p:spPr>
          <a:xfrm>
            <a:off x="10218862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358C0BB-47DB-9A86-AE4E-54CFFD8B1C77}"/>
              </a:ext>
            </a:extLst>
          </p:cNvPr>
          <p:cNvGrpSpPr/>
          <p:nvPr/>
        </p:nvGrpSpPr>
        <p:grpSpPr>
          <a:xfrm>
            <a:off x="10104119" y="1939469"/>
            <a:ext cx="1147429" cy="573714"/>
            <a:chOff x="7327671" y="843932"/>
            <a:chExt cx="1147429" cy="57371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B55B389-3D87-41D3-6D20-57144FA7CC18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112349E-E655-CD3C-924E-78C4A4A92093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Drive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A793E0BD-B766-8A10-4A9F-D959B2EEBAC8}"/>
              </a:ext>
            </a:extLst>
          </p:cNvPr>
          <p:cNvSpPr/>
          <p:nvPr/>
        </p:nvSpPr>
        <p:spPr>
          <a:xfrm>
            <a:off x="10341816" y="2754144"/>
            <a:ext cx="1694541" cy="674856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the robot by providing PWM values</a:t>
            </a: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5FFE49-CCA7-73B3-E419-1CA48062E9D9}"/>
              </a:ext>
            </a:extLst>
          </p:cNvPr>
          <p:cNvSpPr/>
          <p:nvPr/>
        </p:nvSpPr>
        <p:spPr>
          <a:xfrm>
            <a:off x="10332906" y="3575390"/>
            <a:ext cx="1801977" cy="773801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the robot forward, backward, steer left and right</a:t>
            </a:r>
          </a:p>
        </p:txBody>
      </p:sp>
      <p:sp>
        <p:nvSpPr>
          <p:cNvPr id="98" name="Straight Connector 6">
            <a:extLst>
              <a:ext uri="{FF2B5EF4-FFF2-40B4-BE49-F238E27FC236}">
                <a16:creationId xmlns:a16="http://schemas.microsoft.com/office/drawing/2014/main" id="{623E0147-3987-10CC-6698-F2F62CCE3EE1}"/>
              </a:ext>
            </a:extLst>
          </p:cNvPr>
          <p:cNvSpPr/>
          <p:nvPr/>
        </p:nvSpPr>
        <p:spPr>
          <a:xfrm>
            <a:off x="10216801" y="3580015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559876-E18E-B816-FA8A-D9AB2E1FA2B9}"/>
              </a:ext>
            </a:extLst>
          </p:cNvPr>
          <p:cNvSpPr/>
          <p:nvPr/>
        </p:nvSpPr>
        <p:spPr>
          <a:xfrm>
            <a:off x="10341816" y="4602409"/>
            <a:ext cx="1706550" cy="576401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it in off road conditions to test</a:t>
            </a:r>
          </a:p>
        </p:txBody>
      </p:sp>
      <p:sp>
        <p:nvSpPr>
          <p:cNvPr id="99" name="Straight Connector 6">
            <a:extLst>
              <a:ext uri="{FF2B5EF4-FFF2-40B4-BE49-F238E27FC236}">
                <a16:creationId xmlns:a16="http://schemas.microsoft.com/office/drawing/2014/main" id="{F7BC8D9C-CA32-75B4-D6E9-C56B076B9DD7}"/>
              </a:ext>
            </a:extLst>
          </p:cNvPr>
          <p:cNvSpPr/>
          <p:nvPr/>
        </p:nvSpPr>
        <p:spPr>
          <a:xfrm>
            <a:off x="10213946" y="4308776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BBAA799-4A42-70A6-215B-2FA51D8C197A}"/>
              </a:ext>
            </a:extLst>
          </p:cNvPr>
          <p:cNvSpPr/>
          <p:nvPr/>
        </p:nvSpPr>
        <p:spPr>
          <a:xfrm>
            <a:off x="10341816" y="5375229"/>
            <a:ext cx="1706550" cy="576401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the robot with Twist library</a:t>
            </a:r>
          </a:p>
        </p:txBody>
      </p:sp>
      <p:sp>
        <p:nvSpPr>
          <p:cNvPr id="104" name="Straight Connector 6">
            <a:extLst>
              <a:ext uri="{FF2B5EF4-FFF2-40B4-BE49-F238E27FC236}">
                <a16:creationId xmlns:a16="http://schemas.microsoft.com/office/drawing/2014/main" id="{873B2A75-B7F8-C5F9-0B2E-8E4340FB069E}"/>
              </a:ext>
            </a:extLst>
          </p:cNvPr>
          <p:cNvSpPr/>
          <p:nvPr/>
        </p:nvSpPr>
        <p:spPr>
          <a:xfrm>
            <a:off x="2559644" y="2587054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0124D7A-DEE1-6BA4-86A5-0B4B154FFF7D}"/>
              </a:ext>
            </a:extLst>
          </p:cNvPr>
          <p:cNvGrpSpPr/>
          <p:nvPr/>
        </p:nvGrpSpPr>
        <p:grpSpPr>
          <a:xfrm>
            <a:off x="2682515" y="3602777"/>
            <a:ext cx="1906026" cy="573714"/>
            <a:chOff x="7614528" y="1658607"/>
            <a:chExt cx="1706549" cy="573714"/>
          </a:xfrm>
          <a:solidFill>
            <a:srgbClr val="C5E0B4"/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C82E6DA-8A7C-4036-5C12-09FDB645E6BD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pPr algn="ctr"/>
              <a:endParaRPr lang="en-US" sz="1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3369943-BED3-4DF5-9823-BDA86A6BDAD7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the robot autopilot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E14EF22-710F-D579-53A4-1618DC24001C}"/>
              </a:ext>
            </a:extLst>
          </p:cNvPr>
          <p:cNvSpPr/>
          <p:nvPr/>
        </p:nvSpPr>
        <p:spPr>
          <a:xfrm>
            <a:off x="7664157" y="4460669"/>
            <a:ext cx="1734074" cy="666316"/>
          </a:xfrm>
          <a:prstGeom prst="rect">
            <a:avLst/>
          </a:prstGeom>
          <a:solidFill>
            <a:srgbClr val="C5E0B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/>
              </a:rPr>
              <a:t>Finetune the algorithm based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3945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traight Connector 6">
            <a:extLst>
              <a:ext uri="{FF2B5EF4-FFF2-40B4-BE49-F238E27FC236}">
                <a16:creationId xmlns:a16="http://schemas.microsoft.com/office/drawing/2014/main" id="{BF81E731-61E8-514A-A27D-EE94504D6661}"/>
              </a:ext>
            </a:extLst>
          </p:cNvPr>
          <p:cNvSpPr/>
          <p:nvPr/>
        </p:nvSpPr>
        <p:spPr>
          <a:xfrm>
            <a:off x="7551886" y="3647743"/>
            <a:ext cx="112760" cy="2508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1498B6EF-13D6-1E0F-1FF7-4B9EC0B4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1772849D-5FD2-397C-74BB-80001A584C3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@PP2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C95C8ED-B9C8-8B9C-9739-63C3E12C9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0" name="Straight Connector 6">
            <a:extLst>
              <a:ext uri="{FF2B5EF4-FFF2-40B4-BE49-F238E27FC236}">
                <a16:creationId xmlns:a16="http://schemas.microsoft.com/office/drawing/2014/main" id="{B6DD5CA9-7C27-23AB-4049-2D484E5E9D68}"/>
              </a:ext>
            </a:extLst>
          </p:cNvPr>
          <p:cNvSpPr/>
          <p:nvPr/>
        </p:nvSpPr>
        <p:spPr>
          <a:xfrm>
            <a:off x="7540795" y="2513184"/>
            <a:ext cx="112760" cy="250898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" name="Straight Connector 7">
            <a:extLst>
              <a:ext uri="{FF2B5EF4-FFF2-40B4-BE49-F238E27FC236}">
                <a16:creationId xmlns:a16="http://schemas.microsoft.com/office/drawing/2014/main" id="{AB76B385-2990-6927-EDEC-62114A4F1E4E}"/>
              </a:ext>
            </a:extLst>
          </p:cNvPr>
          <p:cNvSpPr/>
          <p:nvPr/>
        </p:nvSpPr>
        <p:spPr>
          <a:xfrm>
            <a:off x="7540795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" name="Straight Connector 10">
            <a:extLst>
              <a:ext uri="{FF2B5EF4-FFF2-40B4-BE49-F238E27FC236}">
                <a16:creationId xmlns:a16="http://schemas.microsoft.com/office/drawing/2014/main" id="{FC10BACC-BDFF-5DAD-8534-15ED1710EE8B}"/>
              </a:ext>
            </a:extLst>
          </p:cNvPr>
          <p:cNvSpPr/>
          <p:nvPr/>
        </p:nvSpPr>
        <p:spPr>
          <a:xfrm>
            <a:off x="5071755" y="2527619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" name="Straight Connector 11">
            <a:extLst>
              <a:ext uri="{FF2B5EF4-FFF2-40B4-BE49-F238E27FC236}">
                <a16:creationId xmlns:a16="http://schemas.microsoft.com/office/drawing/2014/main" id="{22216C77-DB8F-2F17-AF83-A5991ABBB88C}"/>
              </a:ext>
            </a:extLst>
          </p:cNvPr>
          <p:cNvSpPr/>
          <p:nvPr/>
        </p:nvSpPr>
        <p:spPr>
          <a:xfrm>
            <a:off x="5071755" y="2527619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" name="Straight Connector 15">
            <a:extLst>
              <a:ext uri="{FF2B5EF4-FFF2-40B4-BE49-F238E27FC236}">
                <a16:creationId xmlns:a16="http://schemas.microsoft.com/office/drawing/2014/main" id="{8935E30E-DEBE-F5FD-5E2D-8D5FD62838B7}"/>
              </a:ext>
            </a:extLst>
          </p:cNvPr>
          <p:cNvSpPr/>
          <p:nvPr/>
        </p:nvSpPr>
        <p:spPr>
          <a:xfrm>
            <a:off x="2558023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5" name="Straight Connector 17">
            <a:extLst>
              <a:ext uri="{FF2B5EF4-FFF2-40B4-BE49-F238E27FC236}">
                <a16:creationId xmlns:a16="http://schemas.microsoft.com/office/drawing/2014/main" id="{9CD847BC-EDDD-FE10-9543-006945EF84B4}"/>
              </a:ext>
            </a:extLst>
          </p:cNvPr>
          <p:cNvSpPr/>
          <p:nvPr/>
        </p:nvSpPr>
        <p:spPr>
          <a:xfrm>
            <a:off x="213123" y="2501796"/>
            <a:ext cx="107422" cy="29545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4528"/>
                </a:lnTo>
                <a:lnTo>
                  <a:pt x="107422" y="295452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" name="Straight Connector 18">
            <a:extLst>
              <a:ext uri="{FF2B5EF4-FFF2-40B4-BE49-F238E27FC236}">
                <a16:creationId xmlns:a16="http://schemas.microsoft.com/office/drawing/2014/main" id="{28E3E9AD-2F11-478A-B326-41039C0592EE}"/>
              </a:ext>
            </a:extLst>
          </p:cNvPr>
          <p:cNvSpPr/>
          <p:nvPr/>
        </p:nvSpPr>
        <p:spPr>
          <a:xfrm>
            <a:off x="213123" y="2501796"/>
            <a:ext cx="107422" cy="21398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9853"/>
                </a:lnTo>
                <a:lnTo>
                  <a:pt x="107422" y="213985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" name="Straight Connector 19">
            <a:extLst>
              <a:ext uri="{FF2B5EF4-FFF2-40B4-BE49-F238E27FC236}">
                <a16:creationId xmlns:a16="http://schemas.microsoft.com/office/drawing/2014/main" id="{99A14047-2B33-7A3D-2510-C9D6CCDDBADD}"/>
              </a:ext>
            </a:extLst>
          </p:cNvPr>
          <p:cNvSpPr/>
          <p:nvPr/>
        </p:nvSpPr>
        <p:spPr>
          <a:xfrm>
            <a:off x="213123" y="2501796"/>
            <a:ext cx="107422" cy="1325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5178"/>
                </a:lnTo>
                <a:lnTo>
                  <a:pt x="107422" y="132517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8" name="Straight Connector 20">
            <a:extLst>
              <a:ext uri="{FF2B5EF4-FFF2-40B4-BE49-F238E27FC236}">
                <a16:creationId xmlns:a16="http://schemas.microsoft.com/office/drawing/2014/main" id="{C167C414-7BDB-3F2F-8F46-CAC27979FFD2}"/>
              </a:ext>
            </a:extLst>
          </p:cNvPr>
          <p:cNvSpPr/>
          <p:nvPr/>
        </p:nvSpPr>
        <p:spPr>
          <a:xfrm>
            <a:off x="213123" y="2501796"/>
            <a:ext cx="107422" cy="510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503"/>
                </a:lnTo>
                <a:lnTo>
                  <a:pt x="107422" y="51050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450653-A2F3-5876-9E1F-5FDC70FF53E2}"/>
              </a:ext>
            </a:extLst>
          </p:cNvPr>
          <p:cNvGrpSpPr/>
          <p:nvPr/>
        </p:nvGrpSpPr>
        <p:grpSpPr>
          <a:xfrm>
            <a:off x="4835825" y="1060859"/>
            <a:ext cx="1973418" cy="578148"/>
            <a:chOff x="4410170" y="72303"/>
            <a:chExt cx="1973418" cy="57814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957FB5F-C5D0-FA7C-8FF9-4E2D59299C39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E20D27A-5CD4-3DD8-61E4-B3FB3CBA0760}"/>
                </a:ext>
              </a:extLst>
            </p:cNvPr>
            <p:cNvSpPr txBox="1"/>
            <p:nvPr/>
          </p:nvSpPr>
          <p:spPr>
            <a:xfrm>
              <a:off x="4410170" y="72303"/>
              <a:ext cx="19734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/>
              <a:r>
                <a:rPr lang="en-US" sz="1600" b="1">
                  <a:solidFill>
                    <a:prstClr val="white"/>
                  </a:solidFill>
                  <a:latin typeface="Arial" panose="020B0604020202020204"/>
                </a:rPr>
                <a:t>Robot Controller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FD91144-2442-50A6-264C-00F6A543598A}"/>
              </a:ext>
            </a:extLst>
          </p:cNvPr>
          <p:cNvGrpSpPr/>
          <p:nvPr/>
        </p:nvGrpSpPr>
        <p:grpSpPr>
          <a:xfrm>
            <a:off x="98381" y="1928081"/>
            <a:ext cx="1147429" cy="573714"/>
            <a:chOff x="0" y="832544"/>
            <a:chExt cx="1147429" cy="57371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460B44B-1765-F941-A9BD-2DFEB6220041}"/>
                </a:ext>
              </a:extLst>
            </p:cNvPr>
            <p:cNvSpPr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5EA748-BCEF-2F80-3ADD-D289EF622BCF}"/>
                </a:ext>
              </a:extLst>
            </p:cNvPr>
            <p:cNvSpPr txBox="1"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Motor Controller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F3EB5424-6D9E-E51F-4783-01191B33A55E}"/>
              </a:ext>
            </a:extLst>
          </p:cNvPr>
          <p:cNvSpPr/>
          <p:nvPr/>
        </p:nvSpPr>
        <p:spPr>
          <a:xfrm>
            <a:off x="320546" y="2725441"/>
            <a:ext cx="1706549" cy="573714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robot </a:t>
            </a: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structure</a:t>
            </a:r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D23E6A1-2234-0DA4-A29A-0956CC26660F}"/>
              </a:ext>
            </a:extLst>
          </p:cNvPr>
          <p:cNvGrpSpPr/>
          <p:nvPr/>
        </p:nvGrpSpPr>
        <p:grpSpPr>
          <a:xfrm>
            <a:off x="2443280" y="1939469"/>
            <a:ext cx="1147429" cy="573714"/>
            <a:chOff x="2344899" y="843932"/>
            <a:chExt cx="1147429" cy="57371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0C81EC1-7E05-A503-52AC-D9C1695BF028}"/>
                </a:ext>
              </a:extLst>
            </p:cNvPr>
            <p:cNvSpPr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EC2ADC-17F1-07EC-0859-DCBC21D7A2FF}"/>
                </a:ext>
              </a:extLst>
            </p:cNvPr>
            <p:cNvSpPr txBox="1"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Autopilot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B9DE73F-F30E-5C3D-511F-B018EF295A16}"/>
              </a:ext>
            </a:extLst>
          </p:cNvPr>
          <p:cNvGrpSpPr/>
          <p:nvPr/>
        </p:nvGrpSpPr>
        <p:grpSpPr>
          <a:xfrm>
            <a:off x="2661313" y="2754144"/>
            <a:ext cx="1927228" cy="573714"/>
            <a:chOff x="2631756" y="1658607"/>
            <a:chExt cx="1706549" cy="573714"/>
          </a:xfrm>
          <a:solidFill>
            <a:srgbClr val="68E468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CB26C03-B4A3-629D-17D9-0CAB206D1A8B}"/>
                </a:ext>
              </a:extLst>
            </p:cNvPr>
            <p:cNvSpPr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pPr algn="ctr"/>
              <a:endParaRPr lang="en-US" sz="1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6F7F81-C6A8-AC61-8C7F-6EB325070698}"/>
                </a:ext>
              </a:extLst>
            </p:cNvPr>
            <p:cNvSpPr txBox="1"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 computer </a:t>
              </a:r>
              <a:r>
                <a:rPr lang="en-US" sz="14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vision</a:t>
              </a:r>
              <a:r>
                <a:rPr lang="en-US"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coordinates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E16D9E-EE1F-4CAD-A2B2-8CE972BAABDF}"/>
              </a:ext>
            </a:extLst>
          </p:cNvPr>
          <p:cNvGrpSpPr/>
          <p:nvPr/>
        </p:nvGrpSpPr>
        <p:grpSpPr>
          <a:xfrm>
            <a:off x="4957012" y="1953904"/>
            <a:ext cx="1147429" cy="573714"/>
            <a:chOff x="4858631" y="858367"/>
            <a:chExt cx="1147429" cy="57371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F3DD680-459A-5CF5-2506-B82FDEF4F8D4}"/>
                </a:ext>
              </a:extLst>
            </p:cNvPr>
            <p:cNvSpPr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C4FB75-9EAF-BF87-E0C1-34B3A778D6D4}"/>
                </a:ext>
              </a:extLst>
            </p:cNvPr>
            <p:cNvSpPr txBox="1"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Remote Controller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8A690DA-C0E0-164E-7661-9D6AA687A2A6}"/>
              </a:ext>
            </a:extLst>
          </p:cNvPr>
          <p:cNvGrpSpPr/>
          <p:nvPr/>
        </p:nvGrpSpPr>
        <p:grpSpPr>
          <a:xfrm>
            <a:off x="7426052" y="1939469"/>
            <a:ext cx="1147429" cy="573714"/>
            <a:chOff x="7327671" y="843932"/>
            <a:chExt cx="1147429" cy="57371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43818B5-4E5E-CB99-33E3-5FB26834B58A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DCDA566-FE6F-CE72-AE68-BBBCFD9E1FB0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Path End Detection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26DE5FB-C81B-B8D4-1900-3B31B22C49C7}"/>
              </a:ext>
            </a:extLst>
          </p:cNvPr>
          <p:cNvGrpSpPr/>
          <p:nvPr/>
        </p:nvGrpSpPr>
        <p:grpSpPr>
          <a:xfrm>
            <a:off x="7663749" y="2754144"/>
            <a:ext cx="1706549" cy="573714"/>
            <a:chOff x="7614528" y="1658607"/>
            <a:chExt cx="1706549" cy="573714"/>
          </a:xfrm>
          <a:solidFill>
            <a:srgbClr val="C5E0B4"/>
          </a:solidFill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2C9B54-454A-AB84-A530-EC800A25507E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2ADB7B5-32CB-93CC-613B-4C5063802AAD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Develop</a:t>
              </a:r>
              <a:r>
                <a:rPr lang="en-US" sz="13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the algorithm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C8FB406-8530-23FA-9D78-B71D53727CAE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8CCB3B-F137-D866-6FA8-56C12AD74940}"/>
              </a:ext>
            </a:extLst>
          </p:cNvPr>
          <p:cNvCxnSpPr>
            <a:cxnSpLocks/>
          </p:cNvCxnSpPr>
          <p:nvPr/>
        </p:nvCxnSpPr>
        <p:spPr>
          <a:xfrm>
            <a:off x="636528" y="1776263"/>
            <a:ext cx="100413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773B3B-3957-1C7A-259A-EC97B42006ED}"/>
              </a:ext>
            </a:extLst>
          </p:cNvPr>
          <p:cNvCxnSpPr>
            <a:stCxn id="90" idx="2"/>
          </p:cNvCxnSpPr>
          <p:nvPr/>
        </p:nvCxnSpPr>
        <p:spPr>
          <a:xfrm>
            <a:off x="5822534" y="1639007"/>
            <a:ext cx="504" cy="1277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17B105C-C3B5-B268-C699-C79BE039ED3D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3016490" y="1769013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10C7110-6CFE-11DF-F738-A5AEFA97A709}"/>
              </a:ext>
            </a:extLst>
          </p:cNvPr>
          <p:cNvCxnSpPr>
            <a:cxnSpLocks/>
          </p:cNvCxnSpPr>
          <p:nvPr/>
        </p:nvCxnSpPr>
        <p:spPr>
          <a:xfrm>
            <a:off x="5532423" y="1783447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0D05FD0-CE9D-8D52-7617-091099A43809}"/>
              </a:ext>
            </a:extLst>
          </p:cNvPr>
          <p:cNvCxnSpPr>
            <a:cxnSpLocks/>
          </p:cNvCxnSpPr>
          <p:nvPr/>
        </p:nvCxnSpPr>
        <p:spPr>
          <a:xfrm>
            <a:off x="8012805" y="1776262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F62DB1B-8EAB-2BC5-1104-A0D3EAF0AE36}"/>
              </a:ext>
            </a:extLst>
          </p:cNvPr>
          <p:cNvCxnSpPr>
            <a:cxnSpLocks/>
          </p:cNvCxnSpPr>
          <p:nvPr/>
        </p:nvCxnSpPr>
        <p:spPr>
          <a:xfrm>
            <a:off x="636528" y="1766738"/>
            <a:ext cx="0" cy="161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4F97F01-19BA-4367-B88C-E67903731898}"/>
              </a:ext>
            </a:extLst>
          </p:cNvPr>
          <p:cNvSpPr/>
          <p:nvPr/>
        </p:nvSpPr>
        <p:spPr>
          <a:xfrm>
            <a:off x="331148" y="3528917"/>
            <a:ext cx="1706549" cy="573714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power supply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DEA5CFE-3CBD-FA2E-7FC5-B50FCA470556}"/>
              </a:ext>
            </a:extLst>
          </p:cNvPr>
          <p:cNvSpPr/>
          <p:nvPr/>
        </p:nvSpPr>
        <p:spPr>
          <a:xfrm>
            <a:off x="331148" y="4349191"/>
            <a:ext cx="1706549" cy="573714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the motor driving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CA87C70-C59C-0437-ED48-CB751FF74E12}"/>
              </a:ext>
            </a:extLst>
          </p:cNvPr>
          <p:cNvSpPr/>
          <p:nvPr/>
        </p:nvSpPr>
        <p:spPr>
          <a:xfrm>
            <a:off x="331147" y="5169466"/>
            <a:ext cx="1706549" cy="759390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Twist library to linear and angular movements</a:t>
            </a: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70F8143-70C8-CC61-A5A6-D478D454EB96}"/>
              </a:ext>
            </a:extLst>
          </p:cNvPr>
          <p:cNvSpPr/>
          <p:nvPr/>
        </p:nvSpPr>
        <p:spPr>
          <a:xfrm>
            <a:off x="2860362" y="5542706"/>
            <a:ext cx="249382" cy="250603"/>
          </a:xfrm>
          <a:prstGeom prst="rect">
            <a:avLst/>
          </a:prstGeom>
          <a:solidFill>
            <a:srgbClr val="68E468"/>
          </a:solidFill>
          <a:ln>
            <a:solidFill>
              <a:srgbClr val="51F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AB38BAD-70B2-C501-A871-0BCCD6113289}"/>
              </a:ext>
            </a:extLst>
          </p:cNvPr>
          <p:cNvSpPr/>
          <p:nvPr/>
        </p:nvSpPr>
        <p:spPr>
          <a:xfrm>
            <a:off x="5434216" y="5542706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A5547DB-5D04-E0CD-EB5A-A84CA3F41A3F}"/>
              </a:ext>
            </a:extLst>
          </p:cNvPr>
          <p:cNvSpPr txBox="1"/>
          <p:nvPr/>
        </p:nvSpPr>
        <p:spPr>
          <a:xfrm>
            <a:off x="3160306" y="5483341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1D91BE3-3A5E-3A21-6E55-006F601EEC38}"/>
              </a:ext>
            </a:extLst>
          </p:cNvPr>
          <p:cNvSpPr txBox="1"/>
          <p:nvPr/>
        </p:nvSpPr>
        <p:spPr>
          <a:xfrm>
            <a:off x="5761894" y="5487575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2FA16D-3DBC-E543-7704-B8F5E834510E}"/>
              </a:ext>
            </a:extLst>
          </p:cNvPr>
          <p:cNvSpPr/>
          <p:nvPr/>
        </p:nvSpPr>
        <p:spPr>
          <a:xfrm>
            <a:off x="5178472" y="2839297"/>
            <a:ext cx="1706549" cy="689619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Angular</a:t>
            </a:r>
            <a:r>
              <a:rPr lang="en-US" sz="13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app for remote development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079FBC5-4CE1-ABA3-6320-D9AFCBBADA0D}"/>
              </a:ext>
            </a:extLst>
          </p:cNvPr>
          <p:cNvSpPr/>
          <p:nvPr/>
        </p:nvSpPr>
        <p:spPr>
          <a:xfrm>
            <a:off x="5178474" y="3634981"/>
            <a:ext cx="1706548" cy="527897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Create the communication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0ECDA0-FBC7-D8F3-D85B-D899BA312A4F}"/>
              </a:ext>
            </a:extLst>
          </p:cNvPr>
          <p:cNvSpPr/>
          <p:nvPr/>
        </p:nvSpPr>
        <p:spPr>
          <a:xfrm>
            <a:off x="7654840" y="3575390"/>
            <a:ext cx="1734074" cy="701780"/>
          </a:xfrm>
          <a:prstGeom prst="rect">
            <a:avLst/>
          </a:prstGeom>
          <a:solidFill>
            <a:srgbClr val="C5E0B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Testing the performance in various scenarios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CD5667B-1C69-740D-7E11-B9DE782CAC08}"/>
              </a:ext>
            </a:extLst>
          </p:cNvPr>
          <p:cNvCxnSpPr>
            <a:cxnSpLocks/>
          </p:cNvCxnSpPr>
          <p:nvPr/>
        </p:nvCxnSpPr>
        <p:spPr>
          <a:xfrm>
            <a:off x="10682273" y="1771346"/>
            <a:ext cx="505" cy="1704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9" name="Straight Connector 6">
            <a:extLst>
              <a:ext uri="{FF2B5EF4-FFF2-40B4-BE49-F238E27FC236}">
                <a16:creationId xmlns:a16="http://schemas.microsoft.com/office/drawing/2014/main" id="{924D7673-88F2-2D89-51FD-C7906F869982}"/>
              </a:ext>
            </a:extLst>
          </p:cNvPr>
          <p:cNvSpPr/>
          <p:nvPr/>
        </p:nvSpPr>
        <p:spPr>
          <a:xfrm>
            <a:off x="10218862" y="2513184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0" name="Straight Connector 7">
            <a:extLst>
              <a:ext uri="{FF2B5EF4-FFF2-40B4-BE49-F238E27FC236}">
                <a16:creationId xmlns:a16="http://schemas.microsoft.com/office/drawing/2014/main" id="{511CD049-765A-34D6-2111-E77D8C40BEE2}"/>
              </a:ext>
            </a:extLst>
          </p:cNvPr>
          <p:cNvSpPr/>
          <p:nvPr/>
        </p:nvSpPr>
        <p:spPr>
          <a:xfrm>
            <a:off x="10218862" y="2513184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8E8A4E4-C523-4401-B2B1-DAAC39475C2E}"/>
              </a:ext>
            </a:extLst>
          </p:cNvPr>
          <p:cNvGrpSpPr/>
          <p:nvPr/>
        </p:nvGrpSpPr>
        <p:grpSpPr>
          <a:xfrm>
            <a:off x="10104119" y="1939469"/>
            <a:ext cx="1147429" cy="573714"/>
            <a:chOff x="7327671" y="843932"/>
            <a:chExt cx="1147429" cy="57371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AAA9439-DA42-5079-7232-353DEFA906DE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AE527C4-4C54-AB4D-CA9A-EBA63FE6067F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Drive</a:t>
              </a:r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FB233BD-6668-FA31-EAD7-3B2FB2A73418}"/>
              </a:ext>
            </a:extLst>
          </p:cNvPr>
          <p:cNvSpPr/>
          <p:nvPr/>
        </p:nvSpPr>
        <p:spPr>
          <a:xfrm>
            <a:off x="10341816" y="2754144"/>
            <a:ext cx="1694541" cy="674856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the robot by providing PWM values</a:t>
            </a:r>
            <a:endParaRPr lang="en-US" sz="14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E58C63F-7C29-D4AC-C7A5-CFA82AC0D3D8}"/>
              </a:ext>
            </a:extLst>
          </p:cNvPr>
          <p:cNvSpPr/>
          <p:nvPr/>
        </p:nvSpPr>
        <p:spPr>
          <a:xfrm>
            <a:off x="10332906" y="3575390"/>
            <a:ext cx="1801977" cy="773801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the robot forward, backward, steer left and right</a:t>
            </a:r>
          </a:p>
        </p:txBody>
      </p:sp>
      <p:sp>
        <p:nvSpPr>
          <p:cNvPr id="136" name="Straight Connector 6">
            <a:extLst>
              <a:ext uri="{FF2B5EF4-FFF2-40B4-BE49-F238E27FC236}">
                <a16:creationId xmlns:a16="http://schemas.microsoft.com/office/drawing/2014/main" id="{069FC908-9652-6B49-5654-EA0313DB9B80}"/>
              </a:ext>
            </a:extLst>
          </p:cNvPr>
          <p:cNvSpPr/>
          <p:nvPr/>
        </p:nvSpPr>
        <p:spPr>
          <a:xfrm>
            <a:off x="10216801" y="3580015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9D1F787-E284-2031-31C6-8A9B770A1E37}"/>
              </a:ext>
            </a:extLst>
          </p:cNvPr>
          <p:cNvSpPr/>
          <p:nvPr/>
        </p:nvSpPr>
        <p:spPr>
          <a:xfrm>
            <a:off x="10341816" y="4602409"/>
            <a:ext cx="1706550" cy="576401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it in off road conditions to test</a:t>
            </a:r>
          </a:p>
        </p:txBody>
      </p:sp>
      <p:sp>
        <p:nvSpPr>
          <p:cNvPr id="138" name="Straight Connector 6">
            <a:extLst>
              <a:ext uri="{FF2B5EF4-FFF2-40B4-BE49-F238E27FC236}">
                <a16:creationId xmlns:a16="http://schemas.microsoft.com/office/drawing/2014/main" id="{6366312C-7B7D-7E54-D4B0-943641F9B3E7}"/>
              </a:ext>
            </a:extLst>
          </p:cNvPr>
          <p:cNvSpPr/>
          <p:nvPr/>
        </p:nvSpPr>
        <p:spPr>
          <a:xfrm>
            <a:off x="10213946" y="4308776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F22F033-CEF6-BE89-0B98-B2649AFA730F}"/>
              </a:ext>
            </a:extLst>
          </p:cNvPr>
          <p:cNvSpPr/>
          <p:nvPr/>
        </p:nvSpPr>
        <p:spPr>
          <a:xfrm>
            <a:off x="10341816" y="5375229"/>
            <a:ext cx="1706550" cy="576401"/>
          </a:xfrm>
          <a:prstGeom prst="rect">
            <a:avLst/>
          </a:prstGeom>
          <a:solidFill>
            <a:srgbClr val="68E468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Drive the robot with Twist library</a:t>
            </a:r>
          </a:p>
        </p:txBody>
      </p:sp>
      <p:sp>
        <p:nvSpPr>
          <p:cNvPr id="140" name="Straight Connector 6">
            <a:extLst>
              <a:ext uri="{FF2B5EF4-FFF2-40B4-BE49-F238E27FC236}">
                <a16:creationId xmlns:a16="http://schemas.microsoft.com/office/drawing/2014/main" id="{E9309A08-03D7-5736-6ECB-84F2E95773DC}"/>
              </a:ext>
            </a:extLst>
          </p:cNvPr>
          <p:cNvSpPr/>
          <p:nvPr/>
        </p:nvSpPr>
        <p:spPr>
          <a:xfrm>
            <a:off x="2559644" y="2587054"/>
            <a:ext cx="181946" cy="10479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CF460F6-0BFB-5568-067A-E151B91B689A}"/>
              </a:ext>
            </a:extLst>
          </p:cNvPr>
          <p:cNvGrpSpPr/>
          <p:nvPr/>
        </p:nvGrpSpPr>
        <p:grpSpPr>
          <a:xfrm>
            <a:off x="2682515" y="3602777"/>
            <a:ext cx="1906026" cy="573714"/>
            <a:chOff x="7614528" y="1658607"/>
            <a:chExt cx="1706549" cy="573714"/>
          </a:xfrm>
          <a:solidFill>
            <a:srgbClr val="68E468"/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824F2CF-5A89-EA4E-4185-4CC2CF6747F3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pPr algn="ctr"/>
              <a:endParaRPr lang="en-US" sz="1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D506E47-B266-1B75-88E3-FD2DC37C20E1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 the robot autopilot</a:t>
              </a: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6B71AE81-2E0E-0DFC-99E7-10D7B769EB91}"/>
              </a:ext>
            </a:extLst>
          </p:cNvPr>
          <p:cNvSpPr txBox="1"/>
          <p:nvPr/>
        </p:nvSpPr>
        <p:spPr>
          <a:xfrm>
            <a:off x="1269453" y="1157862"/>
            <a:ext cx="619681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>
              <a:solidFill>
                <a:sysClr val="windowText" lastClr="000000"/>
              </a:solidFill>
              <a:latin typeface="Arial" panose="020B060402020202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2674F2C-19F0-E6D7-E268-AE658C11E712}"/>
              </a:ext>
            </a:extLst>
          </p:cNvPr>
          <p:cNvSpPr/>
          <p:nvPr/>
        </p:nvSpPr>
        <p:spPr>
          <a:xfrm>
            <a:off x="7664157" y="4460668"/>
            <a:ext cx="1734074" cy="665135"/>
          </a:xfrm>
          <a:prstGeom prst="rect">
            <a:avLst/>
          </a:prstGeom>
          <a:solidFill>
            <a:srgbClr val="C5E0B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/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>
                <a:solidFill>
                  <a:sysClr val="windowText" lastClr="000000"/>
                </a:solidFill>
                <a:latin typeface="Arial" panose="020B0604020202020204"/>
              </a:rPr>
              <a:t>Finetune the algorithm based 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300894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D67006F-F65D-4107-D4E8-1FF164DAB1B8}"/>
              </a:ext>
            </a:extLst>
          </p:cNvPr>
          <p:cNvGrpSpPr/>
          <p:nvPr/>
        </p:nvGrpSpPr>
        <p:grpSpPr>
          <a:xfrm>
            <a:off x="695098" y="1210778"/>
            <a:ext cx="4492160" cy="4312287"/>
            <a:chOff x="571118" y="963071"/>
            <a:chExt cx="4492160" cy="43122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277F71-4573-F1DE-3838-6F1CEA758185}"/>
                </a:ext>
              </a:extLst>
            </p:cNvPr>
            <p:cNvGrpSpPr/>
            <p:nvPr/>
          </p:nvGrpSpPr>
          <p:grpSpPr>
            <a:xfrm>
              <a:off x="571118" y="963071"/>
              <a:ext cx="4492160" cy="4312287"/>
              <a:chOff x="797291" y="1232603"/>
              <a:chExt cx="4492160" cy="431228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9E0E02B-7B0F-31F4-8B7E-DFB786C74E3D}"/>
                  </a:ext>
                </a:extLst>
              </p:cNvPr>
              <p:cNvCxnSpPr>
                <a:cxnSpLocks/>
                <a:stCxn id="16" idx="6"/>
                <a:endCxn id="20" idx="2"/>
              </p:cNvCxnSpPr>
              <p:nvPr/>
            </p:nvCxnSpPr>
            <p:spPr>
              <a:xfrm flipV="1">
                <a:off x="1884349" y="3681058"/>
                <a:ext cx="1385945" cy="1381318"/>
              </a:xfrm>
              <a:prstGeom prst="line">
                <a:avLst/>
              </a:prstGeom>
              <a:ln w="38100">
                <a:solidFill>
                  <a:srgbClr val="2038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61CDAE7-136E-FE82-C3DA-FA8363C25696}"/>
                  </a:ext>
                </a:extLst>
              </p:cNvPr>
              <p:cNvGrpSpPr/>
              <p:nvPr/>
            </p:nvGrpSpPr>
            <p:grpSpPr>
              <a:xfrm>
                <a:off x="797291" y="1232603"/>
                <a:ext cx="1007631" cy="999519"/>
                <a:chOff x="3871582" y="1276015"/>
                <a:chExt cx="1439885" cy="1417100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B93D8618-4427-DA29-68F8-9F53026D7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871582" y="1638711"/>
                  <a:ext cx="1439885" cy="719941"/>
                </a:xfrm>
                <a:prstGeom prst="rect">
                  <a:avLst/>
                </a:prstGeom>
              </p:spPr>
            </p:pic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6EDFB92-A0BB-81B3-2C0F-26F6FCA66A92}"/>
                    </a:ext>
                  </a:extLst>
                </p:cNvPr>
                <p:cNvSpPr/>
                <p:nvPr/>
              </p:nvSpPr>
              <p:spPr>
                <a:xfrm>
                  <a:off x="3871582" y="1276015"/>
                  <a:ext cx="1417100" cy="1417100"/>
                </a:xfrm>
                <a:prstGeom prst="ellipse">
                  <a:avLst/>
                </a:pr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008C087-E6A3-C43D-35B3-1055230F23BA}"/>
                  </a:ext>
                </a:extLst>
              </p:cNvPr>
              <p:cNvSpPr/>
              <p:nvPr/>
            </p:nvSpPr>
            <p:spPr>
              <a:xfrm>
                <a:off x="862545" y="4579861"/>
                <a:ext cx="1021804" cy="965029"/>
              </a:xfrm>
              <a:prstGeom prst="ellipse">
                <a:avLst/>
              </a:prstGeom>
              <a:noFill/>
              <a:ln w="76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F47A15C-8084-7710-EEF5-2841A5BD7125}"/>
                  </a:ext>
                </a:extLst>
              </p:cNvPr>
              <p:cNvCxnSpPr>
                <a:cxnSpLocks/>
                <a:stCxn id="24" idx="6"/>
              </p:cNvCxnSpPr>
              <p:nvPr/>
            </p:nvCxnSpPr>
            <p:spPr>
              <a:xfrm>
                <a:off x="1788977" y="1732363"/>
                <a:ext cx="1478679" cy="187992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EFCFB7-06E3-D2F3-E783-068AC6149F01}"/>
                  </a:ext>
                </a:extLst>
              </p:cNvPr>
              <p:cNvSpPr/>
              <p:nvPr/>
            </p:nvSpPr>
            <p:spPr>
              <a:xfrm>
                <a:off x="3270294" y="2782255"/>
                <a:ext cx="2019157" cy="179760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C032D3-5248-9736-3A2A-0A15E116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566" y="4625636"/>
              <a:ext cx="683323" cy="368957"/>
            </a:xfrm>
            <a:prstGeom prst="rect">
              <a:avLst/>
            </a:prstGeom>
          </p:spPr>
        </p:pic>
      </p:grp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CE8BD4ED-68B7-FE87-94E2-B645B50B9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353984"/>
              </p:ext>
            </p:extLst>
          </p:nvPr>
        </p:nvGraphicFramePr>
        <p:xfrm>
          <a:off x="6530286" y="1600321"/>
          <a:ext cx="5045272" cy="357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EF6BDFD3-3A88-846E-ACBC-98A040E08F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14" y="2879734"/>
            <a:ext cx="1371600" cy="13429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71644D-8B19-6A0B-89E3-73D86257222A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976450-32A5-9775-E0E8-3B542AFCA98D}"/>
              </a:ext>
            </a:extLst>
          </p:cNvPr>
          <p:cNvSpPr/>
          <p:nvPr/>
        </p:nvSpPr>
        <p:spPr>
          <a:xfrm>
            <a:off x="570740" y="2865720"/>
            <a:ext cx="1021804" cy="10868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16D6C-9B4E-58E0-8FBB-6237745FFD9A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1592544" y="3409144"/>
            <a:ext cx="1540074" cy="2500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7D4F1B-B372-2D5C-0A6C-E641C1F35369}"/>
              </a:ext>
            </a:extLst>
          </p:cNvPr>
          <p:cNvCxnSpPr>
            <a:cxnSpLocks/>
            <a:stCxn id="15" idx="0"/>
            <a:endCxn id="20" idx="2"/>
          </p:cNvCxnSpPr>
          <p:nvPr/>
        </p:nvCxnSpPr>
        <p:spPr>
          <a:xfrm flipV="1">
            <a:off x="2904186" y="3659233"/>
            <a:ext cx="263915" cy="174209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2870532-A42C-68F9-0CFB-987A39387CE9}"/>
              </a:ext>
            </a:extLst>
          </p:cNvPr>
          <p:cNvSpPr/>
          <p:nvPr/>
        </p:nvSpPr>
        <p:spPr>
          <a:xfrm>
            <a:off x="2393284" y="5401329"/>
            <a:ext cx="1021804" cy="965029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CC48BCA8-B5ED-D234-6423-A7D0CCA0E9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1" y="5649696"/>
            <a:ext cx="503367" cy="503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7700C7-F332-4B77-4621-31900E0297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055" y="3283655"/>
            <a:ext cx="887965" cy="25418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B36C48F-A287-199C-AA0D-216EC79448E2}"/>
              </a:ext>
            </a:extLst>
          </p:cNvPr>
          <p:cNvSpPr/>
          <p:nvPr/>
        </p:nvSpPr>
        <p:spPr>
          <a:xfrm>
            <a:off x="2487247" y="884053"/>
            <a:ext cx="991686" cy="999519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C5F1F6-AFD4-8876-8EA6-86A51865D37A}"/>
              </a:ext>
            </a:extLst>
          </p:cNvPr>
          <p:cNvCxnSpPr>
            <a:cxnSpLocks/>
            <a:stCxn id="34" idx="4"/>
            <a:endCxn id="20" idx="2"/>
          </p:cNvCxnSpPr>
          <p:nvPr/>
        </p:nvCxnSpPr>
        <p:spPr>
          <a:xfrm>
            <a:off x="2983090" y="1883572"/>
            <a:ext cx="185011" cy="17756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picture containing graphics, font, logo, graphic design&#10;&#10;Description automatically generated">
            <a:extLst>
              <a:ext uri="{FF2B5EF4-FFF2-40B4-BE49-F238E27FC236}">
                <a16:creationId xmlns:a16="http://schemas.microsoft.com/office/drawing/2014/main" id="{F5C82C02-5F19-C92D-3F07-7D4DC44AE8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53" y="1110787"/>
            <a:ext cx="579874" cy="53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9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">
            <a:extLst>
              <a:ext uri="{FF2B5EF4-FFF2-40B4-BE49-F238E27FC236}">
                <a16:creationId xmlns:a16="http://schemas.microsoft.com/office/drawing/2014/main" id="{9983C568-AA48-9C4B-A46E-61E4A979C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9BB201-31F1-7ABC-983D-AF8D2C62C509}"/>
              </a:ext>
            </a:extLst>
          </p:cNvPr>
          <p:cNvSpPr txBox="1"/>
          <p:nvPr/>
        </p:nvSpPr>
        <p:spPr>
          <a:xfrm>
            <a:off x="717755" y="1789204"/>
            <a:ext cx="1055001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/>
              <a:t>How to develop the </a:t>
            </a:r>
            <a:r>
              <a:rPr lang="en-US" sz="2800" err="1"/>
              <a:t>TeaBot</a:t>
            </a:r>
            <a:r>
              <a:rPr lang="en-US" sz="2800"/>
              <a:t> for the liquid fertilization process efficiently?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51745-F249-5ECB-2165-F8543AA94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EBEA86-0EBD-902D-3B1C-44EFB9C6FDEB}"/>
              </a:ext>
            </a:extLst>
          </p:cNvPr>
          <p:cNvSpPr txBox="1">
            <a:spLocks/>
          </p:cNvSpPr>
          <p:nvPr/>
        </p:nvSpPr>
        <p:spPr>
          <a:xfrm>
            <a:off x="2302182" y="71630"/>
            <a:ext cx="6401980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Research Problem</a:t>
            </a:r>
          </a:p>
        </p:txBody>
      </p:sp>
      <p:pic>
        <p:nvPicPr>
          <p:cNvPr id="8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055AD528-33AF-23FE-D6E0-2DB7CD89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55" y="3654083"/>
            <a:ext cx="2968885" cy="22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21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0D5B4D9A-EED3-1FF2-47D8-2E449D50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7805C-101E-E479-534A-8C6814CC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24188"/>
            <a:ext cx="3444362" cy="68157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36D7F-C261-C8CB-1022-02D2351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60B07-54D2-1455-9A46-AF8A8E94E06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DF8941-0B2F-BD04-17D9-26E7E5E1B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8871183"/>
              </p:ext>
            </p:extLst>
          </p:nvPr>
        </p:nvGraphicFramePr>
        <p:xfrm>
          <a:off x="647114" y="942558"/>
          <a:ext cx="11211951" cy="5106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55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F5D85E3-D097-567B-3ADF-8EEC7D36E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2B23DA-7968-D44E-7F43-F7360F37193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0911D1-36C6-13E8-44B2-BAFEBF6FCCEA}"/>
              </a:ext>
            </a:extLst>
          </p:cNvPr>
          <p:cNvCxnSpPr>
            <a:cxnSpLocks/>
          </p:cNvCxnSpPr>
          <p:nvPr/>
        </p:nvCxnSpPr>
        <p:spPr>
          <a:xfrm>
            <a:off x="2490652" y="1724293"/>
            <a:ext cx="12453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BB073-900C-9B4B-DA76-1492D07E41E0}"/>
              </a:ext>
            </a:extLst>
          </p:cNvPr>
          <p:cNvCxnSpPr>
            <a:cxnSpLocks/>
          </p:cNvCxnSpPr>
          <p:nvPr/>
        </p:nvCxnSpPr>
        <p:spPr>
          <a:xfrm>
            <a:off x="3735977" y="1724293"/>
            <a:ext cx="0" cy="18287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8D9D0-61D5-20CD-1A31-6722B194AA22}"/>
              </a:ext>
            </a:extLst>
          </p:cNvPr>
          <p:cNvCxnSpPr>
            <a:cxnSpLocks/>
          </p:cNvCxnSpPr>
          <p:nvPr/>
        </p:nvCxnSpPr>
        <p:spPr>
          <a:xfrm>
            <a:off x="3735977" y="3544381"/>
            <a:ext cx="1262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E2D423-DE2B-9A45-CD74-DE808214F38D}"/>
              </a:ext>
            </a:extLst>
          </p:cNvPr>
          <p:cNvCxnSpPr>
            <a:cxnSpLocks/>
          </p:cNvCxnSpPr>
          <p:nvPr/>
        </p:nvCxnSpPr>
        <p:spPr>
          <a:xfrm>
            <a:off x="4998720" y="2490645"/>
            <a:ext cx="0" cy="10537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9EFC4A-E462-3135-13E5-B876A27096B0}"/>
              </a:ext>
            </a:extLst>
          </p:cNvPr>
          <p:cNvCxnSpPr>
            <a:cxnSpLocks/>
          </p:cNvCxnSpPr>
          <p:nvPr/>
        </p:nvCxnSpPr>
        <p:spPr>
          <a:xfrm>
            <a:off x="4994367" y="2499351"/>
            <a:ext cx="12714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414D24-AA6C-22F6-6FF8-406703BA8FC2}"/>
              </a:ext>
            </a:extLst>
          </p:cNvPr>
          <p:cNvCxnSpPr>
            <a:cxnSpLocks/>
          </p:cNvCxnSpPr>
          <p:nvPr/>
        </p:nvCxnSpPr>
        <p:spPr>
          <a:xfrm>
            <a:off x="6265817" y="2499351"/>
            <a:ext cx="0" cy="3254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D31256-ABE0-A749-AA42-A7854FEDF9C0}"/>
              </a:ext>
            </a:extLst>
          </p:cNvPr>
          <p:cNvCxnSpPr>
            <a:cxnSpLocks/>
          </p:cNvCxnSpPr>
          <p:nvPr/>
        </p:nvCxnSpPr>
        <p:spPr>
          <a:xfrm>
            <a:off x="7498080" y="3709852"/>
            <a:ext cx="0" cy="2061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9FAB79-B10F-05CD-3B29-F4800F7F482F}"/>
              </a:ext>
            </a:extLst>
          </p:cNvPr>
          <p:cNvCxnSpPr>
            <a:cxnSpLocks/>
          </p:cNvCxnSpPr>
          <p:nvPr/>
        </p:nvCxnSpPr>
        <p:spPr>
          <a:xfrm>
            <a:off x="7498080" y="3718560"/>
            <a:ext cx="12714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6FD689F-59E0-FE9A-A568-656CD962AAA3}"/>
              </a:ext>
            </a:extLst>
          </p:cNvPr>
          <p:cNvCxnSpPr>
            <a:cxnSpLocks/>
          </p:cNvCxnSpPr>
          <p:nvPr/>
        </p:nvCxnSpPr>
        <p:spPr>
          <a:xfrm>
            <a:off x="6257108" y="5758545"/>
            <a:ext cx="12627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08A47B-1E5A-E310-DAD4-2D1A6492F60E}"/>
              </a:ext>
            </a:extLst>
          </p:cNvPr>
          <p:cNvSpPr txBox="1"/>
          <p:nvPr/>
        </p:nvSpPr>
        <p:spPr>
          <a:xfrm>
            <a:off x="561700" y="143673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Previous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9CE38-84D8-9223-0F3C-B4528CD33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2AD18B-DFB5-076C-FEAF-64522296DBB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08AD12-3234-F530-27A4-A34389B586F1}"/>
              </a:ext>
            </a:extLst>
          </p:cNvPr>
          <p:cNvSpPr txBox="1">
            <a:spLocks/>
          </p:cNvSpPr>
          <p:nvPr/>
        </p:nvSpPr>
        <p:spPr>
          <a:xfrm>
            <a:off x="3581716" y="139298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18974236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45534201-370B-3DE3-5737-2FCB6D5F0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gear on a machine&#10;&#10;Description automatically generated">
            <a:extLst>
              <a:ext uri="{FF2B5EF4-FFF2-40B4-BE49-F238E27FC236}">
                <a16:creationId xmlns:a16="http://schemas.microsoft.com/office/drawing/2014/main" id="{DB86B03C-A34B-4AC8-145F-21167FC02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2805" y="1518792"/>
            <a:ext cx="6135666" cy="34552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0E1CF7-3ECE-7D75-476B-95B215062426}"/>
              </a:ext>
            </a:extLst>
          </p:cNvPr>
          <p:cNvCxnSpPr/>
          <p:nvPr/>
        </p:nvCxnSpPr>
        <p:spPr>
          <a:xfrm flipV="1">
            <a:off x="6204857" y="2335741"/>
            <a:ext cx="2246811" cy="1149531"/>
          </a:xfrm>
          <a:prstGeom prst="straightConnector1">
            <a:avLst/>
          </a:prstGeom>
          <a:ln w="7620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61444DF-E348-4CE7-1639-C7B5F058A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BC83E3-3878-4580-21E8-CE4DEE0A2AF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423339803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3EE34B1-6BD5-04EC-7840-9A13D1FB8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2B23DA-7968-D44E-7F43-F7360F37193B}"/>
              </a:ext>
            </a:extLst>
          </p:cNvPr>
          <p:cNvGraphicFramePr/>
          <p:nvPr/>
        </p:nvGraphicFramePr>
        <p:xfrm>
          <a:off x="2142309" y="719666"/>
          <a:ext cx="843860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8D9D0-61D5-20CD-1A31-6722B194AA22}"/>
              </a:ext>
            </a:extLst>
          </p:cNvPr>
          <p:cNvCxnSpPr>
            <a:cxnSpLocks/>
          </p:cNvCxnSpPr>
          <p:nvPr/>
        </p:nvCxnSpPr>
        <p:spPr>
          <a:xfrm>
            <a:off x="3692434" y="1715582"/>
            <a:ext cx="7532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9EFC4A-E462-3135-13E5-B876A27096B0}"/>
              </a:ext>
            </a:extLst>
          </p:cNvPr>
          <p:cNvCxnSpPr>
            <a:cxnSpLocks/>
          </p:cNvCxnSpPr>
          <p:nvPr/>
        </p:nvCxnSpPr>
        <p:spPr>
          <a:xfrm>
            <a:off x="4576346" y="3557450"/>
            <a:ext cx="963028" cy="87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1FBDB6-CEEC-9685-07A5-EEFA4E2B6ABA}"/>
              </a:ext>
            </a:extLst>
          </p:cNvPr>
          <p:cNvCxnSpPr>
            <a:cxnSpLocks/>
          </p:cNvCxnSpPr>
          <p:nvPr/>
        </p:nvCxnSpPr>
        <p:spPr>
          <a:xfrm flipH="1">
            <a:off x="2604405" y="3557450"/>
            <a:ext cx="985247" cy="21939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D93905-CF02-A78D-0A80-3E92195BB960}"/>
              </a:ext>
            </a:extLst>
          </p:cNvPr>
          <p:cNvCxnSpPr>
            <a:cxnSpLocks/>
          </p:cNvCxnSpPr>
          <p:nvPr/>
        </p:nvCxnSpPr>
        <p:spPr>
          <a:xfrm flipH="1">
            <a:off x="3579223" y="1711213"/>
            <a:ext cx="113211" cy="18636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00E961-03B5-2725-7ADB-0A4D4932B135}"/>
              </a:ext>
            </a:extLst>
          </p:cNvPr>
          <p:cNvCxnSpPr>
            <a:cxnSpLocks/>
          </p:cNvCxnSpPr>
          <p:nvPr/>
        </p:nvCxnSpPr>
        <p:spPr>
          <a:xfrm>
            <a:off x="4445721" y="1711213"/>
            <a:ext cx="121918" cy="18549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85AC5-D630-B8F8-DB26-66208CAB9FBC}"/>
              </a:ext>
            </a:extLst>
          </p:cNvPr>
          <p:cNvCxnSpPr>
            <a:cxnSpLocks/>
          </p:cNvCxnSpPr>
          <p:nvPr/>
        </p:nvCxnSpPr>
        <p:spPr>
          <a:xfrm flipH="1">
            <a:off x="5539374" y="1711213"/>
            <a:ext cx="121920" cy="18549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C60244-B688-1B09-67BC-0E24A1D7ED26}"/>
              </a:ext>
            </a:extLst>
          </p:cNvPr>
          <p:cNvCxnSpPr>
            <a:cxnSpLocks/>
          </p:cNvCxnSpPr>
          <p:nvPr/>
        </p:nvCxnSpPr>
        <p:spPr>
          <a:xfrm>
            <a:off x="5663290" y="1711213"/>
            <a:ext cx="7437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8C6E9C-BA44-A0C7-6323-13AF3145EE25}"/>
              </a:ext>
            </a:extLst>
          </p:cNvPr>
          <p:cNvCxnSpPr>
            <a:cxnSpLocks/>
          </p:cNvCxnSpPr>
          <p:nvPr/>
        </p:nvCxnSpPr>
        <p:spPr>
          <a:xfrm>
            <a:off x="6407057" y="1711213"/>
            <a:ext cx="112759" cy="1846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0C1873-7875-9EFD-BA1B-EB0FEAABA783}"/>
              </a:ext>
            </a:extLst>
          </p:cNvPr>
          <p:cNvCxnSpPr>
            <a:cxnSpLocks/>
          </p:cNvCxnSpPr>
          <p:nvPr/>
        </p:nvCxnSpPr>
        <p:spPr>
          <a:xfrm>
            <a:off x="6530707" y="3557450"/>
            <a:ext cx="943429" cy="21939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F1C661-1C42-C113-CDBD-402CD2F56421}"/>
              </a:ext>
            </a:extLst>
          </p:cNvPr>
          <p:cNvCxnSpPr>
            <a:cxnSpLocks/>
          </p:cNvCxnSpPr>
          <p:nvPr/>
        </p:nvCxnSpPr>
        <p:spPr>
          <a:xfrm flipH="1">
            <a:off x="8465469" y="3561804"/>
            <a:ext cx="995402" cy="21983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6986EA-8395-4385-E1EA-7262A0126D9F}"/>
              </a:ext>
            </a:extLst>
          </p:cNvPr>
          <p:cNvCxnSpPr>
            <a:cxnSpLocks/>
          </p:cNvCxnSpPr>
          <p:nvPr/>
        </p:nvCxnSpPr>
        <p:spPr>
          <a:xfrm>
            <a:off x="9448716" y="3553095"/>
            <a:ext cx="963028" cy="87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6B5997-3E0F-2A72-AA8A-D99353CC7E4B}"/>
              </a:ext>
            </a:extLst>
          </p:cNvPr>
          <p:cNvCxnSpPr/>
          <p:nvPr/>
        </p:nvCxnSpPr>
        <p:spPr>
          <a:xfrm>
            <a:off x="1341120" y="3561804"/>
            <a:ext cx="10206446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AFE08E-1562-6F70-AAEB-161031886110}"/>
              </a:ext>
            </a:extLst>
          </p:cNvPr>
          <p:cNvSpPr txBox="1"/>
          <p:nvPr/>
        </p:nvSpPr>
        <p:spPr>
          <a:xfrm>
            <a:off x="561700" y="143673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D47F9-611D-86DC-877F-0D331B3FE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24AF31-5C68-2C7B-16F4-D009E2ECA34F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009763-8551-9C44-7937-430B11133D1F}"/>
              </a:ext>
            </a:extLst>
          </p:cNvPr>
          <p:cNvSpPr txBox="1">
            <a:spLocks/>
          </p:cNvSpPr>
          <p:nvPr/>
        </p:nvSpPr>
        <p:spPr>
          <a:xfrm>
            <a:off x="3581716" y="139298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4932812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4106894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368EBE-1664-A506-27A7-15967552982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34AA8-14FB-DB97-EB6D-70044D9229E3}"/>
              </a:ext>
            </a:extLst>
          </p:cNvPr>
          <p:cNvSpPr txBox="1"/>
          <p:nvPr/>
        </p:nvSpPr>
        <p:spPr>
          <a:xfrm>
            <a:off x="579016" y="1158002"/>
            <a:ext cx="104448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Motors are protected and can operate all motors simultaneously in a single-threaded environment.</a:t>
            </a:r>
          </a:p>
          <a:p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Consider only the data transfer speed and less errors.</a:t>
            </a:r>
          </a:p>
          <a:p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Pass by String is the best for serial communication.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639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E75B927-C352-F78F-B855-74BE309A3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C9C3D-F472-7B83-3BE8-E3860CDF3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BA83E6-3184-67F8-1021-B1D052A2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43" y="1288896"/>
            <a:ext cx="10515600" cy="42802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[1]	L.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Grimstad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and P. J. From, “Thorvald II - a Modular and Re-configurable Agricultural Robot,”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IFAC-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PapersOnLine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vol. 50, no. 1, pp. 4588–4593, 2017,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10.1016/j.ifacol.2017.08.1005.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[2]	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Cihan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 YURTSEVER, Y. ERTAS, O. SUSTAM, and C. ULU, “Development of an Agriculture Robot for Row-type Seed Sowing Applications,”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J. 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Selcuk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 Spec. Issue 2020 (ICAT’20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vol. 2020, pp. 228–242, 2020.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[3]	E. P. Godoy, G. T.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Tangerino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R. A.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Tabile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R. Y. Inamasu, and A. J. V. Porto, “Networked control system for the guidance of a four-wheel steering agricultural robotic platform,”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J. Control Sci. Eng.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vol. 2012, 2012,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10.1155/2012/368503.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[4]	P.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Biber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U. Weiss, M.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Dorna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and A. Albert, “Navigation System of the Autonomous Agricultural Robot ‘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BoniRob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,’”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Work. Agric. Robot. Enabling Safe, 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Effic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 Afford. Robot. Food Prod.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pp. 1–7, 2012.</a:t>
            </a:r>
          </a:p>
          <a:p>
            <a:pPr marL="0" indent="0">
              <a:buNone/>
            </a:pP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[5]	T. Mueller-Sim, M. Jenkins, J. Abel, and G. Kantor, “The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Robotanist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A ground-based agricultural robot for high-throughput crop phenotyping,” 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Proc. - IEEE Int. Conf. Robot. </a:t>
            </a:r>
            <a:r>
              <a:rPr lang="en-US" sz="2000" i="1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Autom</a:t>
            </a:r>
            <a:r>
              <a:rPr lang="en-US" sz="2000" i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, pp. 3634–3639, 2017, </a:t>
            </a:r>
            <a:r>
              <a:rPr lang="en-US" sz="2000" err="1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doi</a:t>
            </a:r>
            <a:r>
              <a:rPr lang="en-US" sz="2000">
                <a:effectLst/>
                <a:ea typeface="Calibri" panose="020F0502020204030204" pitchFamily="34" charset="0"/>
                <a:cs typeface="Iskoola Pota" panose="020B0502040204020203" pitchFamily="34" charset="0"/>
              </a:rPr>
              <a:t>: 10.1109/ICRA.2017.7989418.</a:t>
            </a:r>
          </a:p>
          <a:p>
            <a:endParaRPr lang="en-US" sz="2000">
              <a:effectLst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endParaRPr lang="en-US" sz="3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B27ED-62B7-9A1D-EBF6-0F24A406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75491"/>
            <a:ext cx="4564184" cy="605546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References</a:t>
            </a:r>
            <a:endParaRPr lang="en-US" sz="4500">
              <a:solidFill>
                <a:srgbClr val="000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FE7BB9-6F61-A900-7010-3B85EE744479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74890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9DF2F-DD14-3A0D-0FDC-AEB95CFB4D2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Perera P.V.Y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  <a:r>
              <a:rPr lang="en-US" sz="1800">
                <a:solidFill>
                  <a:schemeClr val="tx1"/>
                </a:solidFill>
              </a:rPr>
              <a:t>  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61633E4-77B8-525E-765B-F0ED6ADB3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0DA6D7D-3706-FBB3-374D-6D68F99A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64400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IT20382476</a:t>
            </a:r>
            <a:br>
              <a:rPr lang="en-US" b="1"/>
            </a:br>
            <a:r>
              <a:rPr lang="en-US" b="1"/>
              <a:t>Perera P.V.Y </a:t>
            </a:r>
            <a:br>
              <a:rPr lang="en-US" b="1"/>
            </a:br>
            <a:br>
              <a:rPr lang="en-US"/>
            </a:br>
            <a:r>
              <a:rPr lang="en-US" sz="4000" b="1"/>
              <a:t>Data Science</a:t>
            </a:r>
            <a:endParaRPr lang="en-US" sz="400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49F943-F499-1BC9-27D9-9B7F6AB77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524133"/>
              </p:ext>
            </p:extLst>
          </p:nvPr>
        </p:nvGraphicFramePr>
        <p:xfrm>
          <a:off x="7258483" y="1989647"/>
          <a:ext cx="4119239" cy="3439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186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F351E32-D541-0F32-7A44-CE46732D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BFFFE-1836-EE19-EF75-F2729F7B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332" y="64458"/>
            <a:ext cx="6121958" cy="682888"/>
          </a:xfrm>
        </p:spPr>
        <p:txBody>
          <a:bodyPr>
            <a:noAutofit/>
          </a:bodyPr>
          <a:lstStyle/>
          <a:p>
            <a:br>
              <a:rPr lang="en-US" sz="4500">
                <a:solidFill>
                  <a:srgbClr val="000060"/>
                </a:solidFill>
              </a:rPr>
            </a:br>
            <a:r>
              <a:rPr lang="en-US" sz="4500">
                <a:solidFill>
                  <a:srgbClr val="000060"/>
                </a:solidFill>
              </a:rPr>
              <a:t>Background &amp; Literature</a:t>
            </a:r>
            <a:br>
              <a:rPr lang="en-US" sz="4500">
                <a:solidFill>
                  <a:srgbClr val="000060"/>
                </a:solidFill>
              </a:rPr>
            </a:br>
            <a:endParaRPr lang="en-US" sz="4500">
              <a:solidFill>
                <a:srgbClr val="000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4D203-3208-27F5-B964-BA3764084EFC}"/>
              </a:ext>
            </a:extLst>
          </p:cNvPr>
          <p:cNvSpPr txBox="1"/>
          <p:nvPr/>
        </p:nvSpPr>
        <p:spPr>
          <a:xfrm>
            <a:off x="518490" y="1784319"/>
            <a:ext cx="11455647" cy="3289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7000"/>
              </a:lnSpc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800" kern="100">
                <a:effectLst/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What is Automatic path detection?</a:t>
            </a:r>
          </a:p>
          <a:p>
            <a:pPr algn="just">
              <a:lnSpc>
                <a:spcPct val="107000"/>
              </a:lnSpc>
              <a:tabLst>
                <a:tab pos="457200" algn="l"/>
              </a:tabLst>
            </a:pPr>
            <a:endParaRPr lang="en-US" sz="2800" kern="100"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800">
                <a:latin typeface="Product Sans" panose="020B0403030502040203"/>
              </a:rPr>
              <a:t>How does Automatic path detection work?</a:t>
            </a:r>
            <a:endParaRPr lang="en-US" sz="2800" kern="100">
              <a:effectLst/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tabLst>
                <a:tab pos="457200" algn="l"/>
              </a:tabLst>
            </a:pPr>
            <a:endParaRPr lang="en-US" sz="2800" kern="100"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800" kern="100"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How does Automatic Path detection help “</a:t>
            </a:r>
            <a:r>
              <a:rPr lang="en-US" sz="2800" kern="100" err="1"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TeaBot</a:t>
            </a:r>
            <a:r>
              <a:rPr lang="en-US" sz="2800" kern="100"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” to navigate </a:t>
            </a:r>
            <a:r>
              <a:rPr lang="en-US" sz="2800">
                <a:latin typeface="Product Sans" panose="020B0403030502040203"/>
              </a:rPr>
              <a:t>?</a:t>
            </a:r>
            <a:r>
              <a:rPr lang="en-US" sz="2800" baseline="30000">
                <a:latin typeface="Product Sans" panose="020B0403030502040203"/>
              </a:rPr>
              <a:t>[1][2]</a:t>
            </a:r>
            <a:endParaRPr lang="en-US" sz="2800" kern="100">
              <a:latin typeface="Product Sans" panose="020B040303050204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kern="100">
                <a:effectLst/>
                <a:latin typeface="Product Sans" panose="020B0403030502040203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>
                <a:latin typeface="Product Sans" panose="020B0403030502040203"/>
              </a:rPr>
              <a:t>How does Automatic Path Detection relate to ?</a:t>
            </a:r>
            <a:r>
              <a:rPr lang="en-US" sz="2800" baseline="30000">
                <a:latin typeface="Product Sans" panose="020B0403030502040203"/>
              </a:rPr>
              <a:t>[1][2]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F0EF3-FCFC-B094-13AF-B48F942A1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49291-F7A2-024C-F4D0-8034F8CF29E7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954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D5B244D-1888-CC7A-7B58-603D0BB88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2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A597D-C6E4-43EE-876D-69EBBB73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5140569" cy="814111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E6EED-AC5F-C5DA-6722-5CB8C51FCE52}"/>
              </a:ext>
            </a:extLst>
          </p:cNvPr>
          <p:cNvSpPr txBox="1"/>
          <p:nvPr/>
        </p:nvSpPr>
        <p:spPr>
          <a:xfrm>
            <a:off x="1074420" y="1426852"/>
            <a:ext cx="88491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>
                <a:ea typeface="+mj-ea"/>
                <a:cs typeface="+mj-cs"/>
              </a:rPr>
              <a:t>How can a suitable algorithm be created to detect the path and address </a:t>
            </a:r>
            <a:r>
              <a:rPr lang="en-US" sz="3200" err="1">
                <a:ea typeface="+mj-ea"/>
                <a:cs typeface="+mj-cs"/>
              </a:rPr>
              <a:t>TeaBot’s</a:t>
            </a:r>
            <a:r>
              <a:rPr lang="en-US" sz="3200">
                <a:ea typeface="+mj-ea"/>
                <a:cs typeface="+mj-cs"/>
              </a:rPr>
              <a:t> navigation problem</a:t>
            </a:r>
            <a:r>
              <a:rPr lang="en-US" sz="3200">
                <a:latin typeface="Product Sans" panose="020B0403030502040203"/>
              </a:rPr>
              <a:t> ?</a:t>
            </a:r>
            <a:r>
              <a:rPr lang="en-US" sz="3200" baseline="30000">
                <a:latin typeface="Product Sans" panose="020B0403030502040203"/>
              </a:rPr>
              <a:t>[1][2][3][4][5]</a:t>
            </a:r>
            <a:endParaRPr lang="en-US" sz="3200"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83E37-3E51-44CF-D304-139E395A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CFA3BB-D3EB-E728-BF42-9BA7739E691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7056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3464A8-1F67-811F-5EB9-2983CCA6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236C-8EBA-C8CC-7FCE-8E3047A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7343952" cy="68995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CE7C-F645-FD48-7258-9F3BBD863131}"/>
              </a:ext>
            </a:extLst>
          </p:cNvPr>
          <p:cNvSpPr txBox="1"/>
          <p:nvPr/>
        </p:nvSpPr>
        <p:spPr>
          <a:xfrm>
            <a:off x="292231" y="1318340"/>
            <a:ext cx="1177407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Main Objective</a:t>
            </a:r>
          </a:p>
          <a:p>
            <a:r>
              <a:rPr lang="en-US" sz="2600"/>
              <a:t>             Develop an algorithm to precisely detect the navigation path.</a:t>
            </a:r>
          </a:p>
          <a:p>
            <a:pPr marL="0" indent="0">
              <a:buNone/>
            </a:pPr>
            <a:endParaRPr lang="en-US" sz="2600"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Sub-Objectives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Implement an algorithm to accurately detect the center of path.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Develop a Classic Computer Vision algorithm to segment the input frame.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Algorithm creation to detect center of the path.</a:t>
            </a:r>
          </a:p>
          <a:p>
            <a:pPr lvl="1"/>
            <a:endParaRPr lang="en-US" sz="2600"/>
          </a:p>
          <a:p>
            <a:pPr lvl="1"/>
            <a:endParaRPr lang="en-US" sz="260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Test and validate the performance in various scenarios and fine-tune the algorithm.</a:t>
            </a:r>
          </a:p>
          <a:p>
            <a:pPr lvl="1"/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3E65-602D-6C60-4DF5-8892E35FA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28202A-E396-A4D6-6530-7434B828308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5363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5806256-EB0B-B0A0-E793-4C1ADB94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3124D-E11C-15B1-DE1B-1DFA5D8F8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022025-C87C-49BE-8769-D5F9BCD4CBA0}"/>
              </a:ext>
            </a:extLst>
          </p:cNvPr>
          <p:cNvSpPr txBox="1">
            <a:spLocks/>
          </p:cNvSpPr>
          <p:nvPr/>
        </p:nvSpPr>
        <p:spPr>
          <a:xfrm>
            <a:off x="2302182" y="71630"/>
            <a:ext cx="6401980" cy="603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B0CF3-AA18-733D-93A7-69355EECBF7F}"/>
              </a:ext>
            </a:extLst>
          </p:cNvPr>
          <p:cNvSpPr txBox="1"/>
          <p:nvPr/>
        </p:nvSpPr>
        <p:spPr>
          <a:xfrm>
            <a:off x="822372" y="1195471"/>
            <a:ext cx="10547255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ea typeface="+mj-ea"/>
                <a:cs typeface="+mj-cs"/>
              </a:rPr>
              <a:t>Develop the robot controller of the </a:t>
            </a:r>
            <a:r>
              <a:rPr lang="en-US" sz="2400" err="1">
                <a:ea typeface="+mj-ea"/>
                <a:cs typeface="+mj-cs"/>
              </a:rPr>
              <a:t>TeaBot</a:t>
            </a:r>
            <a:r>
              <a:rPr lang="en-US" sz="2400">
                <a:ea typeface="+mj-ea"/>
                <a:cs typeface="+mj-cs"/>
              </a:rPr>
              <a:t> to navigate in off-road conditions with the computer vision guidance</a:t>
            </a:r>
            <a:r>
              <a:rPr lang="en-US" sz="240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ea typeface="+mj-ea"/>
                <a:cs typeface="+mj-cs"/>
              </a:rPr>
              <a:t>The development of the </a:t>
            </a:r>
            <a:r>
              <a:rPr lang="en-US" sz="2400" dirty="0">
                <a:ea typeface="+mj-ea"/>
                <a:cs typeface="+mj-cs"/>
              </a:rPr>
              <a:t>computer vision algorithm </a:t>
            </a:r>
            <a:r>
              <a:rPr lang="en-US" sz="2400">
                <a:ea typeface="+mj-ea"/>
                <a:cs typeface="+mj-cs"/>
              </a:rPr>
              <a:t>to navigate the robot automatically in the tea plantation rows in varying environmental conditions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Develop </a:t>
            </a:r>
            <a:r>
              <a:rPr lang="en-US" sz="2400" dirty="0"/>
              <a:t>a computer vision</a:t>
            </a:r>
            <a:r>
              <a:rPr lang="en-US" sz="2400"/>
              <a:t> algorithm to precisely identify the end of the tea stem and pass the coordinators to the liquid spraying controller.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>
                <a:cs typeface="Times New Roman" panose="02020603050405020304" pitchFamily="18" charset="0"/>
              </a:rPr>
              <a:t>Develop the liquid nozzles controller of the </a:t>
            </a:r>
            <a:r>
              <a:rPr lang="en-US" sz="2400" err="1">
                <a:cs typeface="Times New Roman" panose="02020603050405020304" pitchFamily="18" charset="0"/>
              </a:rPr>
              <a:t>TeaBot</a:t>
            </a:r>
            <a:r>
              <a:rPr lang="en-US" sz="2400">
                <a:cs typeface="Times New Roman" panose="02020603050405020304" pitchFamily="18" charset="0"/>
              </a:rPr>
              <a:t> to liquid fertilize the tea plants more efficiently.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43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9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671EA5-8CA3-F354-81E9-0F19B241BD4E}"/>
                  </a:ext>
                </a:extLst>
              </p14:cNvPr>
              <p14:cNvContentPartPr/>
              <p14:nvPr/>
            </p14:nvContentPartPr>
            <p14:xfrm>
              <a:off x="5869370" y="359818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671EA5-8CA3-F354-81E9-0F19B241BD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0370" y="358918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ABA13C2-DBD0-3033-9A21-2BD49521F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737" y="709612"/>
            <a:ext cx="9347904" cy="57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5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Possible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1FBC3-7654-70E1-BA54-10525F7180AF}"/>
              </a:ext>
            </a:extLst>
          </p:cNvPr>
          <p:cNvSpPr txBox="1"/>
          <p:nvPr/>
        </p:nvSpPr>
        <p:spPr>
          <a:xfrm>
            <a:off x="563578" y="855034"/>
            <a:ext cx="11318062" cy="40005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Segmentation model to detect the center of path.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PP1 developed a U-Net model.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Finetuned the model.</a:t>
            </a:r>
          </a:p>
          <a:p>
            <a:pPr lvl="1">
              <a:lnSpc>
                <a:spcPct val="150000"/>
              </a:lnSpc>
            </a:pPr>
            <a:endParaRPr lang="en-US" sz="1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Potential problems identified.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Inaccurate results for noisy images.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Lengthy output processing times.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Exhibited substantial resource consumption.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C143D-FE44-B31E-E7B6-3D23E1224792}"/>
              </a:ext>
            </a:extLst>
          </p:cNvPr>
          <p:cNvSpPr txBox="1"/>
          <p:nvPr/>
        </p:nvSpPr>
        <p:spPr>
          <a:xfrm>
            <a:off x="563578" y="5052705"/>
            <a:ext cx="96073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rgbClr val="C00000"/>
                </a:solidFill>
              </a:rPr>
              <a:t>Possible</a:t>
            </a:r>
            <a:r>
              <a:rPr lang="en-US" sz="1800" b="1">
                <a:solidFill>
                  <a:srgbClr val="C00000"/>
                </a:solidFill>
              </a:rPr>
              <a:t> </a:t>
            </a:r>
            <a:r>
              <a:rPr lang="en-US" sz="2600" b="1">
                <a:solidFill>
                  <a:srgbClr val="C00000"/>
                </a:solidFill>
              </a:rPr>
              <a:t>solution : Classic  computer vision approach </a:t>
            </a:r>
          </a:p>
        </p:txBody>
      </p:sp>
    </p:spTree>
    <p:extLst>
      <p:ext uri="{BB962C8B-B14F-4D97-AF65-F5344CB8AC3E}">
        <p14:creationId xmlns:p14="http://schemas.microsoft.com/office/powerpoint/2010/main" val="168298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230E489-4A0B-77A0-725A-6FE807B47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Developed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74D3B6-08EF-B21B-40D4-931EDFA60EB0}"/>
                  </a:ext>
                </a:extLst>
              </p14:cNvPr>
              <p14:cNvContentPartPr/>
              <p14:nvPr/>
            </p14:nvContentPartPr>
            <p14:xfrm>
              <a:off x="4166273" y="490172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74D3B6-08EF-B21B-40D4-931EDFA60E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7273" y="48117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8FCCA3D-AA29-AAE3-079E-F3230B7A504A}"/>
              </a:ext>
            </a:extLst>
          </p:cNvPr>
          <p:cNvGrpSpPr/>
          <p:nvPr/>
        </p:nvGrpSpPr>
        <p:grpSpPr>
          <a:xfrm>
            <a:off x="4797713" y="291812"/>
            <a:ext cx="360" cy="360"/>
            <a:chOff x="4797713" y="291812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4D3A53-BF22-6425-5772-92DD4A92D270}"/>
                    </a:ext>
                  </a:extLst>
                </p14:cNvPr>
                <p14:cNvContentPartPr/>
                <p14:nvPr/>
              </p14:nvContentPartPr>
              <p14:xfrm>
                <a:off x="4797713" y="291812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4D3A53-BF22-6425-5772-92DD4A92D2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8713" y="282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FF8FD2-68FC-F98D-72C9-06EE19117FED}"/>
                    </a:ext>
                  </a:extLst>
                </p14:cNvPr>
                <p14:cNvContentPartPr/>
                <p14:nvPr/>
              </p14:nvContentPartPr>
              <p14:xfrm>
                <a:off x="4797713" y="291812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FF8FD2-68FC-F98D-72C9-06EE19117F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8713" y="282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31D834B-1666-1AB2-1379-53296A6BB230}"/>
                  </a:ext>
                </a:extLst>
              </p14:cNvPr>
              <p14:cNvContentPartPr/>
              <p14:nvPr/>
            </p14:nvContentPartPr>
            <p14:xfrm>
              <a:off x="6523193" y="29181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31D834B-1666-1AB2-1379-53296A6BB2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4193" y="28281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C7778-2FD7-AF24-52EF-73B9D0261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633946"/>
              </p:ext>
            </p:extLst>
          </p:nvPr>
        </p:nvGraphicFramePr>
        <p:xfrm>
          <a:off x="332936" y="1197397"/>
          <a:ext cx="4668911" cy="445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AD3963D0-9603-AECE-F3F9-DA17625A33D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93539D-328B-873C-9809-DD7F3F16FB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27481" y="3472556"/>
            <a:ext cx="2795155" cy="23585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EE691B-4C01-8F15-0720-5EB2AB67BB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67597" y="1066644"/>
            <a:ext cx="5114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0A491-52A6-EBC1-18E5-F77BED24365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P.V.Y.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D31F0-FA73-15F5-A7C3-D8AF8411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39" y="730420"/>
            <a:ext cx="10303497" cy="579571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5D8791-1106-98FE-2F3E-55D55C618E53}"/>
              </a:ext>
            </a:extLst>
          </p:cNvPr>
          <p:cNvSpPr txBox="1">
            <a:spLocks/>
          </p:cNvSpPr>
          <p:nvPr/>
        </p:nvSpPr>
        <p:spPr>
          <a:xfrm>
            <a:off x="3614041" y="16064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ROS Node</a:t>
            </a:r>
          </a:p>
        </p:txBody>
      </p:sp>
    </p:spTree>
    <p:extLst>
      <p:ext uri="{BB962C8B-B14F-4D97-AF65-F5344CB8AC3E}">
        <p14:creationId xmlns:p14="http://schemas.microsoft.com/office/powerpoint/2010/main" val="49742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0A491-52A6-EBC1-18E5-F77BED24365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P.V.Y.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0067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C49179-10A7-A8D3-FDC3-F0B54D21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" y="14068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03E25F-3726-1153-826C-60C8AC034EF6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@PP1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07DDC-B118-6B51-41C3-51CBB2FA5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011597-E411-9FF8-CB50-02E78425707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E6F939-F52A-7261-4C9C-5F23BD3CCB98}"/>
              </a:ext>
            </a:extLst>
          </p:cNvPr>
          <p:cNvSpPr/>
          <p:nvPr/>
        </p:nvSpPr>
        <p:spPr>
          <a:xfrm>
            <a:off x="3951743" y="5700018"/>
            <a:ext cx="249382" cy="250603"/>
          </a:xfrm>
          <a:prstGeom prst="rect">
            <a:avLst/>
          </a:prstGeom>
          <a:solidFill>
            <a:srgbClr val="68E468"/>
          </a:solidFill>
          <a:ln>
            <a:solidFill>
              <a:srgbClr val="51F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32DD8-E3A9-DB4E-16E4-BA6F1147250D}"/>
              </a:ext>
            </a:extLst>
          </p:cNvPr>
          <p:cNvSpPr/>
          <p:nvPr/>
        </p:nvSpPr>
        <p:spPr>
          <a:xfrm>
            <a:off x="6525597" y="57000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46AE3-0C9B-E486-7746-CAD24AC792E6}"/>
              </a:ext>
            </a:extLst>
          </p:cNvPr>
          <p:cNvSpPr txBox="1"/>
          <p:nvPr/>
        </p:nvSpPr>
        <p:spPr>
          <a:xfrm>
            <a:off x="4251687" y="56406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F7FB2-90F3-F24E-C9A9-39409B34B311}"/>
              </a:ext>
            </a:extLst>
          </p:cNvPr>
          <p:cNvSpPr txBox="1"/>
          <p:nvPr/>
        </p:nvSpPr>
        <p:spPr>
          <a:xfrm>
            <a:off x="6853275" y="56448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sp>
        <p:nvSpPr>
          <p:cNvPr id="1026" name="Straight Connector 3">
            <a:extLst>
              <a:ext uri="{FF2B5EF4-FFF2-40B4-BE49-F238E27FC236}">
                <a16:creationId xmlns:a16="http://schemas.microsoft.com/office/drawing/2014/main" id="{3708063E-FBC4-1163-4213-3F5D99658AC2}"/>
              </a:ext>
            </a:extLst>
          </p:cNvPr>
          <p:cNvSpPr/>
          <p:nvPr/>
        </p:nvSpPr>
        <p:spPr>
          <a:xfrm>
            <a:off x="10051868" y="2484456"/>
            <a:ext cx="166882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66882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1" name="Straight Connector 4">
            <a:extLst>
              <a:ext uri="{FF2B5EF4-FFF2-40B4-BE49-F238E27FC236}">
                <a16:creationId xmlns:a16="http://schemas.microsoft.com/office/drawing/2014/main" id="{AC60FD4F-205D-2B2A-72B6-E4A29CE57AAD}"/>
              </a:ext>
            </a:extLst>
          </p:cNvPr>
          <p:cNvSpPr/>
          <p:nvPr/>
        </p:nvSpPr>
        <p:spPr>
          <a:xfrm>
            <a:off x="10051868" y="2484456"/>
            <a:ext cx="166882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66882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2" name="Straight Connector 6">
            <a:extLst>
              <a:ext uri="{FF2B5EF4-FFF2-40B4-BE49-F238E27FC236}">
                <a16:creationId xmlns:a16="http://schemas.microsoft.com/office/drawing/2014/main" id="{39DA0A41-E61F-5695-1AAD-209AD2D75F88}"/>
              </a:ext>
            </a:extLst>
          </p:cNvPr>
          <p:cNvSpPr/>
          <p:nvPr/>
        </p:nvSpPr>
        <p:spPr>
          <a:xfrm>
            <a:off x="7709114" y="2484456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3" name="Straight Connector 7">
            <a:extLst>
              <a:ext uri="{FF2B5EF4-FFF2-40B4-BE49-F238E27FC236}">
                <a16:creationId xmlns:a16="http://schemas.microsoft.com/office/drawing/2014/main" id="{E0D35AC8-501F-0B2B-CA9E-3FD841535B33}"/>
              </a:ext>
            </a:extLst>
          </p:cNvPr>
          <p:cNvSpPr/>
          <p:nvPr/>
        </p:nvSpPr>
        <p:spPr>
          <a:xfrm>
            <a:off x="7709114" y="2484456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4" name="Straight Connector 9">
            <a:extLst>
              <a:ext uri="{FF2B5EF4-FFF2-40B4-BE49-F238E27FC236}">
                <a16:creationId xmlns:a16="http://schemas.microsoft.com/office/drawing/2014/main" id="{85092A01-E323-A27F-709D-86F4DAEA03C9}"/>
              </a:ext>
            </a:extLst>
          </p:cNvPr>
          <p:cNvSpPr/>
          <p:nvPr/>
        </p:nvSpPr>
        <p:spPr>
          <a:xfrm>
            <a:off x="5240074" y="2498891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5" name="Straight Connector 10">
            <a:extLst>
              <a:ext uri="{FF2B5EF4-FFF2-40B4-BE49-F238E27FC236}">
                <a16:creationId xmlns:a16="http://schemas.microsoft.com/office/drawing/2014/main" id="{13847A8B-76CD-0D77-A9AA-8F54794D5AA5}"/>
              </a:ext>
            </a:extLst>
          </p:cNvPr>
          <p:cNvSpPr/>
          <p:nvPr/>
        </p:nvSpPr>
        <p:spPr>
          <a:xfrm>
            <a:off x="5240074" y="2498891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6" name="Straight Connector 11">
            <a:extLst>
              <a:ext uri="{FF2B5EF4-FFF2-40B4-BE49-F238E27FC236}">
                <a16:creationId xmlns:a16="http://schemas.microsoft.com/office/drawing/2014/main" id="{25B189E3-13D4-3B31-19D2-C58408AF54AB}"/>
              </a:ext>
            </a:extLst>
          </p:cNvPr>
          <p:cNvSpPr/>
          <p:nvPr/>
        </p:nvSpPr>
        <p:spPr>
          <a:xfrm>
            <a:off x="5240074" y="2498891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7" name="Straight Connector 13">
            <a:extLst>
              <a:ext uri="{FF2B5EF4-FFF2-40B4-BE49-F238E27FC236}">
                <a16:creationId xmlns:a16="http://schemas.microsoft.com/office/drawing/2014/main" id="{1080C8FF-AA69-7600-349E-5D74C165E5F8}"/>
              </a:ext>
            </a:extLst>
          </p:cNvPr>
          <p:cNvSpPr/>
          <p:nvPr/>
        </p:nvSpPr>
        <p:spPr>
          <a:xfrm>
            <a:off x="2726342" y="2484456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8" name="Straight Connector 14">
            <a:extLst>
              <a:ext uri="{FF2B5EF4-FFF2-40B4-BE49-F238E27FC236}">
                <a16:creationId xmlns:a16="http://schemas.microsoft.com/office/drawing/2014/main" id="{A17D136C-4129-9217-4764-071F19BFFBFD}"/>
              </a:ext>
            </a:extLst>
          </p:cNvPr>
          <p:cNvSpPr/>
          <p:nvPr/>
        </p:nvSpPr>
        <p:spPr>
          <a:xfrm>
            <a:off x="2726342" y="2484456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9" name="Straight Connector 15">
            <a:extLst>
              <a:ext uri="{FF2B5EF4-FFF2-40B4-BE49-F238E27FC236}">
                <a16:creationId xmlns:a16="http://schemas.microsoft.com/office/drawing/2014/main" id="{FDB9F7D5-D759-7383-519E-071684B97108}"/>
              </a:ext>
            </a:extLst>
          </p:cNvPr>
          <p:cNvSpPr/>
          <p:nvPr/>
        </p:nvSpPr>
        <p:spPr>
          <a:xfrm>
            <a:off x="2726342" y="2484456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0" name="Straight Connector 17">
            <a:extLst>
              <a:ext uri="{FF2B5EF4-FFF2-40B4-BE49-F238E27FC236}">
                <a16:creationId xmlns:a16="http://schemas.microsoft.com/office/drawing/2014/main" id="{5570B297-D71C-AF49-65EE-A6B360D97980}"/>
              </a:ext>
            </a:extLst>
          </p:cNvPr>
          <p:cNvSpPr/>
          <p:nvPr/>
        </p:nvSpPr>
        <p:spPr>
          <a:xfrm>
            <a:off x="381442" y="2473068"/>
            <a:ext cx="107422" cy="29545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4528"/>
                </a:lnTo>
                <a:lnTo>
                  <a:pt x="107422" y="295452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1" name="Straight Connector 18">
            <a:extLst>
              <a:ext uri="{FF2B5EF4-FFF2-40B4-BE49-F238E27FC236}">
                <a16:creationId xmlns:a16="http://schemas.microsoft.com/office/drawing/2014/main" id="{6B468BD8-384A-6AA6-4603-B8F595E06FEC}"/>
              </a:ext>
            </a:extLst>
          </p:cNvPr>
          <p:cNvSpPr/>
          <p:nvPr/>
        </p:nvSpPr>
        <p:spPr>
          <a:xfrm>
            <a:off x="381442" y="2473068"/>
            <a:ext cx="107422" cy="21398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9853"/>
                </a:lnTo>
                <a:lnTo>
                  <a:pt x="107422" y="213985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2" name="Straight Connector 19">
            <a:extLst>
              <a:ext uri="{FF2B5EF4-FFF2-40B4-BE49-F238E27FC236}">
                <a16:creationId xmlns:a16="http://schemas.microsoft.com/office/drawing/2014/main" id="{F7942393-116B-B685-3A31-ABFCEDA01F1B}"/>
              </a:ext>
            </a:extLst>
          </p:cNvPr>
          <p:cNvSpPr/>
          <p:nvPr/>
        </p:nvSpPr>
        <p:spPr>
          <a:xfrm>
            <a:off x="381442" y="2473068"/>
            <a:ext cx="107422" cy="1325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5178"/>
                </a:lnTo>
                <a:lnTo>
                  <a:pt x="107422" y="132517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3" name="Straight Connector 20">
            <a:extLst>
              <a:ext uri="{FF2B5EF4-FFF2-40B4-BE49-F238E27FC236}">
                <a16:creationId xmlns:a16="http://schemas.microsoft.com/office/drawing/2014/main" id="{BD46E1E3-A5A0-3687-A3E5-516A840DFABC}"/>
              </a:ext>
            </a:extLst>
          </p:cNvPr>
          <p:cNvSpPr/>
          <p:nvPr/>
        </p:nvSpPr>
        <p:spPr>
          <a:xfrm>
            <a:off x="381442" y="2473068"/>
            <a:ext cx="107422" cy="510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503"/>
                </a:lnTo>
                <a:lnTo>
                  <a:pt x="107422" y="51050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BADED7DC-40A1-F55F-B122-0B92409C0D5C}"/>
              </a:ext>
            </a:extLst>
          </p:cNvPr>
          <p:cNvGrpSpPr/>
          <p:nvPr/>
        </p:nvGrpSpPr>
        <p:grpSpPr>
          <a:xfrm>
            <a:off x="4776356" y="1015983"/>
            <a:ext cx="1973418" cy="573714"/>
            <a:chOff x="4410170" y="76737"/>
            <a:chExt cx="1973418" cy="573714"/>
          </a:xfrm>
        </p:grpSpPr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C4F6F051-E710-6A79-213C-60B9B2F100C8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6A2E2E2E-F2EF-82EA-F6AC-1D2CBCEE122A}"/>
                </a:ext>
              </a:extLst>
            </p:cNvPr>
            <p:cNvSpPr txBox="1"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/>
              <a:r>
                <a:rPr lang="en-US" sz="1600" b="1">
                  <a:solidFill>
                    <a:schemeClr val="bg1"/>
                  </a:solidFill>
                </a:rPr>
                <a:t>Path Identification</a:t>
              </a: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44469F03-430D-BEE2-E01D-946121CB35D4}"/>
              </a:ext>
            </a:extLst>
          </p:cNvPr>
          <p:cNvGrpSpPr/>
          <p:nvPr/>
        </p:nvGrpSpPr>
        <p:grpSpPr>
          <a:xfrm>
            <a:off x="266699" y="1899353"/>
            <a:ext cx="1645920" cy="573714"/>
            <a:chOff x="0" y="832544"/>
            <a:chExt cx="1147429" cy="573714"/>
          </a:xfrm>
          <a:solidFill>
            <a:srgbClr val="00CCFF"/>
          </a:solidFill>
        </p:grpSpPr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40A73D60-4431-33B5-7526-7F894A017AE5}"/>
                </a:ext>
              </a:extLst>
            </p:cNvPr>
            <p:cNvSpPr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8B320972-06B4-C8DF-4866-9F07167908F9}"/>
                </a:ext>
              </a:extLst>
            </p:cNvPr>
            <p:cNvSpPr txBox="1"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Planning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7780C48D-A3A1-A001-C02A-A0AE326D45F5}"/>
              </a:ext>
            </a:extLst>
          </p:cNvPr>
          <p:cNvGrpSpPr/>
          <p:nvPr/>
        </p:nvGrpSpPr>
        <p:grpSpPr>
          <a:xfrm>
            <a:off x="488865" y="2696713"/>
            <a:ext cx="1706549" cy="573714"/>
            <a:chOff x="222165" y="1629904"/>
            <a:chExt cx="1706549" cy="573714"/>
          </a:xfrm>
          <a:solidFill>
            <a:srgbClr val="68E468"/>
          </a:solidFill>
        </p:grpSpPr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FA962569-165F-4494-5AC1-484CFAD5E243}"/>
                </a:ext>
              </a:extLst>
            </p:cNvPr>
            <p:cNvSpPr/>
            <p:nvPr/>
          </p:nvSpPr>
          <p:spPr>
            <a:xfrm>
              <a:off x="222165" y="1629904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04C44AF0-3487-6FA7-BF42-050852D4FE9B}"/>
                </a:ext>
              </a:extLst>
            </p:cNvPr>
            <p:cNvSpPr txBox="1"/>
            <p:nvPr/>
          </p:nvSpPr>
          <p:spPr>
            <a:xfrm>
              <a:off x="222165" y="1629904"/>
              <a:ext cx="1706549" cy="573714"/>
            </a:xfrm>
            <a:prstGeom prst="rect">
              <a:avLst/>
            </a:prstGeom>
            <a:grpFill/>
            <a:ln w="12700" cap="flat" cmpd="sng" algn="ctr">
              <a:solidFill>
                <a:srgbClr val="30DA30"/>
              </a:solidFill>
              <a:prstDash val="solid"/>
              <a:miter lim="800000"/>
            </a:ln>
            <a:effectLst/>
          </p:spPr>
          <p:txBody>
            <a:bodyPr spcFirstLastPara="0" vert="horz" wrap="square" lIns="28575" tIns="19050" rIns="28575" bIns="19050" numCol="1" spcCol="1270" anchor="ctr" anchorCtr="0">
              <a:noAutofit/>
            </a:bodyPr>
            <a:lstStyle>
              <a:lvl1pPr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 kumimoji="0" sz="15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Identifying requirements</a:t>
              </a: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E7F0AEFF-7B51-8020-0589-01201C432BF2}"/>
              </a:ext>
            </a:extLst>
          </p:cNvPr>
          <p:cNvGrpSpPr/>
          <p:nvPr/>
        </p:nvGrpSpPr>
        <p:grpSpPr>
          <a:xfrm>
            <a:off x="488865" y="3511389"/>
            <a:ext cx="1706549" cy="573714"/>
            <a:chOff x="222165" y="2444580"/>
            <a:chExt cx="1706549" cy="573714"/>
          </a:xfrm>
          <a:solidFill>
            <a:srgbClr val="68E468"/>
          </a:solidFill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72F52DCF-B9DE-AD57-6DFD-A40A7D276A57}"/>
                </a:ext>
              </a:extLst>
            </p:cNvPr>
            <p:cNvSpPr/>
            <p:nvPr/>
          </p:nvSpPr>
          <p:spPr>
            <a:xfrm>
              <a:off x="222165" y="2444580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68FBA32B-AD01-6A44-5EB5-D5CCD05D0552}"/>
                </a:ext>
              </a:extLst>
            </p:cNvPr>
            <p:cNvSpPr txBox="1"/>
            <p:nvPr/>
          </p:nvSpPr>
          <p:spPr>
            <a:xfrm>
              <a:off x="222165" y="2444580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>
              <a:defPPr>
                <a:defRPr lang="en-US"/>
              </a:defPPr>
              <a:lvl1pPr marR="0" lvl="0" indent="0" algn="ctr" defTabSz="6667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5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cs typeface="Arial"/>
                </a:defRPr>
              </a:lvl1pPr>
            </a:lstStyle>
            <a:p>
              <a:r>
                <a:rPr lang="en-US" sz="1400"/>
                <a:t>Identifying Algorithm &amp; function</a:t>
              </a: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B7E6EE68-A9DE-6E76-9B90-17F321561230}"/>
              </a:ext>
            </a:extLst>
          </p:cNvPr>
          <p:cNvGrpSpPr/>
          <p:nvPr/>
        </p:nvGrpSpPr>
        <p:grpSpPr>
          <a:xfrm>
            <a:off x="488865" y="4326064"/>
            <a:ext cx="1706549" cy="573714"/>
            <a:chOff x="222165" y="3259253"/>
            <a:chExt cx="1706549" cy="573716"/>
          </a:xfrm>
          <a:solidFill>
            <a:srgbClr val="68E468"/>
          </a:solidFill>
        </p:grpSpPr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5E35B8D0-CA56-E497-2605-F54894D76275}"/>
                </a:ext>
              </a:extLst>
            </p:cNvPr>
            <p:cNvSpPr/>
            <p:nvPr/>
          </p:nvSpPr>
          <p:spPr>
            <a:xfrm>
              <a:off x="222165" y="3259255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2015BF62-DB1C-F2DE-E4FE-8F7EC7A362D2}"/>
                </a:ext>
              </a:extLst>
            </p:cNvPr>
            <p:cNvSpPr txBox="1"/>
            <p:nvPr/>
          </p:nvSpPr>
          <p:spPr>
            <a:xfrm>
              <a:off x="222165" y="325925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>
              <a:defPPr>
                <a:defRPr lang="en-US"/>
              </a:defPPr>
              <a:lvl1pPr marR="0" lvl="0" indent="0" algn="ctr" defTabSz="6667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5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cs typeface="Arial"/>
                </a:defRPr>
              </a:lvl1pPr>
            </a:lstStyle>
            <a:p>
              <a:r>
                <a:rPr lang="en-US"/>
                <a:t>Identifying the technologies</a:t>
              </a:r>
            </a:p>
          </p:txBody>
        </p:sp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108995F3-7DAF-3077-8DEF-900E412124BC}"/>
              </a:ext>
            </a:extLst>
          </p:cNvPr>
          <p:cNvGrpSpPr/>
          <p:nvPr/>
        </p:nvGrpSpPr>
        <p:grpSpPr>
          <a:xfrm>
            <a:off x="488865" y="5140739"/>
            <a:ext cx="1706549" cy="573714"/>
            <a:chOff x="222165" y="4073930"/>
            <a:chExt cx="1706549" cy="573714"/>
          </a:xfrm>
          <a:solidFill>
            <a:srgbClr val="C5E0B4"/>
          </a:solidFill>
        </p:grpSpPr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87BB257-D55F-4DCE-0524-2F32EB1DE337}"/>
                </a:ext>
              </a:extLst>
            </p:cNvPr>
            <p:cNvSpPr/>
            <p:nvPr/>
          </p:nvSpPr>
          <p:spPr>
            <a:xfrm>
              <a:off x="222165" y="4073930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B64F7C-DEAD-5D79-2FD4-A5B488480F54}"/>
                </a:ext>
              </a:extLst>
            </p:cNvPr>
            <p:cNvSpPr txBox="1"/>
            <p:nvPr/>
          </p:nvSpPr>
          <p:spPr>
            <a:xfrm>
              <a:off x="222165" y="4073930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Allocating timeframe</a:t>
              </a:r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B20C36B9-02B8-6317-79DE-D139D53660E4}"/>
              </a:ext>
            </a:extLst>
          </p:cNvPr>
          <p:cNvGrpSpPr/>
          <p:nvPr/>
        </p:nvGrpSpPr>
        <p:grpSpPr>
          <a:xfrm>
            <a:off x="2611598" y="1910741"/>
            <a:ext cx="1645920" cy="573714"/>
            <a:chOff x="2344899" y="843932"/>
            <a:chExt cx="1147429" cy="573714"/>
          </a:xfrm>
        </p:grpSpPr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26447CAF-374F-68D3-5CCC-2E1A63A626AE}"/>
                </a:ext>
              </a:extLst>
            </p:cNvPr>
            <p:cNvSpPr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58D409AD-2D3B-4989-F07A-9DEBC5300692}"/>
                </a:ext>
              </a:extLst>
            </p:cNvPr>
            <p:cNvSpPr txBox="1"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Dataset Creation</a:t>
              </a: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05A225E0-EB9B-9797-B0C0-5E5832B08005}"/>
              </a:ext>
            </a:extLst>
          </p:cNvPr>
          <p:cNvGrpSpPr/>
          <p:nvPr/>
        </p:nvGrpSpPr>
        <p:grpSpPr>
          <a:xfrm>
            <a:off x="2898456" y="2725416"/>
            <a:ext cx="1706549" cy="573714"/>
            <a:chOff x="2631756" y="1658607"/>
            <a:chExt cx="1706549" cy="573714"/>
          </a:xfrm>
          <a:solidFill>
            <a:srgbClr val="68E468"/>
          </a:solidFill>
        </p:grpSpPr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6169A25D-5298-BD21-05BD-F4A4AD7E18E7}"/>
                </a:ext>
              </a:extLst>
            </p:cNvPr>
            <p:cNvSpPr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22A2C928-93D1-5957-5B39-DDBCC87C37B5}"/>
                </a:ext>
              </a:extLst>
            </p:cNvPr>
            <p:cNvSpPr txBox="1"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Collecting the dataset</a:t>
              </a:r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CFDF3871-7773-82A8-4C69-24A44D942FF1}"/>
              </a:ext>
            </a:extLst>
          </p:cNvPr>
          <p:cNvGrpSpPr/>
          <p:nvPr/>
        </p:nvGrpSpPr>
        <p:grpSpPr>
          <a:xfrm>
            <a:off x="2898456" y="3540084"/>
            <a:ext cx="1706549" cy="573714"/>
            <a:chOff x="2631756" y="2473283"/>
            <a:chExt cx="1706549" cy="573719"/>
          </a:xfrm>
          <a:solidFill>
            <a:srgbClr val="68E468"/>
          </a:solidFill>
        </p:grpSpPr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97F88E35-AC18-FF7E-6AF4-66F7672FD201}"/>
                </a:ext>
              </a:extLst>
            </p:cNvPr>
            <p:cNvSpPr/>
            <p:nvPr/>
          </p:nvSpPr>
          <p:spPr>
            <a:xfrm>
              <a:off x="2631756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F52AB8D8-7622-3D1E-9D4B-439B56FAE525}"/>
                </a:ext>
              </a:extLst>
            </p:cNvPr>
            <p:cNvSpPr txBox="1"/>
            <p:nvPr/>
          </p:nvSpPr>
          <p:spPr>
            <a:xfrm>
              <a:off x="2631756" y="2473288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 preprocessing</a:t>
              </a:r>
            </a:p>
          </p:txBody>
        </p:sp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6DD02C81-F527-22B2-38A6-28FAB4DFF616}"/>
              </a:ext>
            </a:extLst>
          </p:cNvPr>
          <p:cNvGrpSpPr/>
          <p:nvPr/>
        </p:nvGrpSpPr>
        <p:grpSpPr>
          <a:xfrm>
            <a:off x="2898456" y="4354767"/>
            <a:ext cx="1706549" cy="573714"/>
            <a:chOff x="2631756" y="3287958"/>
            <a:chExt cx="1706549" cy="573714"/>
          </a:xfrm>
          <a:solidFill>
            <a:srgbClr val="68E468"/>
          </a:solidFill>
        </p:grpSpPr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7FC95541-A6D4-E6DC-DD52-ECFCDCBDD1D7}"/>
                </a:ext>
              </a:extLst>
            </p:cNvPr>
            <p:cNvSpPr/>
            <p:nvPr/>
          </p:nvSpPr>
          <p:spPr>
            <a:xfrm>
              <a:off x="2631756" y="3287958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7B06188A-7677-08F0-867A-7EF2D90B677A}"/>
                </a:ext>
              </a:extLst>
            </p:cNvPr>
            <p:cNvSpPr txBox="1"/>
            <p:nvPr/>
          </p:nvSpPr>
          <p:spPr>
            <a:xfrm>
              <a:off x="2631756" y="3287958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Labeling</a:t>
              </a:r>
            </a:p>
          </p:txBody>
        </p:sp>
      </p:grpSp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9D6061C3-7B77-B462-3D1D-6FD25C5053E3}"/>
              </a:ext>
            </a:extLst>
          </p:cNvPr>
          <p:cNvGrpSpPr/>
          <p:nvPr/>
        </p:nvGrpSpPr>
        <p:grpSpPr>
          <a:xfrm>
            <a:off x="5125330" y="1925176"/>
            <a:ext cx="1645920" cy="573714"/>
            <a:chOff x="4858631" y="858367"/>
            <a:chExt cx="1147429" cy="573714"/>
          </a:xfrm>
        </p:grpSpPr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CAB31D7C-1052-76DB-A167-9247311E653C}"/>
                </a:ext>
              </a:extLst>
            </p:cNvPr>
            <p:cNvSpPr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79331DA-0EFF-82EF-A866-A8CEC965999B}"/>
                </a:ext>
              </a:extLst>
            </p:cNvPr>
            <p:cNvSpPr txBox="1"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Model Development</a:t>
              </a:r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1BEACECD-0BC0-FEED-2557-30F58A581816}"/>
              </a:ext>
            </a:extLst>
          </p:cNvPr>
          <p:cNvGrpSpPr/>
          <p:nvPr/>
        </p:nvGrpSpPr>
        <p:grpSpPr>
          <a:xfrm>
            <a:off x="5412189" y="2739851"/>
            <a:ext cx="1706549" cy="573714"/>
            <a:chOff x="5145489" y="1673042"/>
            <a:chExt cx="1706549" cy="573714"/>
          </a:xfrm>
          <a:solidFill>
            <a:srgbClr val="68E468"/>
          </a:solidFill>
        </p:grpSpPr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25B31802-3EEE-C6D0-436D-9D4BC8E6E573}"/>
                </a:ext>
              </a:extLst>
            </p:cNvPr>
            <p:cNvSpPr/>
            <p:nvPr/>
          </p:nvSpPr>
          <p:spPr>
            <a:xfrm>
              <a:off x="5145489" y="1673042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C97BFD11-B7FC-0053-B8CC-68593BD6464D}"/>
                </a:ext>
              </a:extLst>
            </p:cNvPr>
            <p:cNvSpPr txBox="1"/>
            <p:nvPr/>
          </p:nvSpPr>
          <p:spPr>
            <a:xfrm>
              <a:off x="5145489" y="1673042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Using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lang="en-US" sz="1500" err="1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Unet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architecture</a:t>
              </a:r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3DC980E5-AA10-C65C-6E50-051CB965BC28}"/>
              </a:ext>
            </a:extLst>
          </p:cNvPr>
          <p:cNvGrpSpPr/>
          <p:nvPr/>
        </p:nvGrpSpPr>
        <p:grpSpPr>
          <a:xfrm>
            <a:off x="5412189" y="3554526"/>
            <a:ext cx="1706549" cy="573714"/>
            <a:chOff x="5145489" y="2487717"/>
            <a:chExt cx="1706549" cy="573714"/>
          </a:xfrm>
          <a:solidFill>
            <a:srgbClr val="C5E0B4"/>
          </a:solidFill>
        </p:grpSpPr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C55C205-0D68-40EC-6A3C-1023380BE3ED}"/>
                </a:ext>
              </a:extLst>
            </p:cNvPr>
            <p:cNvSpPr/>
            <p:nvPr/>
          </p:nvSpPr>
          <p:spPr>
            <a:xfrm>
              <a:off x="5145489" y="248771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F4B441CD-ACEF-F498-F3A9-9FCF99993F3F}"/>
                </a:ext>
              </a:extLst>
            </p:cNvPr>
            <p:cNvSpPr txBox="1"/>
            <p:nvPr/>
          </p:nvSpPr>
          <p:spPr>
            <a:xfrm>
              <a:off x="5145489" y="248771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Evaluating the performance</a:t>
              </a:r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EA4297FC-340C-15BF-5476-B371951D39AF}"/>
              </a:ext>
            </a:extLst>
          </p:cNvPr>
          <p:cNvGrpSpPr/>
          <p:nvPr/>
        </p:nvGrpSpPr>
        <p:grpSpPr>
          <a:xfrm>
            <a:off x="5412189" y="4369201"/>
            <a:ext cx="1706549" cy="730690"/>
            <a:chOff x="5145489" y="3302392"/>
            <a:chExt cx="1788711" cy="701095"/>
          </a:xfrm>
          <a:solidFill>
            <a:srgbClr val="82DB82"/>
          </a:solidFill>
        </p:grpSpPr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74EE87C3-96AB-D1FF-E996-BCA0A34ED798}"/>
                </a:ext>
              </a:extLst>
            </p:cNvPr>
            <p:cNvSpPr/>
            <p:nvPr/>
          </p:nvSpPr>
          <p:spPr>
            <a:xfrm>
              <a:off x="5145489" y="330239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35" name="TextBox 1134">
              <a:extLst>
                <a:ext uri="{FF2B5EF4-FFF2-40B4-BE49-F238E27FC236}">
                  <a16:creationId xmlns:a16="http://schemas.microsoft.com/office/drawing/2014/main" id="{B955F74A-E76D-C8C9-BBFB-226F3235B709}"/>
                </a:ext>
              </a:extLst>
            </p:cNvPr>
            <p:cNvSpPr txBox="1"/>
            <p:nvPr/>
          </p:nvSpPr>
          <p:spPr>
            <a:xfrm>
              <a:off x="5145489" y="3302392"/>
              <a:ext cx="1788711" cy="701095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Optimizing the model &amp; offload inferencing</a:t>
              </a: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91C0ACAD-0043-98A5-3105-632365AEDC97}"/>
              </a:ext>
            </a:extLst>
          </p:cNvPr>
          <p:cNvGrpSpPr/>
          <p:nvPr/>
        </p:nvGrpSpPr>
        <p:grpSpPr>
          <a:xfrm>
            <a:off x="7594370" y="1910741"/>
            <a:ext cx="1645920" cy="573714"/>
            <a:chOff x="7327671" y="843932"/>
            <a:chExt cx="1147429" cy="573714"/>
          </a:xfrm>
        </p:grpSpPr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F247193F-D90F-4E31-7482-657D0C3A2497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7B595ADF-586E-A383-6DEC-CB73EDB97AE7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Testing &amp; Validation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F148ED4A-16A0-BC9F-7431-4255E50CE50A}"/>
              </a:ext>
            </a:extLst>
          </p:cNvPr>
          <p:cNvGrpSpPr/>
          <p:nvPr/>
        </p:nvGrpSpPr>
        <p:grpSpPr>
          <a:xfrm>
            <a:off x="7881228" y="2725416"/>
            <a:ext cx="1887791" cy="762302"/>
            <a:chOff x="7614528" y="1658607"/>
            <a:chExt cx="1706549" cy="573714"/>
          </a:xfrm>
          <a:solidFill>
            <a:srgbClr val="C5E0B4"/>
          </a:solidFill>
        </p:grpSpPr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372D6EF5-AF4B-7060-1ED2-58113FEE0256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F94095A5-C9E9-23A7-546D-006AC7316897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Testing the performance in various scenarios</a:t>
              </a: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F82356F0-E7E9-AB15-D3FF-3880CBA81DDC}"/>
              </a:ext>
            </a:extLst>
          </p:cNvPr>
          <p:cNvGrpSpPr/>
          <p:nvPr/>
        </p:nvGrpSpPr>
        <p:grpSpPr>
          <a:xfrm>
            <a:off x="9937124" y="1910741"/>
            <a:ext cx="1645920" cy="573714"/>
            <a:chOff x="9670425" y="843932"/>
            <a:chExt cx="1147429" cy="573714"/>
          </a:xfrm>
        </p:grpSpPr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B7484FF2-FA03-61D8-A787-B32E6A559EFC}"/>
                </a:ext>
              </a:extLst>
            </p:cNvPr>
            <p:cNvSpPr/>
            <p:nvPr/>
          </p:nvSpPr>
          <p:spPr>
            <a:xfrm>
              <a:off x="9670425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8641916E-A4D6-C685-1558-A20E8F5339DF}"/>
                </a:ext>
              </a:extLst>
            </p:cNvPr>
            <p:cNvSpPr txBox="1"/>
            <p:nvPr/>
          </p:nvSpPr>
          <p:spPr>
            <a:xfrm>
              <a:off x="9670425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 Transfer</a:t>
              </a:r>
            </a:p>
          </p:txBody>
        </p:sp>
      </p:grpSp>
      <p:grpSp>
        <p:nvGrpSpPr>
          <p:cNvPr id="1148" name="Group 1147">
            <a:extLst>
              <a:ext uri="{FF2B5EF4-FFF2-40B4-BE49-F238E27FC236}">
                <a16:creationId xmlns:a16="http://schemas.microsoft.com/office/drawing/2014/main" id="{C8563EBE-28B3-E2AD-7944-E4792EC16C16}"/>
              </a:ext>
            </a:extLst>
          </p:cNvPr>
          <p:cNvGrpSpPr/>
          <p:nvPr/>
        </p:nvGrpSpPr>
        <p:grpSpPr>
          <a:xfrm>
            <a:off x="10218750" y="2725416"/>
            <a:ext cx="1706549" cy="573714"/>
            <a:chOff x="9952050" y="1658607"/>
            <a:chExt cx="1706549" cy="573714"/>
          </a:xfrm>
          <a:solidFill>
            <a:srgbClr val="C5E0B4"/>
          </a:solidFill>
        </p:grpSpPr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04EAA622-C9EA-C110-46DD-11896EF0111F}"/>
                </a:ext>
              </a:extLst>
            </p:cNvPr>
            <p:cNvSpPr/>
            <p:nvPr/>
          </p:nvSpPr>
          <p:spPr>
            <a:xfrm>
              <a:off x="9952050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778E397E-AC75-3E9D-44F9-76E1149FAB86}"/>
                </a:ext>
              </a:extLst>
            </p:cNvPr>
            <p:cNvSpPr txBox="1"/>
            <p:nvPr/>
          </p:nvSpPr>
          <p:spPr>
            <a:xfrm>
              <a:off x="9952050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Transfer the position</a:t>
              </a:r>
            </a:p>
          </p:txBody>
        </p: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4533CA72-0E9B-49F4-313C-7118B00D41BD}"/>
              </a:ext>
            </a:extLst>
          </p:cNvPr>
          <p:cNvGrpSpPr/>
          <p:nvPr/>
        </p:nvGrpSpPr>
        <p:grpSpPr>
          <a:xfrm>
            <a:off x="10218750" y="3540092"/>
            <a:ext cx="1706549" cy="573714"/>
            <a:chOff x="9952050" y="2473283"/>
            <a:chExt cx="1706549" cy="573714"/>
          </a:xfrm>
          <a:solidFill>
            <a:srgbClr val="C5E0B4"/>
          </a:solidFill>
        </p:grpSpPr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A982E40E-C9A2-3112-0FB3-FE4EA10CE564}"/>
                </a:ext>
              </a:extLst>
            </p:cNvPr>
            <p:cNvSpPr/>
            <p:nvPr/>
          </p:nvSpPr>
          <p:spPr>
            <a:xfrm>
              <a:off x="9952050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53" name="TextBox 1152">
              <a:extLst>
                <a:ext uri="{FF2B5EF4-FFF2-40B4-BE49-F238E27FC236}">
                  <a16:creationId xmlns:a16="http://schemas.microsoft.com/office/drawing/2014/main" id="{A77EF29C-BD2E-6E64-7D37-03C6AFDA128E}"/>
                </a:ext>
              </a:extLst>
            </p:cNvPr>
            <p:cNvSpPr txBox="1"/>
            <p:nvPr/>
          </p:nvSpPr>
          <p:spPr>
            <a:xfrm>
              <a:off x="9952050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 the robot in actual environment</a:t>
              </a:r>
            </a:p>
          </p:txBody>
        </p:sp>
      </p:grp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DD2DF896-B56C-6118-87C7-CD7D89B0152E}"/>
              </a:ext>
            </a:extLst>
          </p:cNvPr>
          <p:cNvCxnSpPr>
            <a:cxnSpLocks/>
          </p:cNvCxnSpPr>
          <p:nvPr/>
        </p:nvCxnSpPr>
        <p:spPr>
          <a:xfrm>
            <a:off x="840414" y="1752600"/>
            <a:ext cx="9522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F6B0EFCD-5726-8A8F-18AE-EDED2FAF82ED}"/>
              </a:ext>
            </a:extLst>
          </p:cNvPr>
          <p:cNvCxnSpPr>
            <a:cxnSpLocks/>
          </p:cNvCxnSpPr>
          <p:nvPr/>
        </p:nvCxnSpPr>
        <p:spPr>
          <a:xfrm>
            <a:off x="840414" y="1752600"/>
            <a:ext cx="1" cy="14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B27537CF-7725-C876-BC03-6FE0FC05B5C6}"/>
              </a:ext>
            </a:extLst>
          </p:cNvPr>
          <p:cNvCxnSpPr>
            <a:cxnSpLocks/>
            <a:endCxn id="1114" idx="0"/>
          </p:cNvCxnSpPr>
          <p:nvPr/>
        </p:nvCxnSpPr>
        <p:spPr>
          <a:xfrm>
            <a:off x="3434558" y="1752600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22902530-F247-336E-8F33-6920412E2AC6}"/>
              </a:ext>
            </a:extLst>
          </p:cNvPr>
          <p:cNvCxnSpPr>
            <a:cxnSpLocks/>
          </p:cNvCxnSpPr>
          <p:nvPr/>
        </p:nvCxnSpPr>
        <p:spPr>
          <a:xfrm>
            <a:off x="5948290" y="1752600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D0C80AC9-BBE1-D96C-A279-916D1B943ACF}"/>
              </a:ext>
            </a:extLst>
          </p:cNvPr>
          <p:cNvCxnSpPr>
            <a:cxnSpLocks/>
          </p:cNvCxnSpPr>
          <p:nvPr/>
        </p:nvCxnSpPr>
        <p:spPr>
          <a:xfrm>
            <a:off x="8153400" y="1752600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05E70D5C-CAB6-CC72-BAEB-94CC0874A3A2}"/>
              </a:ext>
            </a:extLst>
          </p:cNvPr>
          <p:cNvCxnSpPr>
            <a:cxnSpLocks/>
          </p:cNvCxnSpPr>
          <p:nvPr/>
        </p:nvCxnSpPr>
        <p:spPr>
          <a:xfrm>
            <a:off x="10363200" y="1752600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27C8342-87F9-87F9-1661-8220D2C953CB}"/>
              </a:ext>
            </a:extLst>
          </p:cNvPr>
          <p:cNvGrpSpPr/>
          <p:nvPr/>
        </p:nvGrpSpPr>
        <p:grpSpPr>
          <a:xfrm>
            <a:off x="7881227" y="3639557"/>
            <a:ext cx="1887792" cy="778970"/>
            <a:chOff x="7614528" y="2473282"/>
            <a:chExt cx="1887792" cy="746823"/>
          </a:xfrm>
          <a:solidFill>
            <a:srgbClr val="C5E0B4"/>
          </a:solidFill>
        </p:grpSpPr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CDD79981-89C3-6A0C-9763-128D5B97B2BE}"/>
                </a:ext>
              </a:extLst>
            </p:cNvPr>
            <p:cNvSpPr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2F309C95-03A1-DA47-C4B0-262D00D07D9D}"/>
                </a:ext>
              </a:extLst>
            </p:cNvPr>
            <p:cNvSpPr txBox="1"/>
            <p:nvPr/>
          </p:nvSpPr>
          <p:spPr>
            <a:xfrm>
              <a:off x="7614528" y="2473282"/>
              <a:ext cx="1887792" cy="746823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Finetune the model based on current performance</a:t>
              </a:r>
            </a:p>
          </p:txBody>
        </p:sp>
      </p:grpSp>
      <p:cxnSp>
        <p:nvCxnSpPr>
          <p:cNvPr id="1165" name="Straight Connector 1164">
            <a:extLst>
              <a:ext uri="{FF2B5EF4-FFF2-40B4-BE49-F238E27FC236}">
                <a16:creationId xmlns:a16="http://schemas.microsoft.com/office/drawing/2014/main" id="{C8D8A7BC-8E10-FB02-0A28-492DD390AAD0}"/>
              </a:ext>
            </a:extLst>
          </p:cNvPr>
          <p:cNvCxnSpPr>
            <a:cxnSpLocks/>
            <a:stCxn id="1096" idx="2"/>
          </p:cNvCxnSpPr>
          <p:nvPr/>
        </p:nvCxnSpPr>
        <p:spPr>
          <a:xfrm>
            <a:off x="5763065" y="1589697"/>
            <a:ext cx="1" cy="162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23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09847CC-D42E-0A02-BEDA-05B518AE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FCE75EB-5BCA-034A-6A9E-66551C3AB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481830"/>
              </p:ext>
            </p:extLst>
          </p:nvPr>
        </p:nvGraphicFramePr>
        <p:xfrm>
          <a:off x="279400" y="1193800"/>
          <a:ext cx="11785600" cy="560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F8DBECD-A6A7-59D5-900A-DFFC3F30962F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@PP2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6EE72-5DF9-8C7F-C463-66CBC173B0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7E776-C6D1-D278-1AB6-D5F4AE60E39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41D8B3-9EDF-232C-05F7-9FC07A3D8EB0}"/>
              </a:ext>
            </a:extLst>
          </p:cNvPr>
          <p:cNvSpPr/>
          <p:nvPr/>
        </p:nvSpPr>
        <p:spPr>
          <a:xfrm>
            <a:off x="3951743" y="6030218"/>
            <a:ext cx="249382" cy="250603"/>
          </a:xfrm>
          <a:prstGeom prst="rect">
            <a:avLst/>
          </a:prstGeom>
          <a:solidFill>
            <a:srgbClr val="30DA30">
              <a:alpha val="73000"/>
            </a:srgbClr>
          </a:solidFill>
          <a:ln w="12700" cap="flat" cmpd="sng" algn="ctr">
            <a:solidFill>
              <a:srgbClr val="30DA30"/>
            </a:solidFill>
            <a:prstDash val="solid"/>
            <a:miter lim="800000"/>
          </a:ln>
          <a:effectLst/>
        </p:spPr>
        <p:txBody>
          <a:bodyPr spcFirstLastPara="0" vert="horz" wrap="square" lIns="30480" tIns="20320" rIns="30480" bIns="20320" numCol="1" spcCol="1270" anchor="ctr" anchorCtr="0">
            <a:noAutofit/>
          </a:bodyPr>
          <a:lstStyle/>
          <a:p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8F7F8-7014-D665-4341-08094395CEA4}"/>
              </a:ext>
            </a:extLst>
          </p:cNvPr>
          <p:cNvSpPr/>
          <p:nvPr/>
        </p:nvSpPr>
        <p:spPr>
          <a:xfrm>
            <a:off x="6525597" y="60302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94B34-1AC5-3D74-F392-4541F95C42FF}"/>
              </a:ext>
            </a:extLst>
          </p:cNvPr>
          <p:cNvSpPr txBox="1"/>
          <p:nvPr/>
        </p:nvSpPr>
        <p:spPr>
          <a:xfrm>
            <a:off x="4251687" y="59708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7F8287-21C3-107F-3C9D-A86D96E3B203}"/>
              </a:ext>
            </a:extLst>
          </p:cNvPr>
          <p:cNvSpPr txBox="1"/>
          <p:nvPr/>
        </p:nvSpPr>
        <p:spPr>
          <a:xfrm>
            <a:off x="6853275" y="59750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47A57B-4E43-003F-B4F9-4ECB4917C319}"/>
              </a:ext>
            </a:extLst>
          </p:cNvPr>
          <p:cNvGrpSpPr/>
          <p:nvPr/>
        </p:nvGrpSpPr>
        <p:grpSpPr>
          <a:xfrm>
            <a:off x="4801561" y="851844"/>
            <a:ext cx="1973418" cy="573714"/>
            <a:chOff x="4410170" y="76737"/>
            <a:chExt cx="1973418" cy="57371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1F6827-E46A-A3AE-55EA-496AA95008E0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92DC5B-D61F-7718-ACF6-55178B8B2B37}"/>
                </a:ext>
              </a:extLst>
            </p:cNvPr>
            <p:cNvSpPr txBox="1"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 algn="ctr"/>
              <a:r>
                <a:rPr lang="en-US" sz="1600" b="1">
                  <a:solidFill>
                    <a:schemeClr val="bg1"/>
                  </a:solidFill>
                </a:rPr>
                <a:t>Path Identification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8A5A7B-8C21-337B-06FF-0BF9874E1315}"/>
              </a:ext>
            </a:extLst>
          </p:cNvPr>
          <p:cNvCxnSpPr>
            <a:cxnSpLocks/>
          </p:cNvCxnSpPr>
          <p:nvPr/>
        </p:nvCxnSpPr>
        <p:spPr>
          <a:xfrm flipV="1">
            <a:off x="865619" y="1578936"/>
            <a:ext cx="10199061" cy="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6C42E6-8826-66A5-8E26-41CC250791A4}"/>
              </a:ext>
            </a:extLst>
          </p:cNvPr>
          <p:cNvCxnSpPr>
            <a:cxnSpLocks/>
          </p:cNvCxnSpPr>
          <p:nvPr/>
        </p:nvCxnSpPr>
        <p:spPr>
          <a:xfrm>
            <a:off x="865619" y="1588461"/>
            <a:ext cx="1" cy="14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81BE6F-638E-68EF-FF36-AF885466AB94}"/>
              </a:ext>
            </a:extLst>
          </p:cNvPr>
          <p:cNvCxnSpPr/>
          <p:nvPr/>
        </p:nvCxnSpPr>
        <p:spPr>
          <a:xfrm>
            <a:off x="2943818" y="1588461"/>
            <a:ext cx="1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405891-1683-A4F9-820F-C021FFDCC250}"/>
              </a:ext>
            </a:extLst>
          </p:cNvPr>
          <p:cNvCxnSpPr>
            <a:cxnSpLocks/>
          </p:cNvCxnSpPr>
          <p:nvPr/>
        </p:nvCxnSpPr>
        <p:spPr>
          <a:xfrm>
            <a:off x="4978646" y="1588461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1012FB-AFCA-4206-8D00-5765608C1138}"/>
              </a:ext>
            </a:extLst>
          </p:cNvPr>
          <p:cNvCxnSpPr>
            <a:cxnSpLocks/>
          </p:cNvCxnSpPr>
          <p:nvPr/>
        </p:nvCxnSpPr>
        <p:spPr>
          <a:xfrm>
            <a:off x="8921555" y="1588461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3596F4-D165-D88B-CDE1-C2378E03B97A}"/>
              </a:ext>
            </a:extLst>
          </p:cNvPr>
          <p:cNvCxnSpPr>
            <a:cxnSpLocks/>
          </p:cNvCxnSpPr>
          <p:nvPr/>
        </p:nvCxnSpPr>
        <p:spPr>
          <a:xfrm>
            <a:off x="11064680" y="1588461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51B93F-931A-D7AA-6B22-285686080E20}"/>
              </a:ext>
            </a:extLst>
          </p:cNvPr>
          <p:cNvCxnSpPr>
            <a:cxnSpLocks/>
          </p:cNvCxnSpPr>
          <p:nvPr/>
        </p:nvCxnSpPr>
        <p:spPr>
          <a:xfrm>
            <a:off x="5731121" y="1417011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6EEA33-FA4A-170C-514E-D270C6CEC81B}"/>
              </a:ext>
            </a:extLst>
          </p:cNvPr>
          <p:cNvCxnSpPr>
            <a:cxnSpLocks/>
          </p:cNvCxnSpPr>
          <p:nvPr/>
        </p:nvCxnSpPr>
        <p:spPr>
          <a:xfrm>
            <a:off x="6912221" y="1578936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8916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7FE69FC-797A-0815-41CA-598EED9B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710729-0CDC-DA63-19BB-CC6FD11A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4599"/>
            <a:ext cx="3393831" cy="791106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D4672-9BD9-9767-DB07-5ECD587E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3EC278-BAFD-2A35-2083-BF65EF02FBD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B976A3-30C7-6382-71AD-1D80AEF0F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0054585"/>
              </p:ext>
            </p:extLst>
          </p:nvPr>
        </p:nvGraphicFramePr>
        <p:xfrm>
          <a:off x="6530286" y="1600321"/>
          <a:ext cx="5045272" cy="3237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04D897-C1E0-E83D-AABE-72C113F79C71}"/>
              </a:ext>
            </a:extLst>
          </p:cNvPr>
          <p:cNvCxnSpPr>
            <a:cxnSpLocks/>
          </p:cNvCxnSpPr>
          <p:nvPr/>
        </p:nvCxnSpPr>
        <p:spPr>
          <a:xfrm flipV="1">
            <a:off x="3010486" y="3659233"/>
            <a:ext cx="122132" cy="1518374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798A86-FD95-3995-67D7-F69D5569C8C0}"/>
              </a:ext>
            </a:extLst>
          </p:cNvPr>
          <p:cNvCxnSpPr>
            <a:cxnSpLocks/>
          </p:cNvCxnSpPr>
          <p:nvPr/>
        </p:nvCxnSpPr>
        <p:spPr>
          <a:xfrm>
            <a:off x="2908427" y="1945712"/>
            <a:ext cx="224191" cy="171352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6ADEFA-5CBE-06CD-DB0D-527FB96CE2DB}"/>
              </a:ext>
            </a:extLst>
          </p:cNvPr>
          <p:cNvGrpSpPr/>
          <p:nvPr/>
        </p:nvGrpSpPr>
        <p:grpSpPr>
          <a:xfrm>
            <a:off x="576241" y="1210778"/>
            <a:ext cx="4575534" cy="4819360"/>
            <a:chOff x="576241" y="1210778"/>
            <a:chExt cx="4575534" cy="48193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A41B0D-4B85-27CE-387E-34E4DF59178D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1540863" y="3116414"/>
              <a:ext cx="1591755" cy="542819"/>
            </a:xfrm>
            <a:prstGeom prst="line">
              <a:avLst/>
            </a:prstGeom>
            <a:ln w="3810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C11FC8-5B41-50DB-39B8-E10940DD1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115" y="1368554"/>
              <a:ext cx="1035687" cy="610812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97F3CC-869E-4527-CFB3-764EEDB9FB7F}"/>
                </a:ext>
              </a:extLst>
            </p:cNvPr>
            <p:cNvGrpSpPr/>
            <p:nvPr/>
          </p:nvGrpSpPr>
          <p:grpSpPr>
            <a:xfrm>
              <a:off x="619414" y="1210778"/>
              <a:ext cx="4532361" cy="4819360"/>
              <a:chOff x="530917" y="963071"/>
              <a:chExt cx="4532361" cy="481936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3D724BF-6A5D-34BE-FC8C-53F02F354F8D}"/>
                  </a:ext>
                </a:extLst>
              </p:cNvPr>
              <p:cNvGrpSpPr/>
              <p:nvPr/>
            </p:nvGrpSpPr>
            <p:grpSpPr>
              <a:xfrm>
                <a:off x="530917" y="963071"/>
                <a:ext cx="4532361" cy="4819360"/>
                <a:chOff x="757090" y="1232603"/>
                <a:chExt cx="4532361" cy="481936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7344776-376F-5227-7467-1979F99EE40C}"/>
                    </a:ext>
                  </a:extLst>
                </p:cNvPr>
                <p:cNvCxnSpPr>
                  <a:cxnSpLocks/>
                  <a:endCxn id="42" idx="2"/>
                </p:cNvCxnSpPr>
                <p:nvPr/>
              </p:nvCxnSpPr>
              <p:spPr>
                <a:xfrm flipV="1">
                  <a:off x="2056546" y="3681058"/>
                  <a:ext cx="1213748" cy="1589035"/>
                </a:xfrm>
                <a:prstGeom prst="line">
                  <a:avLst/>
                </a:prstGeom>
                <a:ln w="38100">
                  <a:solidFill>
                    <a:srgbClr val="20386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82A3387-B097-56E1-7D2C-D755820502FF}"/>
                    </a:ext>
                  </a:extLst>
                </p:cNvPr>
                <p:cNvSpPr/>
                <p:nvPr/>
              </p:nvSpPr>
              <p:spPr>
                <a:xfrm>
                  <a:off x="797291" y="1232603"/>
                  <a:ext cx="991686" cy="999519"/>
                </a:xfrm>
                <a:prstGeom prst="ellipse">
                  <a:avLst/>
                </a:pr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37C6DB5-CCD8-A594-50C6-50F9A6C70917}"/>
                    </a:ext>
                  </a:extLst>
                </p:cNvPr>
                <p:cNvSpPr/>
                <p:nvPr/>
              </p:nvSpPr>
              <p:spPr>
                <a:xfrm>
                  <a:off x="757090" y="3845475"/>
                  <a:ext cx="967616" cy="1014518"/>
                </a:xfrm>
                <a:prstGeom prst="ellipse">
                  <a:avLst/>
                </a:pr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EBF547A-366E-89CF-930F-A753132C7A0F}"/>
                    </a:ext>
                  </a:extLst>
                </p:cNvPr>
                <p:cNvSpPr/>
                <p:nvPr/>
              </p:nvSpPr>
              <p:spPr>
                <a:xfrm>
                  <a:off x="1106909" y="5086934"/>
                  <a:ext cx="1021804" cy="965029"/>
                </a:xfrm>
                <a:prstGeom prst="ellipse">
                  <a:avLst/>
                </a:prstGeom>
                <a:noFill/>
                <a:ln w="762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DCA70C0-2EEF-C7F6-3A80-76408B0E2B28}"/>
                    </a:ext>
                  </a:extLst>
                </p:cNvPr>
                <p:cNvCxnSpPr>
                  <a:cxnSpLocks/>
                  <a:stCxn id="21" idx="6"/>
                </p:cNvCxnSpPr>
                <p:nvPr/>
              </p:nvCxnSpPr>
              <p:spPr>
                <a:xfrm>
                  <a:off x="1788977" y="1732363"/>
                  <a:ext cx="1478679" cy="187992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F850F04-B235-DB9C-1102-67CF0A8C83DD}"/>
                    </a:ext>
                  </a:extLst>
                </p:cNvPr>
                <p:cNvCxnSpPr>
                  <a:cxnSpLocks/>
                  <a:stCxn id="22" idx="6"/>
                  <a:endCxn id="42" idx="2"/>
                </p:cNvCxnSpPr>
                <p:nvPr/>
              </p:nvCxnSpPr>
              <p:spPr>
                <a:xfrm flipV="1">
                  <a:off x="1724706" y="3681058"/>
                  <a:ext cx="1545588" cy="671676"/>
                </a:xfrm>
                <a:prstGeom prst="line">
                  <a:avLst/>
                </a:prstGeom>
                <a:ln w="38100">
                  <a:solidFill>
                    <a:srgbClr val="2E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7AAAE2B-557C-C9B0-E743-04DE133CBD97}"/>
                    </a:ext>
                  </a:extLst>
                </p:cNvPr>
                <p:cNvSpPr/>
                <p:nvPr/>
              </p:nvSpPr>
              <p:spPr>
                <a:xfrm>
                  <a:off x="3270294" y="2782255"/>
                  <a:ext cx="2019157" cy="1797606"/>
                </a:xfrm>
                <a:prstGeom prst="ellipse">
                  <a:avLst/>
                </a:prstGeom>
                <a:noFill/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3874572-FA9D-F4A9-6D02-D801664A6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064" y="3895146"/>
                <a:ext cx="683323" cy="368957"/>
              </a:xfrm>
              <a:prstGeom prst="rect">
                <a:avLst/>
              </a:prstGeom>
            </p:spPr>
          </p:pic>
        </p:grp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6FFE397D-4463-7BEE-DA7F-664A7078E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458" y="2894248"/>
              <a:ext cx="1371600" cy="1342913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B37C93-D309-BCAA-77F1-C5F26BFF80BD}"/>
                </a:ext>
              </a:extLst>
            </p:cNvPr>
            <p:cNvSpPr/>
            <p:nvPr/>
          </p:nvSpPr>
          <p:spPr>
            <a:xfrm>
              <a:off x="576241" y="2466116"/>
              <a:ext cx="967616" cy="1014518"/>
            </a:xfrm>
            <a:prstGeom prst="ellipse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4ABB90-92F7-192A-6D54-0A62D1C9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8701" y="2760430"/>
              <a:ext cx="522696" cy="450262"/>
            </a:xfrm>
            <a:prstGeom prst="rect">
              <a:avLst/>
            </a:prstGeom>
          </p:spPr>
        </p:pic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A0F74E21-9133-133C-B8BB-E37D4A0ECE9F}"/>
              </a:ext>
            </a:extLst>
          </p:cNvPr>
          <p:cNvSpPr/>
          <p:nvPr/>
        </p:nvSpPr>
        <p:spPr>
          <a:xfrm>
            <a:off x="2429105" y="5186198"/>
            <a:ext cx="1021804" cy="965029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2D8BCC-5B0E-A091-E790-121095D7D2CD}"/>
              </a:ext>
            </a:extLst>
          </p:cNvPr>
          <p:cNvSpPr/>
          <p:nvPr/>
        </p:nvSpPr>
        <p:spPr>
          <a:xfrm>
            <a:off x="2251905" y="983651"/>
            <a:ext cx="991686" cy="99951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36A1FF6-5B96-A4BF-1EF8-A72E32AB3B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932" y="1238757"/>
            <a:ext cx="1007631" cy="507794"/>
          </a:xfrm>
          <a:prstGeom prst="rect">
            <a:avLst/>
          </a:prstGeom>
        </p:spPr>
      </p:pic>
      <p:pic>
        <p:nvPicPr>
          <p:cNvPr id="46" name="Picture 45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3C69DDDD-E758-FA9A-8988-6B8E043142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80" y="5408298"/>
            <a:ext cx="849895" cy="294452"/>
          </a:xfrm>
          <a:prstGeom prst="rect">
            <a:avLst/>
          </a:prstGeom>
        </p:spPr>
      </p:pic>
      <p:pic>
        <p:nvPicPr>
          <p:cNvPr id="47" name="Picture 46" descr="A picture containing circle, graphics, amber, cartoon&#10;&#10;Description automatically generated">
            <a:extLst>
              <a:ext uri="{FF2B5EF4-FFF2-40B4-BE49-F238E27FC236}">
                <a16:creationId xmlns:a16="http://schemas.microsoft.com/office/drawing/2014/main" id="{54CB950F-DCDA-EE46-1913-766B04FEFD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69" y="5332873"/>
            <a:ext cx="1091475" cy="6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0D5B4D9A-EED3-1FF2-47D8-2E449D50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7805C-101E-E479-534A-8C6814CC8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24188"/>
            <a:ext cx="3444362" cy="68157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36D7F-C261-C8CB-1022-02D2351E6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60B07-54D2-1455-9A46-AF8A8E94E06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9E69D96-C509-EB23-85F0-57B2F76FA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728820"/>
              </p:ext>
            </p:extLst>
          </p:nvPr>
        </p:nvGraphicFramePr>
        <p:xfrm>
          <a:off x="647114" y="942558"/>
          <a:ext cx="11211951" cy="5106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8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52" y="11064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157867" y="1073413"/>
            <a:ext cx="11236963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685800" indent="-6858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200">
                <a:solidFill>
                  <a:srgbClr val="000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2060"/>
                </a:solidFill>
              </a:rPr>
              <a:t>Deep Learning Approach: U-Net Segmentation model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7C06F9-3706-EE74-C864-C1CB77458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07" y="2297473"/>
            <a:ext cx="2751870" cy="2751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2D882-CBB1-F89D-99F3-CC2C8AFD5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530" y="2297473"/>
            <a:ext cx="2615210" cy="2615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40695-5528-6DBC-988E-5F139049925D}"/>
              </a:ext>
            </a:extLst>
          </p:cNvPr>
          <p:cNvSpPr txBox="1"/>
          <p:nvPr/>
        </p:nvSpPr>
        <p:spPr>
          <a:xfrm>
            <a:off x="1074420" y="5362744"/>
            <a:ext cx="311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	(a)</a:t>
            </a:r>
          </a:p>
          <a:p>
            <a:r>
              <a:rPr lang="en-US" sz="2000"/>
              <a:t>   Accurate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0D997-67DF-B492-A41D-2D0497AA1F07}"/>
              </a:ext>
            </a:extLst>
          </p:cNvPr>
          <p:cNvSpPr txBox="1"/>
          <p:nvPr/>
        </p:nvSpPr>
        <p:spPr>
          <a:xfrm>
            <a:off x="8067017" y="5290759"/>
            <a:ext cx="311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	(b)</a:t>
            </a:r>
          </a:p>
          <a:p>
            <a:r>
              <a:rPr lang="en-US" sz="2000"/>
              <a:t>    Inaccurate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D1EEC7-1570-DEB1-F04D-E8E765918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119" y="2297473"/>
            <a:ext cx="2615210" cy="26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4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6E9FAE2-8F9A-06A9-BDEB-6BB0F4A49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A1D85-75DD-C610-45AE-065A71FC7688}"/>
              </a:ext>
            </a:extLst>
          </p:cNvPr>
          <p:cNvSpPr txBox="1">
            <a:spLocks/>
          </p:cNvSpPr>
          <p:nvPr/>
        </p:nvSpPr>
        <p:spPr>
          <a:xfrm>
            <a:off x="2302182" y="-12777"/>
            <a:ext cx="6082163" cy="4531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E8BE3-9685-930E-AB2C-33397A37C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F0AA8DA-421E-D4B7-4CA2-D954E30DC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5"/>
          <a:stretch/>
        </p:blipFill>
        <p:spPr>
          <a:xfrm>
            <a:off x="1871005" y="462253"/>
            <a:ext cx="9136058" cy="60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33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157868" y="1073413"/>
            <a:ext cx="9485753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0060"/>
                </a:solidFill>
              </a:rPr>
              <a:t>Drawbacks in Deep Learning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A0841-F30E-5A02-BBB2-8FF123624FF8}"/>
              </a:ext>
            </a:extLst>
          </p:cNvPr>
          <p:cNvSpPr txBox="1"/>
          <p:nvPr/>
        </p:nvSpPr>
        <p:spPr>
          <a:xfrm>
            <a:off x="739240" y="3179851"/>
            <a:ext cx="103171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/>
              <a:t>Process time of algorithm was relatively high.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/>
              <a:t>Around 4-5 seconds.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D2C69-E327-4672-9953-2FE99088A70E}"/>
              </a:ext>
            </a:extLst>
          </p:cNvPr>
          <p:cNvSpPr txBox="1"/>
          <p:nvPr/>
        </p:nvSpPr>
        <p:spPr>
          <a:xfrm>
            <a:off x="805229" y="2014506"/>
            <a:ext cx="1031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/>
              <a:t>Low</a:t>
            </a: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/>
              <a:t>accuracy for noisy images.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2F1DF-80C7-2675-C86C-E234AF961A72}"/>
              </a:ext>
            </a:extLst>
          </p:cNvPr>
          <p:cNvSpPr txBox="1"/>
          <p:nvPr/>
        </p:nvSpPr>
        <p:spPr>
          <a:xfrm>
            <a:off x="739240" y="4392811"/>
            <a:ext cx="103171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/>
              <a:t>U-Net model high resource consumption [5][6].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EE236B-09BC-EC49-9E3B-DDB5BCA8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106" y="15022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30889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9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78933" y="907659"/>
            <a:ext cx="7848866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2060"/>
                </a:solidFill>
              </a:rPr>
              <a:t>Classic</a:t>
            </a:r>
            <a:r>
              <a:rPr lang="en-US" sz="3600">
                <a:latin typeface="+mn-lt"/>
                <a:ea typeface="+mn-ea"/>
                <a:cs typeface="+mn-cs"/>
              </a:rPr>
              <a:t> </a:t>
            </a:r>
            <a:r>
              <a:rPr lang="en-US" sz="3600">
                <a:solidFill>
                  <a:srgbClr val="002060"/>
                </a:solidFill>
              </a:rPr>
              <a:t>Computer Vision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2F0CB7-C754-CA9E-9282-ADACD02F8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930" y="2379458"/>
            <a:ext cx="3688337" cy="272461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DE9EDE3-2B59-B820-E551-C259AF5A414D}"/>
              </a:ext>
            </a:extLst>
          </p:cNvPr>
          <p:cNvSpPr txBox="1">
            <a:spLocks/>
          </p:cNvSpPr>
          <p:nvPr/>
        </p:nvSpPr>
        <p:spPr>
          <a:xfrm>
            <a:off x="251274" y="5265418"/>
            <a:ext cx="7848866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endParaRPr lang="en-US" sz="3600">
              <a:latin typeface="+mn-lt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5AFEFAA-77DE-300C-FECB-FAACD44A0696}"/>
              </a:ext>
            </a:extLst>
          </p:cNvPr>
          <p:cNvSpPr txBox="1">
            <a:spLocks/>
          </p:cNvSpPr>
          <p:nvPr/>
        </p:nvSpPr>
        <p:spPr>
          <a:xfrm>
            <a:off x="1320263" y="1569599"/>
            <a:ext cx="8779104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  <a:ea typeface="+mn-ea"/>
                <a:cs typeface="+mn-cs"/>
              </a:rPr>
              <a:t>Graphs were developed and further discussed.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955EA3-2AAD-E6B4-7887-F615EB75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52" y="11064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749512-6C54-5B88-0606-1F28F82AF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393" y="2428707"/>
            <a:ext cx="2959625" cy="24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8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622" y="275273"/>
            <a:ext cx="9372275" cy="735245"/>
          </a:xfrm>
        </p:spPr>
        <p:txBody>
          <a:bodyPr>
            <a:normAutofit fontScale="90000"/>
          </a:bodyPr>
          <a:lstStyle/>
          <a:p>
            <a:r>
              <a:rPr lang="en-US" sz="4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ACCURATE RESULT</a:t>
            </a:r>
            <a:br>
              <a:rPr lang="en-US" sz="4800">
                <a:solidFill>
                  <a:srgbClr val="FF0000"/>
                </a:solidFill>
                <a:latin typeface="+mj-lt"/>
                <a:ea typeface="+mj-ea"/>
                <a:cs typeface="+mj-cs"/>
              </a:rPr>
            </a:br>
            <a:endParaRPr lang="en-US" sz="450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AFA8C-C1B4-AEB6-B29F-70C1316C7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708" y="2214510"/>
            <a:ext cx="4758471" cy="3720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570150" y="413330"/>
            <a:ext cx="1054743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X-axis = Column Index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Y-axis = White pixel count for each vertical range of columns.</a:t>
            </a:r>
          </a:p>
          <a:p>
            <a:pPr lvl="1"/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lvl="1"/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0F511-1C89-66CE-42BA-805F56937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274" y="2702082"/>
            <a:ext cx="2959625" cy="24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4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346AE8-1B6D-2193-0500-6A25D104A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75" y="2093287"/>
            <a:ext cx="3814759" cy="26052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3D5CAE-3DE5-2302-6857-8C1FFFA84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9967" y="2077244"/>
            <a:ext cx="3738709" cy="29095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81CD-A511-CD38-28AE-8DB80432EF1F}"/>
              </a:ext>
            </a:extLst>
          </p:cNvPr>
          <p:cNvSpPr txBox="1"/>
          <p:nvPr/>
        </p:nvSpPr>
        <p:spPr>
          <a:xfrm>
            <a:off x="2148840" y="0"/>
            <a:ext cx="973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Graph Developed for INACCURATE RESULT</a:t>
            </a:r>
          </a:p>
        </p:txBody>
      </p:sp>
    </p:spTree>
    <p:extLst>
      <p:ext uri="{BB962C8B-B14F-4D97-AF65-F5344CB8AC3E}">
        <p14:creationId xmlns:p14="http://schemas.microsoft.com/office/powerpoint/2010/main" val="122509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2127597" y="19436"/>
            <a:ext cx="7082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Characteristics of the Graphs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39FB293F-FE3C-61C6-2165-FD2E34DB9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57229"/>
              </p:ext>
            </p:extLst>
          </p:nvPr>
        </p:nvGraphicFramePr>
        <p:xfrm>
          <a:off x="156575" y="786581"/>
          <a:ext cx="11744694" cy="597101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53561">
                  <a:extLst>
                    <a:ext uri="{9D8B030D-6E8A-4147-A177-3AD203B41FA5}">
                      <a16:colId xmlns:a16="http://schemas.microsoft.com/office/drawing/2014/main" val="2707360787"/>
                    </a:ext>
                  </a:extLst>
                </a:gridCol>
                <a:gridCol w="5643726">
                  <a:extLst>
                    <a:ext uri="{9D8B030D-6E8A-4147-A177-3AD203B41FA5}">
                      <a16:colId xmlns:a16="http://schemas.microsoft.com/office/drawing/2014/main" val="4049432974"/>
                    </a:ext>
                  </a:extLst>
                </a:gridCol>
                <a:gridCol w="3747407">
                  <a:extLst>
                    <a:ext uri="{9D8B030D-6E8A-4147-A177-3AD203B41FA5}">
                      <a16:colId xmlns:a16="http://schemas.microsoft.com/office/drawing/2014/main" val="3039024053"/>
                    </a:ext>
                  </a:extLst>
                </a:gridCol>
              </a:tblGrid>
              <a:tr h="688186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Scenario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Characteristics of Graphs.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Example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050733"/>
                  </a:ext>
                </a:extLst>
              </a:tr>
              <a:tr h="2356744">
                <a:tc>
                  <a:txBody>
                    <a:bodyPr/>
                    <a:lstStyle/>
                    <a:p>
                      <a:endParaRPr lang="en-US" sz="2400"/>
                    </a:p>
                    <a:p>
                      <a:endParaRPr lang="en-US" sz="2400"/>
                    </a:p>
                    <a:p>
                      <a:r>
                        <a:rPr lang="en-US" sz="2400"/>
                        <a:t>Accurate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  <a:p>
                      <a:endParaRPr lang="en-US" sz="2400"/>
                    </a:p>
                    <a:p>
                      <a:r>
                        <a:rPr lang="en-US" sz="2400"/>
                        <a:t>Mean shifted double Gaussian curve </a:t>
                      </a:r>
                    </a:p>
                    <a:p>
                      <a:r>
                        <a:rPr lang="en-US" sz="2400">
                          <a:solidFill>
                            <a:srgbClr val="C00000"/>
                          </a:solidFill>
                        </a:rPr>
                        <a:t>IS VISIBLE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89637"/>
                  </a:ext>
                </a:extLst>
              </a:tr>
              <a:tr h="2795532">
                <a:tc>
                  <a:txBody>
                    <a:bodyPr/>
                    <a:lstStyle/>
                    <a:p>
                      <a:endParaRPr lang="en-US" sz="2400"/>
                    </a:p>
                    <a:p>
                      <a:r>
                        <a:rPr lang="en-US" sz="2400"/>
                        <a:t>Inaccurate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Mean shifted double Gaussian curve</a:t>
                      </a:r>
                    </a:p>
                    <a:p>
                      <a:r>
                        <a:rPr lang="en-US" sz="2400">
                          <a:solidFill>
                            <a:srgbClr val="C00000"/>
                          </a:solidFill>
                        </a:rPr>
                        <a:t>NOT VISIBLE</a:t>
                      </a:r>
                    </a:p>
                    <a:p>
                      <a:endParaRPr lang="en-US" sz="180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/>
                        <a:t>Scenarios - Paths having small tea plantations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/>
                        <a:t>HSV color tunning will  optimize performance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8124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197B662-5485-66A4-F220-A23858CDB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774" y="1473602"/>
            <a:ext cx="2872589" cy="2245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E3369F-8A7F-5F0F-0D7F-AB8023F3E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773" y="3929010"/>
            <a:ext cx="3003203" cy="23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937" y="3111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579016" y="1009410"/>
            <a:ext cx="1077361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 The classic computer vision-based method is more suitable for addressing the automatic navigation problem. </a:t>
            </a:r>
          </a:p>
          <a:p>
            <a:endParaRPr lang="en-US" sz="20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resource consumption.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More accurate results.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Low-cost method.</a:t>
            </a:r>
          </a:p>
          <a:p>
            <a:pPr lvl="1"/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Further optimizations are made to the algorithm.</a:t>
            </a:r>
          </a:p>
          <a:p>
            <a:endParaRPr lang="en-US" sz="200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HSV color tunning will perform for frames having low density of plantations.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807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1860F85-26E0-74CB-6D5F-A93A7E0AA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CB793-A255-B03C-6799-CB58D26FB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3C3F43-AE4B-32D5-D9EB-68B0862C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-52488"/>
            <a:ext cx="2997106" cy="915949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2A9E4-C866-95FD-E853-AF9045AA7321}"/>
              </a:ext>
            </a:extLst>
          </p:cNvPr>
          <p:cNvSpPr txBox="1"/>
          <p:nvPr/>
        </p:nvSpPr>
        <p:spPr>
          <a:xfrm>
            <a:off x="297402" y="1106064"/>
            <a:ext cx="11597196" cy="64521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	D. Aghi, S. Cerrato, V.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Mazzia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M.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Chiaberge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“Deep Semantic Segmentation at the Edge for Autonomous Navigation in Vineyard Rows,”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Int. Conf.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Robot. Syst.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pp. 3421–3428, 2021,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10.1109/IROS51168.2021.9635969.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	S.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Bonadies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S. A. Gadsden, “An overview of autonomous crop row navigation strategies for unmanned ground vehicles,”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Eng. Agric. Environ. Food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12, no. 1, pp. 24–31, 2019,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10.1016/j.eaef.2018.09.001.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	S. Jaiswal and M. K. Pandey, “A Review on Image Segmentation,”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Syst.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1187, pp. 233–240, 2021,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10.1007/978-981-15-6014-9_27.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	T. Zhou, W. Wang, E.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Konukoglu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L. Van Goo, “Rethinking Semantic Segmentation: A Prototype View,”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Proc. IEEE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Soc. Conf.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Vis. Pattern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Recognit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2022-June, pp. 2572–2583, 2022,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10.1109/CVPR52688.2022.00261.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[5]	T. T. P. Quoc, T. T. Linh, and T. N. T. Minh, “Comparing U-Net Convolutional Network with Mask R-CNN in Agricultural Area Segmentation on Satellite Images,”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Proc. - 2020 7th NAFOSTED Conf. Inf. </a:t>
            </a:r>
            <a:r>
              <a:rPr lang="en-US" sz="1800" i="1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Sci. NICS 2020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pp. 124–129, 2020,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10.1109/NICS51282.2020.9335856.</a:t>
            </a:r>
          </a:p>
          <a:p>
            <a:pPr marL="406400" indent="-406400">
              <a:lnSpc>
                <a:spcPct val="107000"/>
              </a:lnSpc>
              <a:spcAft>
                <a:spcPts val="800"/>
              </a:spcAft>
            </a:pP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[6]	R. Jacobs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“Performance and limitations of deep learning semantic segmentation of multiple defects in transmission electron micrographs,” </a:t>
            </a:r>
            <a:r>
              <a:rPr lang="en-US" sz="1800" i="1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Cell Reports Phys. Sci.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3, no. 5, pp. 1–50, 2022, </a:t>
            </a:r>
            <a:r>
              <a:rPr lang="en-US" sz="1800" kern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ker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10.1016/j.xcrp.2022.100876.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6400" marR="0" indent="-4064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06400" marR="0" indent="-40640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endParaRPr lang="en-US" sz="13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8309C9-7C47-0D09-F56A-B77B9E5B2E2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18345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83991"/>
            <a:ext cx="5334000" cy="3090017"/>
          </a:xfrm>
        </p:spPr>
        <p:txBody>
          <a:bodyPr>
            <a:normAutofit/>
          </a:bodyPr>
          <a:lstStyle/>
          <a:p>
            <a:r>
              <a:rPr lang="en-US" b="1"/>
              <a:t>IT20265410</a:t>
            </a:r>
            <a:br>
              <a:rPr lang="en-US" b="1"/>
            </a:br>
            <a:r>
              <a:rPr lang="en-US" b="1"/>
              <a:t>Premathilake H.T.M</a:t>
            </a:r>
            <a:br>
              <a:rPr lang="en-US" b="1"/>
            </a:br>
            <a:br>
              <a:rPr lang="en-US"/>
            </a:br>
            <a:r>
              <a:rPr lang="en-US" sz="4000" b="1"/>
              <a:t>Information Technology</a:t>
            </a:r>
            <a:endParaRPr lang="en-US" sz="4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19FCE5-E942-F9EE-AC5E-3E8A93C8B214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C9FE4B5-BB04-34F7-8735-C5D3032EA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9263F2-F042-E357-8672-BB55E46DB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746866"/>
              </p:ext>
            </p:extLst>
          </p:nvPr>
        </p:nvGraphicFramePr>
        <p:xfrm>
          <a:off x="7090117" y="1945052"/>
          <a:ext cx="3961653" cy="3028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9595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391C534-BCA5-1411-90BE-C33663B2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6D3C2D-EB1C-23EC-6B81-7266B1DA42CF}"/>
              </a:ext>
            </a:extLst>
          </p:cNvPr>
          <p:cNvSpPr txBox="1">
            <a:spLocks/>
          </p:cNvSpPr>
          <p:nvPr/>
        </p:nvSpPr>
        <p:spPr>
          <a:xfrm>
            <a:off x="2148840" y="79514"/>
            <a:ext cx="8458200" cy="6022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Background &amp; Literature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A93854-6E6F-F703-9B0F-E1A992263012}"/>
              </a:ext>
            </a:extLst>
          </p:cNvPr>
          <p:cNvSpPr txBox="1">
            <a:spLocks/>
          </p:cNvSpPr>
          <p:nvPr/>
        </p:nvSpPr>
        <p:spPr>
          <a:xfrm>
            <a:off x="632931" y="1048144"/>
            <a:ext cx="11490017" cy="5344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/>
              <a:t>What is stem identification?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to identify the stem? [1],[2]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stem identification works?</a:t>
            </a:r>
          </a:p>
          <a:p>
            <a:pPr algn="just">
              <a:lnSpc>
                <a:spcPct val="150000"/>
              </a:lnSpc>
            </a:pPr>
            <a:r>
              <a:rPr lang="en-US" sz="2400"/>
              <a:t>How does stem identification helps "</a:t>
            </a:r>
            <a:r>
              <a:rPr lang="en-US" sz="2400" err="1"/>
              <a:t>TeaBot</a:t>
            </a:r>
            <a:r>
              <a:rPr lang="en-US" sz="2400"/>
              <a:t>" to do feralization process?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Not exclusively focused on the tea plantation and preservation.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Studies have not been conducted to identify the </a:t>
            </a:r>
            <a:r>
              <a:rPr lang="en-US" sz="2400" err="1">
                <a:cs typeface="Times New Roman" panose="02020603050405020304" pitchFamily="18" charset="0"/>
              </a:rPr>
              <a:t>the</a:t>
            </a:r>
            <a:r>
              <a:rPr lang="en-US" sz="2400">
                <a:cs typeface="Times New Roman" panose="02020603050405020304" pitchFamily="18" charset="0"/>
              </a:rPr>
              <a:t> tea stem [3],[4],[5],[6].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cs typeface="Times New Roman" panose="02020603050405020304" pitchFamily="18" charset="0"/>
              </a:rPr>
              <a:t>Not aligned with the liquid fertilizing process.</a:t>
            </a:r>
          </a:p>
          <a:p>
            <a:pPr algn="just">
              <a:lnSpc>
                <a:spcPct val="150000"/>
              </a:lnSpc>
            </a:pP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1F2F-8133-9036-2372-29CADF5F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C8B69A-A367-F1BB-8549-DCCE2300105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Premathilake</a:t>
            </a:r>
            <a:r>
              <a:rPr lang="en-US" sz="1800" b="1">
                <a:solidFill>
                  <a:schemeClr val="tx1"/>
                </a:solidFill>
              </a:rPr>
              <a:t>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D1858A1-5C4B-F925-1C06-735D152556EC}"/>
                  </a:ext>
                </a:extLst>
              </p14:cNvPr>
              <p14:cNvContentPartPr/>
              <p14:nvPr/>
            </p14:nvContentPartPr>
            <p14:xfrm>
              <a:off x="-1533655" y="2166314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D1858A1-5C4B-F925-1C06-735D152556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51655" y="214831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4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343C6F8-DB2A-F2DF-BC5B-012077A47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E20B3-FE62-3DB8-FA80-7D460440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566" y="57164"/>
            <a:ext cx="5976815" cy="692528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</a:t>
            </a:r>
            <a:r>
              <a:rPr lang="en-US" sz="4500" b="0" i="0" u="none" strike="noStrike" baseline="0">
                <a:solidFill>
                  <a:srgbClr val="000060"/>
                </a:solidFill>
              </a:rPr>
              <a:t> </a:t>
            </a:r>
            <a:r>
              <a:rPr lang="en-US" sz="4500">
                <a:solidFill>
                  <a:srgbClr val="000060"/>
                </a:solidFill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6354D-F60E-A6CE-6264-277FB3D1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809" y="2082483"/>
            <a:ext cx="10064261" cy="170942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3200">
                <a:ea typeface="+mj-ea"/>
                <a:cs typeface="+mj-cs"/>
              </a:rPr>
              <a:t>How to give the coordinates of the detected tea stem through the developed algorithm in order to fulfill the liquid fertilizing process? </a:t>
            </a:r>
            <a:endParaRPr lang="en-US" sz="3200">
              <a:highlight>
                <a:srgbClr val="00FFFF"/>
              </a:highlight>
              <a:ea typeface="+mj-ea"/>
              <a:cs typeface="+mj-cs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400"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E788E-79B4-6FED-1AF3-35B2D0487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6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45EB432B-B33A-4CB8-57B0-0AB43093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122420"/>
            <a:ext cx="2279227" cy="170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E5DBB8-C848-6663-FA49-BE4E96BFFB3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9498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6E8BE3-9685-930E-AB2C-33397A37C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843D4-840F-7E10-6147-B27DDFC8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1" y="1913206"/>
            <a:ext cx="5077726" cy="380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BEFBE-7A79-7463-87B7-18A2AF0DD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10" y="382185"/>
            <a:ext cx="3135649" cy="3804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AECB45-9C2B-5CDC-0EA7-DEF870253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652" y="1010056"/>
            <a:ext cx="3375710" cy="380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5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93464A8-1F67-811F-5EB9-2983CCA6C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9236C-8EBA-C8CC-7FCE-8E3047A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7343952" cy="689952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CE7C-F645-FD48-7258-9F3BBD863131}"/>
              </a:ext>
            </a:extLst>
          </p:cNvPr>
          <p:cNvSpPr txBox="1"/>
          <p:nvPr/>
        </p:nvSpPr>
        <p:spPr>
          <a:xfrm>
            <a:off x="292231" y="1318340"/>
            <a:ext cx="1177407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Main Objective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Develop an algorithm to detect the tea stem and pass the value to the  liquid spraying controller.</a:t>
            </a:r>
          </a:p>
          <a:p>
            <a:pPr marL="0" indent="0">
              <a:buNone/>
            </a:pPr>
            <a:endParaRPr lang="en-US" sz="2600"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Sub-Objectives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Implement an algorithm to accurately detect the tea stem.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Develop a Classic Computer Vision algorithm to segment the input frame.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600"/>
              <a:t>Algorithm creation to detect the tea stem.</a:t>
            </a:r>
          </a:p>
          <a:p>
            <a:pPr lvl="1"/>
            <a:endParaRPr lang="en-US" sz="140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600"/>
              <a:t>Test and validate the performance in various scenarios and fine-tune the algorithm.</a:t>
            </a:r>
          </a:p>
          <a:p>
            <a:pPr lvl="1"/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53E65-602D-6C60-4DF5-8892E35FA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348238-9210-DD20-380C-99AB11FC118C}"/>
              </a:ext>
            </a:extLst>
          </p:cNvPr>
          <p:cNvSpPr txBox="1">
            <a:spLocks/>
          </p:cNvSpPr>
          <p:nvPr/>
        </p:nvSpPr>
        <p:spPr>
          <a:xfrm>
            <a:off x="838200" y="1821314"/>
            <a:ext cx="10932886" cy="28717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3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B34AA1-1804-B88C-4027-05A040EDA23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1623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0943AA-72DA-A3BD-E305-A3A61BA172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/>
          <a:stretch/>
        </p:blipFill>
        <p:spPr>
          <a:xfrm>
            <a:off x="2033225" y="667023"/>
            <a:ext cx="7920308" cy="58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Possible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1FBC3-7654-70E1-BA54-10525F7180AF}"/>
              </a:ext>
            </a:extLst>
          </p:cNvPr>
          <p:cNvSpPr txBox="1"/>
          <p:nvPr/>
        </p:nvSpPr>
        <p:spPr>
          <a:xfrm>
            <a:off x="563578" y="1102866"/>
            <a:ext cx="11318062" cy="30003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Image processing model to identify the tea stem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PP1 developed a ResNet50 model.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Resnet50 model was light weighted as MobileNetV2.</a:t>
            </a:r>
          </a:p>
          <a:p>
            <a:pPr lvl="1">
              <a:lnSpc>
                <a:spcPct val="150000"/>
              </a:lnSpc>
            </a:pPr>
            <a:endParaRPr lang="en-US" sz="1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Potential problems identified.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Lengthy output processing times (4-5 seconds).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C143D-FE44-B31E-E7B6-3D23E1224792}"/>
              </a:ext>
            </a:extLst>
          </p:cNvPr>
          <p:cNvSpPr txBox="1"/>
          <p:nvPr/>
        </p:nvSpPr>
        <p:spPr>
          <a:xfrm>
            <a:off x="563578" y="4559360"/>
            <a:ext cx="96073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rgbClr val="C00000"/>
                </a:solidFill>
              </a:rPr>
              <a:t>Possible</a:t>
            </a:r>
            <a:r>
              <a:rPr lang="en-US" sz="1800" b="1">
                <a:solidFill>
                  <a:srgbClr val="C00000"/>
                </a:solidFill>
              </a:rPr>
              <a:t> </a:t>
            </a:r>
            <a:r>
              <a:rPr lang="en-US" sz="2600" b="1">
                <a:solidFill>
                  <a:srgbClr val="C00000"/>
                </a:solidFill>
              </a:rPr>
              <a:t>solution : Classic  computer vision approach </a:t>
            </a:r>
          </a:p>
        </p:txBody>
      </p:sp>
    </p:spTree>
    <p:extLst>
      <p:ext uri="{BB962C8B-B14F-4D97-AF65-F5344CB8AC3E}">
        <p14:creationId xmlns:p14="http://schemas.microsoft.com/office/powerpoint/2010/main" val="13067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230E489-4A0B-77A0-725A-6FE807B47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Developed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74D3B6-08EF-B21B-40D4-931EDFA60EB0}"/>
                  </a:ext>
                </a:extLst>
              </p14:cNvPr>
              <p14:cNvContentPartPr/>
              <p14:nvPr/>
            </p14:nvContentPartPr>
            <p14:xfrm>
              <a:off x="4166273" y="490172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74D3B6-08EF-B21B-40D4-931EDFA60E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7273" y="48117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8FCCA3D-AA29-AAE3-079E-F3230B7A504A}"/>
              </a:ext>
            </a:extLst>
          </p:cNvPr>
          <p:cNvGrpSpPr/>
          <p:nvPr/>
        </p:nvGrpSpPr>
        <p:grpSpPr>
          <a:xfrm>
            <a:off x="4797713" y="291812"/>
            <a:ext cx="360" cy="360"/>
            <a:chOff x="4797713" y="291812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4D3A53-BF22-6425-5772-92DD4A92D270}"/>
                    </a:ext>
                  </a:extLst>
                </p14:cNvPr>
                <p14:cNvContentPartPr/>
                <p14:nvPr/>
              </p14:nvContentPartPr>
              <p14:xfrm>
                <a:off x="4797713" y="291812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4D3A53-BF22-6425-5772-92DD4A92D2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8713" y="282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FF8FD2-68FC-F98D-72C9-06EE19117FED}"/>
                    </a:ext>
                  </a:extLst>
                </p14:cNvPr>
                <p14:cNvContentPartPr/>
                <p14:nvPr/>
              </p14:nvContentPartPr>
              <p14:xfrm>
                <a:off x="4797713" y="291812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FF8FD2-68FC-F98D-72C9-06EE19117F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8713" y="282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31D834B-1666-1AB2-1379-53296A6BB230}"/>
                  </a:ext>
                </a:extLst>
              </p14:cNvPr>
              <p14:cNvContentPartPr/>
              <p14:nvPr/>
            </p14:nvContentPartPr>
            <p14:xfrm>
              <a:off x="6523193" y="29181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31D834B-1666-1AB2-1379-53296A6BB2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4193" y="28281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413E6A5-B753-523B-EE2E-5F72D08909F0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C7778-2FD7-AF24-52EF-73B9D02613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259737"/>
              </p:ext>
            </p:extLst>
          </p:nvPr>
        </p:nvGraphicFramePr>
        <p:xfrm>
          <a:off x="512688" y="1070090"/>
          <a:ext cx="3524740" cy="4964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43EAE540-3209-FD61-6836-5FC97F108BC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 r="-392" b="5934"/>
          <a:stretch/>
        </p:blipFill>
        <p:spPr>
          <a:xfrm>
            <a:off x="4435515" y="1909271"/>
            <a:ext cx="6922585" cy="34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0A491-52A6-EBC1-18E5-F77BED24365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P.V.Y.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5D8791-1106-98FE-2F3E-55D55C618E53}"/>
              </a:ext>
            </a:extLst>
          </p:cNvPr>
          <p:cNvSpPr txBox="1">
            <a:spLocks/>
          </p:cNvSpPr>
          <p:nvPr/>
        </p:nvSpPr>
        <p:spPr>
          <a:xfrm>
            <a:off x="3614041" y="16064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ROS Node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97D6A-6E0D-2828-843A-F71B1CB1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59" y="683416"/>
            <a:ext cx="10034780" cy="56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3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42944-B700-B379-36E5-5CB2155CF17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80157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1C49179-10A7-A8D3-FDC3-F0B54D21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03E25F-3726-1153-826C-60C8AC034EF6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@PP1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07DDC-B118-6B51-41C3-51CBB2FA5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011597-E411-9FF8-CB50-02E78425707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E6F939-F52A-7261-4C9C-5F23BD3CCB98}"/>
              </a:ext>
            </a:extLst>
          </p:cNvPr>
          <p:cNvSpPr/>
          <p:nvPr/>
        </p:nvSpPr>
        <p:spPr>
          <a:xfrm>
            <a:off x="3951743" y="5700018"/>
            <a:ext cx="249382" cy="250603"/>
          </a:xfrm>
          <a:prstGeom prst="rect">
            <a:avLst/>
          </a:prstGeom>
          <a:solidFill>
            <a:srgbClr val="68E468"/>
          </a:solidFill>
          <a:ln>
            <a:solidFill>
              <a:srgbClr val="51F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32DD8-E3A9-DB4E-16E4-BA6F1147250D}"/>
              </a:ext>
            </a:extLst>
          </p:cNvPr>
          <p:cNvSpPr/>
          <p:nvPr/>
        </p:nvSpPr>
        <p:spPr>
          <a:xfrm>
            <a:off x="6525597" y="57000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46AE3-0C9B-E486-7746-CAD24AC792E6}"/>
              </a:ext>
            </a:extLst>
          </p:cNvPr>
          <p:cNvSpPr txBox="1"/>
          <p:nvPr/>
        </p:nvSpPr>
        <p:spPr>
          <a:xfrm>
            <a:off x="4251687" y="56406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F7FB2-90F3-F24E-C9A9-39409B34B311}"/>
              </a:ext>
            </a:extLst>
          </p:cNvPr>
          <p:cNvSpPr txBox="1"/>
          <p:nvPr/>
        </p:nvSpPr>
        <p:spPr>
          <a:xfrm>
            <a:off x="6853275" y="56448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sp>
        <p:nvSpPr>
          <p:cNvPr id="1026" name="Straight Connector 3">
            <a:extLst>
              <a:ext uri="{FF2B5EF4-FFF2-40B4-BE49-F238E27FC236}">
                <a16:creationId xmlns:a16="http://schemas.microsoft.com/office/drawing/2014/main" id="{3708063E-FBC4-1163-4213-3F5D99658AC2}"/>
              </a:ext>
            </a:extLst>
          </p:cNvPr>
          <p:cNvSpPr/>
          <p:nvPr/>
        </p:nvSpPr>
        <p:spPr>
          <a:xfrm>
            <a:off x="10051868" y="2484456"/>
            <a:ext cx="166882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66882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1" name="Straight Connector 4">
            <a:extLst>
              <a:ext uri="{FF2B5EF4-FFF2-40B4-BE49-F238E27FC236}">
                <a16:creationId xmlns:a16="http://schemas.microsoft.com/office/drawing/2014/main" id="{AC60FD4F-205D-2B2A-72B6-E4A29CE57AAD}"/>
              </a:ext>
            </a:extLst>
          </p:cNvPr>
          <p:cNvSpPr/>
          <p:nvPr/>
        </p:nvSpPr>
        <p:spPr>
          <a:xfrm>
            <a:off x="10051868" y="2484456"/>
            <a:ext cx="166882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66882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72" name="Straight Connector 6">
            <a:extLst>
              <a:ext uri="{FF2B5EF4-FFF2-40B4-BE49-F238E27FC236}">
                <a16:creationId xmlns:a16="http://schemas.microsoft.com/office/drawing/2014/main" id="{39DA0A41-E61F-5695-1AAD-209AD2D75F88}"/>
              </a:ext>
            </a:extLst>
          </p:cNvPr>
          <p:cNvSpPr/>
          <p:nvPr/>
        </p:nvSpPr>
        <p:spPr>
          <a:xfrm>
            <a:off x="7709114" y="2484456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3" name="Straight Connector 7">
            <a:extLst>
              <a:ext uri="{FF2B5EF4-FFF2-40B4-BE49-F238E27FC236}">
                <a16:creationId xmlns:a16="http://schemas.microsoft.com/office/drawing/2014/main" id="{E0D35AC8-501F-0B2B-CA9E-3FD841535B33}"/>
              </a:ext>
            </a:extLst>
          </p:cNvPr>
          <p:cNvSpPr/>
          <p:nvPr/>
        </p:nvSpPr>
        <p:spPr>
          <a:xfrm>
            <a:off x="7709114" y="2484456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4" name="Straight Connector 9">
            <a:extLst>
              <a:ext uri="{FF2B5EF4-FFF2-40B4-BE49-F238E27FC236}">
                <a16:creationId xmlns:a16="http://schemas.microsoft.com/office/drawing/2014/main" id="{85092A01-E323-A27F-709D-86F4DAEA03C9}"/>
              </a:ext>
            </a:extLst>
          </p:cNvPr>
          <p:cNvSpPr/>
          <p:nvPr/>
        </p:nvSpPr>
        <p:spPr>
          <a:xfrm>
            <a:off x="5240074" y="2498891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5" name="Straight Connector 10">
            <a:extLst>
              <a:ext uri="{FF2B5EF4-FFF2-40B4-BE49-F238E27FC236}">
                <a16:creationId xmlns:a16="http://schemas.microsoft.com/office/drawing/2014/main" id="{13847A8B-76CD-0D77-A9AA-8F54794D5AA5}"/>
              </a:ext>
            </a:extLst>
          </p:cNvPr>
          <p:cNvSpPr/>
          <p:nvPr/>
        </p:nvSpPr>
        <p:spPr>
          <a:xfrm>
            <a:off x="5240074" y="2498891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6" name="Straight Connector 11">
            <a:extLst>
              <a:ext uri="{FF2B5EF4-FFF2-40B4-BE49-F238E27FC236}">
                <a16:creationId xmlns:a16="http://schemas.microsoft.com/office/drawing/2014/main" id="{25B189E3-13D4-3B31-19D2-C58408AF54AB}"/>
              </a:ext>
            </a:extLst>
          </p:cNvPr>
          <p:cNvSpPr/>
          <p:nvPr/>
        </p:nvSpPr>
        <p:spPr>
          <a:xfrm>
            <a:off x="5240074" y="2498891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7" name="Straight Connector 13">
            <a:extLst>
              <a:ext uri="{FF2B5EF4-FFF2-40B4-BE49-F238E27FC236}">
                <a16:creationId xmlns:a16="http://schemas.microsoft.com/office/drawing/2014/main" id="{1080C8FF-AA69-7600-349E-5D74C165E5F8}"/>
              </a:ext>
            </a:extLst>
          </p:cNvPr>
          <p:cNvSpPr/>
          <p:nvPr/>
        </p:nvSpPr>
        <p:spPr>
          <a:xfrm>
            <a:off x="2726342" y="2484456"/>
            <a:ext cx="172114" cy="21571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8" name="Straight Connector 14">
            <a:extLst>
              <a:ext uri="{FF2B5EF4-FFF2-40B4-BE49-F238E27FC236}">
                <a16:creationId xmlns:a16="http://schemas.microsoft.com/office/drawing/2014/main" id="{A17D136C-4129-9217-4764-071F19BFFBFD}"/>
              </a:ext>
            </a:extLst>
          </p:cNvPr>
          <p:cNvSpPr/>
          <p:nvPr/>
        </p:nvSpPr>
        <p:spPr>
          <a:xfrm>
            <a:off x="2726342" y="2484456"/>
            <a:ext cx="172114" cy="134249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42493"/>
                </a:lnTo>
                <a:lnTo>
                  <a:pt x="172114" y="134249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9" name="Straight Connector 15">
            <a:extLst>
              <a:ext uri="{FF2B5EF4-FFF2-40B4-BE49-F238E27FC236}">
                <a16:creationId xmlns:a16="http://schemas.microsoft.com/office/drawing/2014/main" id="{FDB9F7D5-D759-7383-519E-071684B97108}"/>
              </a:ext>
            </a:extLst>
          </p:cNvPr>
          <p:cNvSpPr/>
          <p:nvPr/>
        </p:nvSpPr>
        <p:spPr>
          <a:xfrm>
            <a:off x="2726342" y="2484456"/>
            <a:ext cx="172114" cy="5278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27817"/>
                </a:lnTo>
                <a:lnTo>
                  <a:pt x="172114" y="527817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0" name="Straight Connector 17">
            <a:extLst>
              <a:ext uri="{FF2B5EF4-FFF2-40B4-BE49-F238E27FC236}">
                <a16:creationId xmlns:a16="http://schemas.microsoft.com/office/drawing/2014/main" id="{5570B297-D71C-AF49-65EE-A6B360D97980}"/>
              </a:ext>
            </a:extLst>
          </p:cNvPr>
          <p:cNvSpPr/>
          <p:nvPr/>
        </p:nvSpPr>
        <p:spPr>
          <a:xfrm>
            <a:off x="381442" y="2473068"/>
            <a:ext cx="107422" cy="295452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954528"/>
                </a:lnTo>
                <a:lnTo>
                  <a:pt x="107422" y="295452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1" name="Straight Connector 18">
            <a:extLst>
              <a:ext uri="{FF2B5EF4-FFF2-40B4-BE49-F238E27FC236}">
                <a16:creationId xmlns:a16="http://schemas.microsoft.com/office/drawing/2014/main" id="{6B468BD8-384A-6AA6-4603-B8F595E06FEC}"/>
              </a:ext>
            </a:extLst>
          </p:cNvPr>
          <p:cNvSpPr/>
          <p:nvPr/>
        </p:nvSpPr>
        <p:spPr>
          <a:xfrm>
            <a:off x="381442" y="2473068"/>
            <a:ext cx="107422" cy="213985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9853"/>
                </a:lnTo>
                <a:lnTo>
                  <a:pt x="107422" y="213985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2" name="Straight Connector 19">
            <a:extLst>
              <a:ext uri="{FF2B5EF4-FFF2-40B4-BE49-F238E27FC236}">
                <a16:creationId xmlns:a16="http://schemas.microsoft.com/office/drawing/2014/main" id="{F7942393-116B-B685-3A31-ABFCEDA01F1B}"/>
              </a:ext>
            </a:extLst>
          </p:cNvPr>
          <p:cNvSpPr/>
          <p:nvPr/>
        </p:nvSpPr>
        <p:spPr>
          <a:xfrm>
            <a:off x="381442" y="2473068"/>
            <a:ext cx="107422" cy="1325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25178"/>
                </a:lnTo>
                <a:lnTo>
                  <a:pt x="107422" y="132517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93" name="Straight Connector 20">
            <a:extLst>
              <a:ext uri="{FF2B5EF4-FFF2-40B4-BE49-F238E27FC236}">
                <a16:creationId xmlns:a16="http://schemas.microsoft.com/office/drawing/2014/main" id="{BD46E1E3-A5A0-3687-A3E5-516A840DFABC}"/>
              </a:ext>
            </a:extLst>
          </p:cNvPr>
          <p:cNvSpPr/>
          <p:nvPr/>
        </p:nvSpPr>
        <p:spPr>
          <a:xfrm>
            <a:off x="381442" y="2473068"/>
            <a:ext cx="107422" cy="51050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10503"/>
                </a:lnTo>
                <a:lnTo>
                  <a:pt x="107422" y="510503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44469F03-430D-BEE2-E01D-946121CB35D4}"/>
              </a:ext>
            </a:extLst>
          </p:cNvPr>
          <p:cNvGrpSpPr/>
          <p:nvPr/>
        </p:nvGrpSpPr>
        <p:grpSpPr>
          <a:xfrm>
            <a:off x="266700" y="1899353"/>
            <a:ext cx="1147429" cy="573714"/>
            <a:chOff x="0" y="832544"/>
            <a:chExt cx="1147429" cy="573714"/>
          </a:xfrm>
        </p:grpSpPr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40A73D60-4431-33B5-7526-7F894A017AE5}"/>
                </a:ext>
              </a:extLst>
            </p:cNvPr>
            <p:cNvSpPr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8B320972-06B4-C8DF-4866-9F07167908F9}"/>
                </a:ext>
              </a:extLst>
            </p:cNvPr>
            <p:cNvSpPr txBox="1"/>
            <p:nvPr/>
          </p:nvSpPr>
          <p:spPr>
            <a:xfrm>
              <a:off x="0" y="832544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Planning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7780C48D-A3A1-A001-C02A-A0AE326D45F5}"/>
              </a:ext>
            </a:extLst>
          </p:cNvPr>
          <p:cNvGrpSpPr/>
          <p:nvPr/>
        </p:nvGrpSpPr>
        <p:grpSpPr>
          <a:xfrm>
            <a:off x="488865" y="2696713"/>
            <a:ext cx="1706549" cy="573714"/>
            <a:chOff x="222165" y="1629904"/>
            <a:chExt cx="1706549" cy="573714"/>
          </a:xfrm>
          <a:solidFill>
            <a:srgbClr val="68E468"/>
          </a:solidFill>
        </p:grpSpPr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FA962569-165F-4494-5AC1-484CFAD5E243}"/>
                </a:ext>
              </a:extLst>
            </p:cNvPr>
            <p:cNvSpPr/>
            <p:nvPr/>
          </p:nvSpPr>
          <p:spPr>
            <a:xfrm>
              <a:off x="222165" y="1629904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04C44AF0-3487-6FA7-BF42-050852D4FE9B}"/>
                </a:ext>
              </a:extLst>
            </p:cNvPr>
            <p:cNvSpPr txBox="1"/>
            <p:nvPr/>
          </p:nvSpPr>
          <p:spPr>
            <a:xfrm>
              <a:off x="222165" y="1629904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Identifying requirements</a:t>
              </a: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E7F0AEFF-7B51-8020-0589-01201C432BF2}"/>
              </a:ext>
            </a:extLst>
          </p:cNvPr>
          <p:cNvGrpSpPr/>
          <p:nvPr/>
        </p:nvGrpSpPr>
        <p:grpSpPr>
          <a:xfrm>
            <a:off x="488865" y="3511389"/>
            <a:ext cx="1706549" cy="573714"/>
            <a:chOff x="222165" y="2444580"/>
            <a:chExt cx="1706549" cy="573714"/>
          </a:xfrm>
          <a:solidFill>
            <a:srgbClr val="68E468"/>
          </a:solidFill>
        </p:grpSpPr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72F52DCF-B9DE-AD57-6DFD-A40A7D276A57}"/>
                </a:ext>
              </a:extLst>
            </p:cNvPr>
            <p:cNvSpPr/>
            <p:nvPr/>
          </p:nvSpPr>
          <p:spPr>
            <a:xfrm>
              <a:off x="222165" y="2444580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68FBA32B-AD01-6A44-5EB5-D5CCD05D0552}"/>
                </a:ext>
              </a:extLst>
            </p:cNvPr>
            <p:cNvSpPr txBox="1"/>
            <p:nvPr/>
          </p:nvSpPr>
          <p:spPr>
            <a:xfrm>
              <a:off x="222165" y="2444580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>
              <a:defPPr>
                <a:defRPr lang="en-US"/>
              </a:defPPr>
              <a:lvl1pPr marR="0" lvl="0" indent="0" algn="ctr" defTabSz="6667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5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cs typeface="Arial"/>
                </a:defRPr>
              </a:lvl1pPr>
            </a:lstStyle>
            <a:p>
              <a:r>
                <a:rPr lang="en-US" sz="1400"/>
                <a:t>Identifying Algorithm &amp; function</a:t>
              </a: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B7E6EE68-A9DE-6E76-9B90-17F321561230}"/>
              </a:ext>
            </a:extLst>
          </p:cNvPr>
          <p:cNvGrpSpPr/>
          <p:nvPr/>
        </p:nvGrpSpPr>
        <p:grpSpPr>
          <a:xfrm>
            <a:off x="488865" y="4326064"/>
            <a:ext cx="1706549" cy="573714"/>
            <a:chOff x="222165" y="3259255"/>
            <a:chExt cx="1706549" cy="573714"/>
          </a:xfrm>
          <a:solidFill>
            <a:srgbClr val="68E468"/>
          </a:solidFill>
        </p:grpSpPr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5E35B8D0-CA56-E497-2605-F54894D76275}"/>
                </a:ext>
              </a:extLst>
            </p:cNvPr>
            <p:cNvSpPr/>
            <p:nvPr/>
          </p:nvSpPr>
          <p:spPr>
            <a:xfrm>
              <a:off x="222165" y="3259255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2015BF62-DB1C-F2DE-E4FE-8F7EC7A362D2}"/>
                </a:ext>
              </a:extLst>
            </p:cNvPr>
            <p:cNvSpPr txBox="1"/>
            <p:nvPr/>
          </p:nvSpPr>
          <p:spPr>
            <a:xfrm>
              <a:off x="222165" y="3259255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>
              <a:defPPr>
                <a:defRPr lang="en-US"/>
              </a:defPPr>
              <a:lvl1pPr marR="0" lvl="0" indent="0" algn="ctr" defTabSz="666750" fontAlgn="auto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 kumimoji="0" sz="1500" b="0" i="0" u="none" strike="noStrike" cap="none" spc="0" normalizeH="0" baseline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cs typeface="Arial"/>
                </a:defRPr>
              </a:lvl1pPr>
            </a:lstStyle>
            <a:p>
              <a:r>
                <a:rPr lang="en-US"/>
                <a:t>Identifying the technologies</a:t>
              </a:r>
            </a:p>
          </p:txBody>
        </p:sp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108995F3-7DAF-3077-8DEF-900E412124BC}"/>
              </a:ext>
            </a:extLst>
          </p:cNvPr>
          <p:cNvGrpSpPr/>
          <p:nvPr/>
        </p:nvGrpSpPr>
        <p:grpSpPr>
          <a:xfrm>
            <a:off x="488865" y="5140739"/>
            <a:ext cx="1706549" cy="573714"/>
            <a:chOff x="222165" y="4073930"/>
            <a:chExt cx="1706549" cy="573714"/>
          </a:xfrm>
          <a:solidFill>
            <a:srgbClr val="C5E0B4"/>
          </a:solidFill>
        </p:grpSpPr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87BB257-D55F-4DCE-0524-2F32EB1DE337}"/>
                </a:ext>
              </a:extLst>
            </p:cNvPr>
            <p:cNvSpPr/>
            <p:nvPr/>
          </p:nvSpPr>
          <p:spPr>
            <a:xfrm>
              <a:off x="222165" y="4073930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11" name="TextBox 1110">
              <a:extLst>
                <a:ext uri="{FF2B5EF4-FFF2-40B4-BE49-F238E27FC236}">
                  <a16:creationId xmlns:a16="http://schemas.microsoft.com/office/drawing/2014/main" id="{87B64F7C-DEAD-5D79-2FD4-A5B488480F54}"/>
                </a:ext>
              </a:extLst>
            </p:cNvPr>
            <p:cNvSpPr txBox="1"/>
            <p:nvPr/>
          </p:nvSpPr>
          <p:spPr>
            <a:xfrm>
              <a:off x="222165" y="4073930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Allocating timeframe</a:t>
              </a:r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B20C36B9-02B8-6317-79DE-D139D53660E4}"/>
              </a:ext>
            </a:extLst>
          </p:cNvPr>
          <p:cNvGrpSpPr/>
          <p:nvPr/>
        </p:nvGrpSpPr>
        <p:grpSpPr>
          <a:xfrm>
            <a:off x="2611599" y="1910741"/>
            <a:ext cx="1147429" cy="573714"/>
            <a:chOff x="2344899" y="843932"/>
            <a:chExt cx="1147429" cy="573714"/>
          </a:xfrm>
        </p:grpSpPr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26447CAF-374F-68D3-5CCC-2E1A63A626AE}"/>
                </a:ext>
              </a:extLst>
            </p:cNvPr>
            <p:cNvSpPr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58D409AD-2D3B-4989-F07A-9DEBC5300692}"/>
                </a:ext>
              </a:extLst>
            </p:cNvPr>
            <p:cNvSpPr txBox="1"/>
            <p:nvPr/>
          </p:nvSpPr>
          <p:spPr>
            <a:xfrm>
              <a:off x="2344899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Dataset Creation</a:t>
              </a: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05A225E0-EB9B-9797-B0C0-5E5832B08005}"/>
              </a:ext>
            </a:extLst>
          </p:cNvPr>
          <p:cNvGrpSpPr/>
          <p:nvPr/>
        </p:nvGrpSpPr>
        <p:grpSpPr>
          <a:xfrm>
            <a:off x="2898456" y="2725416"/>
            <a:ext cx="1706549" cy="573714"/>
            <a:chOff x="2631756" y="1658607"/>
            <a:chExt cx="1706549" cy="573714"/>
          </a:xfrm>
          <a:solidFill>
            <a:srgbClr val="68E468"/>
          </a:solidFill>
        </p:grpSpPr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6169A25D-5298-BD21-05BD-F4A4AD7E18E7}"/>
                </a:ext>
              </a:extLst>
            </p:cNvPr>
            <p:cNvSpPr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22A2C928-93D1-5957-5B39-DDBCC87C37B5}"/>
                </a:ext>
              </a:extLst>
            </p:cNvPr>
            <p:cNvSpPr txBox="1"/>
            <p:nvPr/>
          </p:nvSpPr>
          <p:spPr>
            <a:xfrm>
              <a:off x="2631756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Collecting the dataset</a:t>
              </a:r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CFDF3871-7773-82A8-4C69-24A44D942FF1}"/>
              </a:ext>
            </a:extLst>
          </p:cNvPr>
          <p:cNvGrpSpPr/>
          <p:nvPr/>
        </p:nvGrpSpPr>
        <p:grpSpPr>
          <a:xfrm>
            <a:off x="2898456" y="3540092"/>
            <a:ext cx="1706549" cy="573714"/>
            <a:chOff x="2631756" y="2473283"/>
            <a:chExt cx="1706549" cy="573714"/>
          </a:xfrm>
          <a:solidFill>
            <a:srgbClr val="68E468"/>
          </a:solidFill>
        </p:grpSpPr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97F88E35-AC18-FF7E-6AF4-66F7672FD201}"/>
                </a:ext>
              </a:extLst>
            </p:cNvPr>
            <p:cNvSpPr/>
            <p:nvPr/>
          </p:nvSpPr>
          <p:spPr>
            <a:xfrm>
              <a:off x="2631756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F52AB8D8-7622-3D1E-9D4B-439B56FAE525}"/>
                </a:ext>
              </a:extLst>
            </p:cNvPr>
            <p:cNvSpPr txBox="1"/>
            <p:nvPr/>
          </p:nvSpPr>
          <p:spPr>
            <a:xfrm>
              <a:off x="2631756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 preprocessing</a:t>
              </a:r>
            </a:p>
          </p:txBody>
        </p:sp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6DD02C81-F527-22B2-38A6-28FAB4DFF616}"/>
              </a:ext>
            </a:extLst>
          </p:cNvPr>
          <p:cNvGrpSpPr/>
          <p:nvPr/>
        </p:nvGrpSpPr>
        <p:grpSpPr>
          <a:xfrm>
            <a:off x="2898456" y="4354767"/>
            <a:ext cx="1706549" cy="573714"/>
            <a:chOff x="2631756" y="3287958"/>
            <a:chExt cx="1706549" cy="573714"/>
          </a:xfrm>
          <a:solidFill>
            <a:srgbClr val="68E468"/>
          </a:solidFill>
        </p:grpSpPr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7FC95541-A6D4-E6DC-DD52-ECFCDCBDD1D7}"/>
                </a:ext>
              </a:extLst>
            </p:cNvPr>
            <p:cNvSpPr/>
            <p:nvPr/>
          </p:nvSpPr>
          <p:spPr>
            <a:xfrm>
              <a:off x="2631756" y="3287958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7B06188A-7677-08F0-867A-7EF2D90B677A}"/>
                </a:ext>
              </a:extLst>
            </p:cNvPr>
            <p:cNvSpPr txBox="1"/>
            <p:nvPr/>
          </p:nvSpPr>
          <p:spPr>
            <a:xfrm>
              <a:off x="2631756" y="3287958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Labeling</a:t>
              </a:r>
            </a:p>
          </p:txBody>
        </p:sp>
      </p:grpSp>
      <p:grpSp>
        <p:nvGrpSpPr>
          <p:cNvPr id="1124" name="Group 1123">
            <a:extLst>
              <a:ext uri="{FF2B5EF4-FFF2-40B4-BE49-F238E27FC236}">
                <a16:creationId xmlns:a16="http://schemas.microsoft.com/office/drawing/2014/main" id="{9D6061C3-7B77-B462-3D1D-6FD25C5053E3}"/>
              </a:ext>
            </a:extLst>
          </p:cNvPr>
          <p:cNvGrpSpPr/>
          <p:nvPr/>
        </p:nvGrpSpPr>
        <p:grpSpPr>
          <a:xfrm>
            <a:off x="5125331" y="1925176"/>
            <a:ext cx="1275469" cy="573714"/>
            <a:chOff x="4858631" y="858367"/>
            <a:chExt cx="1147429" cy="573714"/>
          </a:xfrm>
        </p:grpSpPr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CAB31D7C-1052-76DB-A167-9247311E653C}"/>
                </a:ext>
              </a:extLst>
            </p:cNvPr>
            <p:cNvSpPr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79331DA-0EFF-82EF-A866-A8CEC965999B}"/>
                </a:ext>
              </a:extLst>
            </p:cNvPr>
            <p:cNvSpPr txBox="1"/>
            <p:nvPr/>
          </p:nvSpPr>
          <p:spPr>
            <a:xfrm>
              <a:off x="4858631" y="858367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Model Development</a:t>
              </a:r>
            </a:p>
          </p:txBody>
        </p:sp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1BEACECD-0BC0-FEED-2557-30F58A581816}"/>
              </a:ext>
            </a:extLst>
          </p:cNvPr>
          <p:cNvGrpSpPr/>
          <p:nvPr/>
        </p:nvGrpSpPr>
        <p:grpSpPr>
          <a:xfrm>
            <a:off x="5412189" y="2739851"/>
            <a:ext cx="1706549" cy="573714"/>
            <a:chOff x="5145489" y="1673042"/>
            <a:chExt cx="1706549" cy="573714"/>
          </a:xfrm>
          <a:solidFill>
            <a:srgbClr val="68E468"/>
          </a:solidFill>
        </p:grpSpPr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25B31802-3EEE-C6D0-436D-9D4BC8E6E573}"/>
                </a:ext>
              </a:extLst>
            </p:cNvPr>
            <p:cNvSpPr/>
            <p:nvPr/>
          </p:nvSpPr>
          <p:spPr>
            <a:xfrm>
              <a:off x="5145489" y="1673042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C97BFD11-B7FC-0053-B8CC-68593BD6464D}"/>
                </a:ext>
              </a:extLst>
            </p:cNvPr>
            <p:cNvSpPr txBox="1"/>
            <p:nvPr/>
          </p:nvSpPr>
          <p:spPr>
            <a:xfrm>
              <a:off x="5145489" y="1673042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Using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  <a:cs typeface="Arial"/>
                </a:rPr>
                <a:t>ResNet50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architecture</a:t>
              </a:r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3DC980E5-AA10-C65C-6E50-051CB965BC28}"/>
              </a:ext>
            </a:extLst>
          </p:cNvPr>
          <p:cNvGrpSpPr/>
          <p:nvPr/>
        </p:nvGrpSpPr>
        <p:grpSpPr>
          <a:xfrm>
            <a:off x="5412189" y="3554526"/>
            <a:ext cx="1706549" cy="573714"/>
            <a:chOff x="5145489" y="2487717"/>
            <a:chExt cx="1706549" cy="573714"/>
          </a:xfrm>
          <a:solidFill>
            <a:srgbClr val="C5E0B4"/>
          </a:solidFill>
        </p:grpSpPr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CC55C205-0D68-40EC-6A3C-1023380BE3ED}"/>
                </a:ext>
              </a:extLst>
            </p:cNvPr>
            <p:cNvSpPr/>
            <p:nvPr/>
          </p:nvSpPr>
          <p:spPr>
            <a:xfrm>
              <a:off x="5145489" y="248771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F4B441CD-ACEF-F498-F3A9-9FCF99993F3F}"/>
                </a:ext>
              </a:extLst>
            </p:cNvPr>
            <p:cNvSpPr txBox="1"/>
            <p:nvPr/>
          </p:nvSpPr>
          <p:spPr>
            <a:xfrm>
              <a:off x="5145489" y="248771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Developing a lightweight model</a:t>
              </a:r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EA4297FC-340C-15BF-5476-B371951D39AF}"/>
              </a:ext>
            </a:extLst>
          </p:cNvPr>
          <p:cNvGrpSpPr/>
          <p:nvPr/>
        </p:nvGrpSpPr>
        <p:grpSpPr>
          <a:xfrm>
            <a:off x="5412189" y="4369202"/>
            <a:ext cx="1706549" cy="573714"/>
            <a:chOff x="5145489" y="3302393"/>
            <a:chExt cx="1706549" cy="573714"/>
          </a:xfrm>
          <a:solidFill>
            <a:srgbClr val="82DB82"/>
          </a:solidFill>
        </p:grpSpPr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74EE87C3-96AB-D1FF-E996-BCA0A34ED798}"/>
                </a:ext>
              </a:extLst>
            </p:cNvPr>
            <p:cNvSpPr/>
            <p:nvPr/>
          </p:nvSpPr>
          <p:spPr>
            <a:xfrm>
              <a:off x="5145489" y="330239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35" name="TextBox 1134">
              <a:extLst>
                <a:ext uri="{FF2B5EF4-FFF2-40B4-BE49-F238E27FC236}">
                  <a16:creationId xmlns:a16="http://schemas.microsoft.com/office/drawing/2014/main" id="{B955F74A-E76D-C8C9-BBFB-226F3235B709}"/>
                </a:ext>
              </a:extLst>
            </p:cNvPr>
            <p:cNvSpPr txBox="1"/>
            <p:nvPr/>
          </p:nvSpPr>
          <p:spPr>
            <a:xfrm>
              <a:off x="5145489" y="3302393"/>
              <a:ext cx="1706549" cy="573714"/>
            </a:xfrm>
            <a:prstGeom prst="rect">
              <a:avLst/>
            </a:prstGeom>
            <a:solidFill>
              <a:srgbClr val="C5E0B4"/>
            </a:solidFill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Optimizing the model</a:t>
              </a: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91C0ACAD-0043-98A5-3105-632365AEDC97}"/>
              </a:ext>
            </a:extLst>
          </p:cNvPr>
          <p:cNvGrpSpPr/>
          <p:nvPr/>
        </p:nvGrpSpPr>
        <p:grpSpPr>
          <a:xfrm>
            <a:off x="7594371" y="1910741"/>
            <a:ext cx="1147429" cy="573714"/>
            <a:chOff x="7327671" y="843932"/>
            <a:chExt cx="1147429" cy="573714"/>
          </a:xfrm>
        </p:grpSpPr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F247193F-D90F-4E31-7482-657D0C3A2497}"/>
                </a:ext>
              </a:extLst>
            </p:cNvPr>
            <p:cNvSpPr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7B595ADF-586E-A383-6DEC-CB73EDB97AE7}"/>
                </a:ext>
              </a:extLst>
            </p:cNvPr>
            <p:cNvSpPr txBox="1"/>
            <p:nvPr/>
          </p:nvSpPr>
          <p:spPr>
            <a:xfrm>
              <a:off x="7327671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Testing &amp; Validation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F148ED4A-16A0-BC9F-7431-4255E50CE50A}"/>
              </a:ext>
            </a:extLst>
          </p:cNvPr>
          <p:cNvGrpSpPr/>
          <p:nvPr/>
        </p:nvGrpSpPr>
        <p:grpSpPr>
          <a:xfrm>
            <a:off x="7881228" y="2725416"/>
            <a:ext cx="1706549" cy="573714"/>
            <a:chOff x="7614528" y="1658607"/>
            <a:chExt cx="1706549" cy="573714"/>
          </a:xfrm>
          <a:solidFill>
            <a:srgbClr val="C5E0B4"/>
          </a:solidFill>
        </p:grpSpPr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372D6EF5-AF4B-7060-1ED2-58113FEE0256}"/>
                </a:ext>
              </a:extLst>
            </p:cNvPr>
            <p:cNvSpPr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41" name="TextBox 1140">
              <a:extLst>
                <a:ext uri="{FF2B5EF4-FFF2-40B4-BE49-F238E27FC236}">
                  <a16:creationId xmlns:a16="http://schemas.microsoft.com/office/drawing/2014/main" id="{F94095A5-C9E9-23A7-546D-006AC7316897}"/>
                </a:ext>
              </a:extLst>
            </p:cNvPr>
            <p:cNvSpPr txBox="1"/>
            <p:nvPr/>
          </p:nvSpPr>
          <p:spPr>
            <a:xfrm>
              <a:off x="7614528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Testing and verifying accuracy</a:t>
              </a:r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44EF1562-6B6B-183E-6686-4B2261B1D6F1}"/>
              </a:ext>
            </a:extLst>
          </p:cNvPr>
          <p:cNvGrpSpPr/>
          <p:nvPr/>
        </p:nvGrpSpPr>
        <p:grpSpPr>
          <a:xfrm>
            <a:off x="7855827" y="4369202"/>
            <a:ext cx="1706549" cy="573714"/>
            <a:chOff x="7614528" y="2473283"/>
            <a:chExt cx="1706549" cy="573714"/>
          </a:xfrm>
          <a:solidFill>
            <a:srgbClr val="C5E0B4"/>
          </a:solidFill>
        </p:grpSpPr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05D0C770-2806-616D-F659-D8C61BEB6D43}"/>
                </a:ext>
              </a:extLst>
            </p:cNvPr>
            <p:cNvSpPr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44" name="TextBox 1143">
              <a:extLst>
                <a:ext uri="{FF2B5EF4-FFF2-40B4-BE49-F238E27FC236}">
                  <a16:creationId xmlns:a16="http://schemas.microsoft.com/office/drawing/2014/main" id="{42E98962-0962-FBCB-26DD-9600391DF020}"/>
                </a:ext>
              </a:extLst>
            </p:cNvPr>
            <p:cNvSpPr txBox="1"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Validating the output result </a:t>
              </a: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F82356F0-E7E9-AB15-D3FF-3880CBA81DDC}"/>
              </a:ext>
            </a:extLst>
          </p:cNvPr>
          <p:cNvGrpSpPr/>
          <p:nvPr/>
        </p:nvGrpSpPr>
        <p:grpSpPr>
          <a:xfrm>
            <a:off x="9937125" y="1910741"/>
            <a:ext cx="1147429" cy="573714"/>
            <a:chOff x="9670425" y="843932"/>
            <a:chExt cx="1147429" cy="573714"/>
          </a:xfrm>
        </p:grpSpPr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B7484FF2-FA03-61D8-A787-B32E6A559EFC}"/>
                </a:ext>
              </a:extLst>
            </p:cNvPr>
            <p:cNvSpPr/>
            <p:nvPr/>
          </p:nvSpPr>
          <p:spPr>
            <a:xfrm>
              <a:off x="9670425" y="843932"/>
              <a:ext cx="1147429" cy="573714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" name="TextBox 1146">
              <a:extLst>
                <a:ext uri="{FF2B5EF4-FFF2-40B4-BE49-F238E27FC236}">
                  <a16:creationId xmlns:a16="http://schemas.microsoft.com/office/drawing/2014/main" id="{8641916E-A4D6-C685-1558-A20E8F5339DF}"/>
                </a:ext>
              </a:extLst>
            </p:cNvPr>
            <p:cNvSpPr txBox="1"/>
            <p:nvPr/>
          </p:nvSpPr>
          <p:spPr>
            <a:xfrm>
              <a:off x="9670425" y="843932"/>
              <a:ext cx="1147429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Data Transfer</a:t>
              </a:r>
            </a:p>
          </p:txBody>
        </p:sp>
      </p:grpSp>
      <p:grpSp>
        <p:nvGrpSpPr>
          <p:cNvPr id="1148" name="Group 1147">
            <a:extLst>
              <a:ext uri="{FF2B5EF4-FFF2-40B4-BE49-F238E27FC236}">
                <a16:creationId xmlns:a16="http://schemas.microsoft.com/office/drawing/2014/main" id="{C8563EBE-28B3-E2AD-7944-E4792EC16C16}"/>
              </a:ext>
            </a:extLst>
          </p:cNvPr>
          <p:cNvGrpSpPr/>
          <p:nvPr/>
        </p:nvGrpSpPr>
        <p:grpSpPr>
          <a:xfrm>
            <a:off x="10218750" y="2725416"/>
            <a:ext cx="1706549" cy="573714"/>
            <a:chOff x="9952050" y="1658607"/>
            <a:chExt cx="1706549" cy="573714"/>
          </a:xfrm>
          <a:solidFill>
            <a:srgbClr val="C5E0B4"/>
          </a:solidFill>
        </p:grpSpPr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04EAA622-C9EA-C110-46DD-11896EF0111F}"/>
                </a:ext>
              </a:extLst>
            </p:cNvPr>
            <p:cNvSpPr/>
            <p:nvPr/>
          </p:nvSpPr>
          <p:spPr>
            <a:xfrm>
              <a:off x="9952050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778E397E-AC75-3E9D-44F9-76E1149FAB86}"/>
                </a:ext>
              </a:extLst>
            </p:cNvPr>
            <p:cNvSpPr txBox="1"/>
            <p:nvPr/>
          </p:nvSpPr>
          <p:spPr>
            <a:xfrm>
              <a:off x="9952050" y="1658607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Integrating the ML model</a:t>
              </a:r>
            </a:p>
          </p:txBody>
        </p: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4533CA72-0E9B-49F4-313C-7118B00D41BD}"/>
              </a:ext>
            </a:extLst>
          </p:cNvPr>
          <p:cNvGrpSpPr/>
          <p:nvPr/>
        </p:nvGrpSpPr>
        <p:grpSpPr>
          <a:xfrm>
            <a:off x="10218750" y="3540092"/>
            <a:ext cx="1706549" cy="573714"/>
            <a:chOff x="9952050" y="2473283"/>
            <a:chExt cx="1706549" cy="573714"/>
          </a:xfrm>
          <a:solidFill>
            <a:srgbClr val="C5E0B4"/>
          </a:solidFill>
        </p:grpSpPr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A982E40E-C9A2-3112-0FB3-FE4EA10CE564}"/>
                </a:ext>
              </a:extLst>
            </p:cNvPr>
            <p:cNvSpPr/>
            <p:nvPr/>
          </p:nvSpPr>
          <p:spPr>
            <a:xfrm>
              <a:off x="9952050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53" name="TextBox 1152">
              <a:extLst>
                <a:ext uri="{FF2B5EF4-FFF2-40B4-BE49-F238E27FC236}">
                  <a16:creationId xmlns:a16="http://schemas.microsoft.com/office/drawing/2014/main" id="{A77EF29C-BD2E-6E64-7D37-03C6AFDA128E}"/>
                </a:ext>
              </a:extLst>
            </p:cNvPr>
            <p:cNvSpPr txBox="1"/>
            <p:nvPr/>
          </p:nvSpPr>
          <p:spPr>
            <a:xfrm>
              <a:off x="9952050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marR="0" lvl="0" indent="0" algn="ctr" defTabSz="6667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Transferring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the</a:t>
              </a: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</a:t>
              </a: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coordinators</a:t>
              </a:r>
            </a:p>
          </p:txBody>
        </p:sp>
      </p:grp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DD2DF896-B56C-6118-87C7-CD7D89B0152E}"/>
              </a:ext>
            </a:extLst>
          </p:cNvPr>
          <p:cNvCxnSpPr>
            <a:cxnSpLocks/>
          </p:cNvCxnSpPr>
          <p:nvPr/>
        </p:nvCxnSpPr>
        <p:spPr>
          <a:xfrm>
            <a:off x="840414" y="1752600"/>
            <a:ext cx="9522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F6B0EFCD-5726-8A8F-18AE-EDED2FAF82ED}"/>
              </a:ext>
            </a:extLst>
          </p:cNvPr>
          <p:cNvCxnSpPr>
            <a:endCxn id="1099" idx="0"/>
          </p:cNvCxnSpPr>
          <p:nvPr/>
        </p:nvCxnSpPr>
        <p:spPr>
          <a:xfrm>
            <a:off x="840414" y="1752600"/>
            <a:ext cx="1" cy="14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B27537CF-7725-C876-BC03-6FE0FC05B5C6}"/>
              </a:ext>
            </a:extLst>
          </p:cNvPr>
          <p:cNvCxnSpPr>
            <a:endCxn id="1114" idx="0"/>
          </p:cNvCxnSpPr>
          <p:nvPr/>
        </p:nvCxnSpPr>
        <p:spPr>
          <a:xfrm>
            <a:off x="3185313" y="1752600"/>
            <a:ext cx="1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22902530-F247-336E-8F33-6920412E2AC6}"/>
              </a:ext>
            </a:extLst>
          </p:cNvPr>
          <p:cNvCxnSpPr>
            <a:cxnSpLocks/>
            <a:endCxn id="1126" idx="0"/>
          </p:cNvCxnSpPr>
          <p:nvPr/>
        </p:nvCxnSpPr>
        <p:spPr>
          <a:xfrm>
            <a:off x="5763066" y="1752600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D0C80AC9-BBE1-D96C-A279-916D1B943ACF}"/>
              </a:ext>
            </a:extLst>
          </p:cNvPr>
          <p:cNvCxnSpPr>
            <a:cxnSpLocks/>
          </p:cNvCxnSpPr>
          <p:nvPr/>
        </p:nvCxnSpPr>
        <p:spPr>
          <a:xfrm>
            <a:off x="8153400" y="1752600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05E70D5C-CAB6-CC72-BAEB-94CC0874A3A2}"/>
              </a:ext>
            </a:extLst>
          </p:cNvPr>
          <p:cNvCxnSpPr>
            <a:cxnSpLocks/>
          </p:cNvCxnSpPr>
          <p:nvPr/>
        </p:nvCxnSpPr>
        <p:spPr>
          <a:xfrm>
            <a:off x="10363200" y="1752600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27C8342-87F9-87F9-1661-8220D2C953CB}"/>
              </a:ext>
            </a:extLst>
          </p:cNvPr>
          <p:cNvGrpSpPr/>
          <p:nvPr/>
        </p:nvGrpSpPr>
        <p:grpSpPr>
          <a:xfrm>
            <a:off x="7881227" y="3525122"/>
            <a:ext cx="1706549" cy="573714"/>
            <a:chOff x="7614528" y="2473283"/>
            <a:chExt cx="1706549" cy="573714"/>
          </a:xfrm>
          <a:solidFill>
            <a:srgbClr val="C5E0B4"/>
          </a:solidFill>
        </p:grpSpPr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CDD79981-89C3-6A0C-9763-128D5B97B2BE}"/>
                </a:ext>
              </a:extLst>
            </p:cNvPr>
            <p:cNvSpPr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2F309C95-03A1-DA47-C4B0-262D00D07D9D}"/>
                </a:ext>
              </a:extLst>
            </p:cNvPr>
            <p:cNvSpPr txBox="1"/>
            <p:nvPr/>
          </p:nvSpPr>
          <p:spPr>
            <a:xfrm>
              <a:off x="7614528" y="2473283"/>
              <a:ext cx="1706549" cy="57371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Evaluating</a:t>
              </a:r>
              <a:r>
                <a:rPr lang="en-US" sz="1500" b="1">
                  <a:solidFill>
                    <a:sysClr val="windowText" lastClr="000000"/>
                  </a:solidFill>
                  <a:latin typeface="Arial" panose="020B0604020202020204"/>
                </a:rPr>
                <a:t> </a:t>
              </a: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the</a:t>
              </a:r>
              <a:r>
                <a:rPr lang="en-US" sz="1500" b="1">
                  <a:solidFill>
                    <a:sysClr val="windowText" lastClr="000000"/>
                  </a:solidFill>
                  <a:latin typeface="Arial" panose="020B0604020202020204"/>
                </a:rPr>
                <a:t> </a:t>
              </a:r>
              <a:r>
                <a:rPr lang="en-US" sz="1500">
                  <a:solidFill>
                    <a:sysClr val="windowText" lastClr="000000"/>
                  </a:solidFill>
                  <a:latin typeface="Arial" panose="020B0604020202020204"/>
                </a:rPr>
                <a:t>performance</a:t>
              </a:r>
            </a:p>
          </p:txBody>
        </p:sp>
      </p:grpSp>
      <p:cxnSp>
        <p:nvCxnSpPr>
          <p:cNvPr id="1163" name="Straight Connector 1162">
            <a:extLst>
              <a:ext uri="{FF2B5EF4-FFF2-40B4-BE49-F238E27FC236}">
                <a16:creationId xmlns:a16="http://schemas.microsoft.com/office/drawing/2014/main" id="{72868E66-1D41-918F-E34E-509197C54CB5}"/>
              </a:ext>
            </a:extLst>
          </p:cNvPr>
          <p:cNvCxnSpPr>
            <a:cxnSpLocks/>
          </p:cNvCxnSpPr>
          <p:nvPr/>
        </p:nvCxnSpPr>
        <p:spPr>
          <a:xfrm>
            <a:off x="7709114" y="3826949"/>
            <a:ext cx="0" cy="8291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4" name="Straight Connector 1163">
            <a:extLst>
              <a:ext uri="{FF2B5EF4-FFF2-40B4-BE49-F238E27FC236}">
                <a16:creationId xmlns:a16="http://schemas.microsoft.com/office/drawing/2014/main" id="{A9AF5F36-3E8B-590B-86DB-6BFDAD656A66}"/>
              </a:ext>
            </a:extLst>
          </p:cNvPr>
          <p:cNvCxnSpPr>
            <a:stCxn id="1144" idx="1"/>
          </p:cNvCxnSpPr>
          <p:nvPr/>
        </p:nvCxnSpPr>
        <p:spPr>
          <a:xfrm flipH="1">
            <a:off x="7709114" y="4656059"/>
            <a:ext cx="1467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5" name="Straight Connector 1164">
            <a:extLst>
              <a:ext uri="{FF2B5EF4-FFF2-40B4-BE49-F238E27FC236}">
                <a16:creationId xmlns:a16="http://schemas.microsoft.com/office/drawing/2014/main" id="{C8D8A7BC-8E10-FB02-0A28-492DD390AAD0}"/>
              </a:ext>
            </a:extLst>
          </p:cNvPr>
          <p:cNvCxnSpPr>
            <a:cxnSpLocks/>
          </p:cNvCxnSpPr>
          <p:nvPr/>
        </p:nvCxnSpPr>
        <p:spPr>
          <a:xfrm>
            <a:off x="5763065" y="1589697"/>
            <a:ext cx="1" cy="162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2C4399-3901-7698-B5A4-30388E0DF639}"/>
              </a:ext>
            </a:extLst>
          </p:cNvPr>
          <p:cNvGrpSpPr/>
          <p:nvPr/>
        </p:nvGrpSpPr>
        <p:grpSpPr>
          <a:xfrm>
            <a:off x="4605005" y="1034336"/>
            <a:ext cx="2696515" cy="541994"/>
            <a:chOff x="4410170" y="76737"/>
            <a:chExt cx="2252818" cy="5737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4F5ADD-9EE2-68FA-4724-8F7333B83B6E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71E4FF-7C38-73F1-61E8-4C0EA1330EB8}"/>
                </a:ext>
              </a:extLst>
            </p:cNvPr>
            <p:cNvSpPr txBox="1"/>
            <p:nvPr/>
          </p:nvSpPr>
          <p:spPr>
            <a:xfrm>
              <a:off x="4410170" y="76737"/>
              <a:ext cx="22528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/>
              <a:r>
                <a:rPr lang="en-US" sz="1600" b="1">
                  <a:solidFill>
                    <a:schemeClr val="bg1"/>
                  </a:solidFill>
                </a:rPr>
                <a:t>    Tea Stem Identification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09847CC-D42E-0A02-BEDA-05B518AE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26EE72-5DF9-8C7F-C463-66CBC173B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7E776-C6D1-D278-1AB6-D5F4AE60E39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0A7EC189-F933-03EB-AF7C-B7C6D2D87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3A94E01-D7EF-A8EF-980B-DAD335743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340973"/>
              </p:ext>
            </p:extLst>
          </p:nvPr>
        </p:nvGraphicFramePr>
        <p:xfrm>
          <a:off x="279400" y="1193800"/>
          <a:ext cx="11785600" cy="560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BA75CCA-7937-0087-181F-794C42FB3DE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@PP2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F85034-54DA-D355-C721-315CCCF02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7E6925-EE13-04D7-0EE9-FD1B00F312F1}"/>
              </a:ext>
            </a:extLst>
          </p:cNvPr>
          <p:cNvSpPr/>
          <p:nvPr/>
        </p:nvSpPr>
        <p:spPr>
          <a:xfrm>
            <a:off x="3951743" y="6030218"/>
            <a:ext cx="249382" cy="250603"/>
          </a:xfrm>
          <a:prstGeom prst="rect">
            <a:avLst/>
          </a:prstGeom>
          <a:solidFill>
            <a:srgbClr val="30DA30">
              <a:alpha val="73000"/>
            </a:srgbClr>
          </a:solidFill>
          <a:ln w="12700" cap="flat" cmpd="sng" algn="ctr">
            <a:solidFill>
              <a:srgbClr val="30DA30"/>
            </a:solidFill>
            <a:prstDash val="solid"/>
            <a:miter lim="800000"/>
          </a:ln>
          <a:effectLst/>
        </p:spPr>
        <p:txBody>
          <a:bodyPr spcFirstLastPara="0" vert="horz" wrap="square" lIns="30480" tIns="20320" rIns="30480" bIns="20320" numCol="1" spcCol="1270" anchor="ctr" anchorCtr="0">
            <a:noAutofit/>
          </a:bodyPr>
          <a:lstStyle/>
          <a:p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0A0F3-160C-C4BE-24B8-67EF83FF8748}"/>
              </a:ext>
            </a:extLst>
          </p:cNvPr>
          <p:cNvSpPr/>
          <p:nvPr/>
        </p:nvSpPr>
        <p:spPr>
          <a:xfrm>
            <a:off x="6525597" y="60302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DF78C-4AFE-4B20-33D5-906962D71AE0}"/>
              </a:ext>
            </a:extLst>
          </p:cNvPr>
          <p:cNvSpPr txBox="1"/>
          <p:nvPr/>
        </p:nvSpPr>
        <p:spPr>
          <a:xfrm>
            <a:off x="4251687" y="59708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4CBFA-4AE2-CDB9-51BC-802A176EECAC}"/>
              </a:ext>
            </a:extLst>
          </p:cNvPr>
          <p:cNvSpPr txBox="1"/>
          <p:nvPr/>
        </p:nvSpPr>
        <p:spPr>
          <a:xfrm>
            <a:off x="6853275" y="59750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937E96-2861-051F-2927-6FEDEEC264BD}"/>
              </a:ext>
            </a:extLst>
          </p:cNvPr>
          <p:cNvGrpSpPr/>
          <p:nvPr/>
        </p:nvGrpSpPr>
        <p:grpSpPr>
          <a:xfrm>
            <a:off x="4801560" y="851844"/>
            <a:ext cx="2696515" cy="541994"/>
            <a:chOff x="4410170" y="76737"/>
            <a:chExt cx="2252818" cy="57371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51897-20B5-8FA6-DAED-9AC9ACBB0C29}"/>
                </a:ext>
              </a:extLst>
            </p:cNvPr>
            <p:cNvSpPr/>
            <p:nvPr/>
          </p:nvSpPr>
          <p:spPr>
            <a:xfrm>
              <a:off x="4410170" y="76737"/>
              <a:ext cx="1973418" cy="573714"/>
            </a:xfrm>
            <a:prstGeom prst="rect">
              <a:avLst/>
            </a:prstGeom>
            <a:solidFill>
              <a:srgbClr val="000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AC9844-F976-C56B-68EB-1BC67DBEDB71}"/>
                </a:ext>
              </a:extLst>
            </p:cNvPr>
            <p:cNvSpPr txBox="1"/>
            <p:nvPr/>
          </p:nvSpPr>
          <p:spPr>
            <a:xfrm>
              <a:off x="4410170" y="76737"/>
              <a:ext cx="2252818" cy="5737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lvl="0"/>
              <a:r>
                <a:rPr lang="en-US" sz="1600" b="1">
                  <a:solidFill>
                    <a:schemeClr val="bg1"/>
                  </a:solidFill>
                </a:rPr>
                <a:t>    Tea Stem Identification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A54186-EE72-44FF-1B5D-9E0C5BA907F3}"/>
              </a:ext>
            </a:extLst>
          </p:cNvPr>
          <p:cNvCxnSpPr>
            <a:cxnSpLocks/>
          </p:cNvCxnSpPr>
          <p:nvPr/>
        </p:nvCxnSpPr>
        <p:spPr>
          <a:xfrm flipV="1">
            <a:off x="865619" y="1578936"/>
            <a:ext cx="10199061" cy="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78A98B-6BDA-E2DC-DE48-ED4906078708}"/>
              </a:ext>
            </a:extLst>
          </p:cNvPr>
          <p:cNvCxnSpPr>
            <a:cxnSpLocks/>
          </p:cNvCxnSpPr>
          <p:nvPr/>
        </p:nvCxnSpPr>
        <p:spPr>
          <a:xfrm>
            <a:off x="865619" y="1588461"/>
            <a:ext cx="1" cy="146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5546B2-C2C0-71AE-FA32-57A07DE5C4D7}"/>
              </a:ext>
            </a:extLst>
          </p:cNvPr>
          <p:cNvCxnSpPr/>
          <p:nvPr/>
        </p:nvCxnSpPr>
        <p:spPr>
          <a:xfrm>
            <a:off x="2943818" y="1588461"/>
            <a:ext cx="1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98541A-B3CC-6946-2AC7-2B662AFAF1BA}"/>
              </a:ext>
            </a:extLst>
          </p:cNvPr>
          <p:cNvCxnSpPr>
            <a:cxnSpLocks/>
          </p:cNvCxnSpPr>
          <p:nvPr/>
        </p:nvCxnSpPr>
        <p:spPr>
          <a:xfrm>
            <a:off x="4978646" y="1588461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54CC32-2AE3-4A66-BAAE-169D2D5C9515}"/>
              </a:ext>
            </a:extLst>
          </p:cNvPr>
          <p:cNvCxnSpPr>
            <a:cxnSpLocks/>
          </p:cNvCxnSpPr>
          <p:nvPr/>
        </p:nvCxnSpPr>
        <p:spPr>
          <a:xfrm>
            <a:off x="8921555" y="1588461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8AC6F2-0EE4-2B0C-5192-C0D94FC1BD33}"/>
              </a:ext>
            </a:extLst>
          </p:cNvPr>
          <p:cNvCxnSpPr>
            <a:cxnSpLocks/>
          </p:cNvCxnSpPr>
          <p:nvPr/>
        </p:nvCxnSpPr>
        <p:spPr>
          <a:xfrm>
            <a:off x="11064680" y="1588461"/>
            <a:ext cx="0" cy="158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23692A-6AB1-9EA2-3768-D4D612156C25}"/>
              </a:ext>
            </a:extLst>
          </p:cNvPr>
          <p:cNvCxnSpPr>
            <a:cxnSpLocks/>
          </p:cNvCxnSpPr>
          <p:nvPr/>
        </p:nvCxnSpPr>
        <p:spPr>
          <a:xfrm>
            <a:off x="5731121" y="1417011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EDCFBD-86FD-2348-1BBD-3ABBCFCDBB69}"/>
              </a:ext>
            </a:extLst>
          </p:cNvPr>
          <p:cNvCxnSpPr>
            <a:cxnSpLocks/>
          </p:cNvCxnSpPr>
          <p:nvPr/>
        </p:nvCxnSpPr>
        <p:spPr>
          <a:xfrm>
            <a:off x="6912221" y="1578936"/>
            <a:ext cx="0" cy="1725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33643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"/>
            <a:ext cx="121920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8A5274-BEBF-BE69-B911-176F29AB708B}"/>
              </a:ext>
            </a:extLst>
          </p:cNvPr>
          <p:cNvCxnSpPr>
            <a:cxnSpLocks/>
          </p:cNvCxnSpPr>
          <p:nvPr/>
        </p:nvCxnSpPr>
        <p:spPr>
          <a:xfrm flipV="1">
            <a:off x="3010486" y="3659233"/>
            <a:ext cx="122132" cy="1518374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CA9270-DB56-99D5-91F7-EB6A82E609C8}"/>
              </a:ext>
            </a:extLst>
          </p:cNvPr>
          <p:cNvCxnSpPr>
            <a:cxnSpLocks/>
          </p:cNvCxnSpPr>
          <p:nvPr/>
        </p:nvCxnSpPr>
        <p:spPr>
          <a:xfrm>
            <a:off x="2908427" y="1945712"/>
            <a:ext cx="224191" cy="171352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86F8B9-3288-429C-9AAC-616BC3192F13}"/>
              </a:ext>
            </a:extLst>
          </p:cNvPr>
          <p:cNvGrpSpPr/>
          <p:nvPr/>
        </p:nvGrpSpPr>
        <p:grpSpPr>
          <a:xfrm>
            <a:off x="576241" y="1210778"/>
            <a:ext cx="4575534" cy="4819360"/>
            <a:chOff x="576241" y="1210778"/>
            <a:chExt cx="4575534" cy="481936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4B58E28-02C2-5CB2-F9D6-E248C40DDC44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>
              <a:off x="1540863" y="3116414"/>
              <a:ext cx="1591755" cy="542819"/>
            </a:xfrm>
            <a:prstGeom prst="line">
              <a:avLst/>
            </a:prstGeom>
            <a:ln w="38100">
              <a:solidFill>
                <a:srgbClr val="548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F02594D-F6FD-C210-8DF9-48C592EA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115" y="1368554"/>
              <a:ext cx="1035687" cy="610812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5B510EA-E11D-F63C-40A1-A054BA16E89B}"/>
                </a:ext>
              </a:extLst>
            </p:cNvPr>
            <p:cNvGrpSpPr/>
            <p:nvPr/>
          </p:nvGrpSpPr>
          <p:grpSpPr>
            <a:xfrm>
              <a:off x="619414" y="1210778"/>
              <a:ext cx="4532361" cy="4819360"/>
              <a:chOff x="530917" y="963071"/>
              <a:chExt cx="4532361" cy="481936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F2548C8-3014-BCE2-2C6B-6D79065B88A0}"/>
                  </a:ext>
                </a:extLst>
              </p:cNvPr>
              <p:cNvGrpSpPr/>
              <p:nvPr/>
            </p:nvGrpSpPr>
            <p:grpSpPr>
              <a:xfrm>
                <a:off x="530917" y="963071"/>
                <a:ext cx="4532361" cy="4819360"/>
                <a:chOff x="757090" y="1232603"/>
                <a:chExt cx="4532361" cy="4819360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E296EE6-0A62-FE89-E0CF-8182AF75A898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 flipV="1">
                  <a:off x="2056546" y="3681058"/>
                  <a:ext cx="1213748" cy="1589035"/>
                </a:xfrm>
                <a:prstGeom prst="line">
                  <a:avLst/>
                </a:prstGeom>
                <a:ln w="38100">
                  <a:solidFill>
                    <a:srgbClr val="20386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172073B-3B29-4104-0C75-6E7F0B9274E2}"/>
                    </a:ext>
                  </a:extLst>
                </p:cNvPr>
                <p:cNvSpPr/>
                <p:nvPr/>
              </p:nvSpPr>
              <p:spPr>
                <a:xfrm>
                  <a:off x="797291" y="1232603"/>
                  <a:ext cx="991686" cy="999519"/>
                </a:xfrm>
                <a:prstGeom prst="ellipse">
                  <a:avLst/>
                </a:pr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A76589C-8954-F6C3-CC01-E5D52B943811}"/>
                    </a:ext>
                  </a:extLst>
                </p:cNvPr>
                <p:cNvSpPr/>
                <p:nvPr/>
              </p:nvSpPr>
              <p:spPr>
                <a:xfrm>
                  <a:off x="757090" y="3845475"/>
                  <a:ext cx="967616" cy="1014518"/>
                </a:xfrm>
                <a:prstGeom prst="ellipse">
                  <a:avLst/>
                </a:pr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9C71DC4-918A-E99D-F593-27BCCF6747C1}"/>
                    </a:ext>
                  </a:extLst>
                </p:cNvPr>
                <p:cNvSpPr/>
                <p:nvPr/>
              </p:nvSpPr>
              <p:spPr>
                <a:xfrm>
                  <a:off x="1106909" y="5086934"/>
                  <a:ext cx="1021804" cy="965029"/>
                </a:xfrm>
                <a:prstGeom prst="ellipse">
                  <a:avLst/>
                </a:prstGeom>
                <a:noFill/>
                <a:ln w="762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7BBE94B-2E4B-D1AE-BFF3-917E27B2F851}"/>
                    </a:ext>
                  </a:extLst>
                </p:cNvPr>
                <p:cNvCxnSpPr>
                  <a:cxnSpLocks/>
                  <a:stCxn id="55" idx="6"/>
                </p:cNvCxnSpPr>
                <p:nvPr/>
              </p:nvCxnSpPr>
              <p:spPr>
                <a:xfrm>
                  <a:off x="1788977" y="1732363"/>
                  <a:ext cx="1478679" cy="187992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7E598D23-2696-39D9-3C8C-70C526FD29AD}"/>
                    </a:ext>
                  </a:extLst>
                </p:cNvPr>
                <p:cNvCxnSpPr>
                  <a:cxnSpLocks/>
                  <a:stCxn id="49" idx="6"/>
                  <a:endCxn id="53" idx="2"/>
                </p:cNvCxnSpPr>
                <p:nvPr/>
              </p:nvCxnSpPr>
              <p:spPr>
                <a:xfrm flipV="1">
                  <a:off x="1724706" y="3681058"/>
                  <a:ext cx="1545588" cy="671676"/>
                </a:xfrm>
                <a:prstGeom prst="line">
                  <a:avLst/>
                </a:prstGeom>
                <a:ln w="38100">
                  <a:solidFill>
                    <a:srgbClr val="2E75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6E38AE2-18DA-7705-BA0F-7DFEC1ADED80}"/>
                    </a:ext>
                  </a:extLst>
                </p:cNvPr>
                <p:cNvSpPr/>
                <p:nvPr/>
              </p:nvSpPr>
              <p:spPr>
                <a:xfrm>
                  <a:off x="3270294" y="2782255"/>
                  <a:ext cx="2019157" cy="1797606"/>
                </a:xfrm>
                <a:prstGeom prst="ellipse">
                  <a:avLst/>
                </a:prstGeom>
                <a:noFill/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9B27556B-7D93-7229-90AD-DDD7E464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064" y="3895146"/>
                <a:ext cx="683323" cy="368957"/>
              </a:xfrm>
              <a:prstGeom prst="rect">
                <a:avLst/>
              </a:prstGeom>
            </p:spPr>
          </p:pic>
        </p:grpSp>
        <p:pic>
          <p:nvPicPr>
            <p:cNvPr id="56" name="Picture 55" descr="Logo&#10;&#10;Description automatically generated">
              <a:extLst>
                <a:ext uri="{FF2B5EF4-FFF2-40B4-BE49-F238E27FC236}">
                  <a16:creationId xmlns:a16="http://schemas.microsoft.com/office/drawing/2014/main" id="{71853F96-3094-D303-BEF5-5C404548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458" y="2894248"/>
              <a:ext cx="1371600" cy="1342913"/>
            </a:xfrm>
            <a:prstGeom prst="rect">
              <a:avLst/>
            </a:prstGeom>
          </p:spPr>
        </p:pic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C412DCA-DD7A-2D9B-424A-55F28EB276F2}"/>
                </a:ext>
              </a:extLst>
            </p:cNvPr>
            <p:cNvSpPr/>
            <p:nvPr/>
          </p:nvSpPr>
          <p:spPr>
            <a:xfrm>
              <a:off x="576241" y="2466116"/>
              <a:ext cx="967616" cy="1014518"/>
            </a:xfrm>
            <a:prstGeom prst="ellipse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CDEB548-129C-E31A-DB7B-338CD5B82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701" y="2760430"/>
              <a:ext cx="522696" cy="450262"/>
            </a:xfrm>
            <a:prstGeom prst="rect">
              <a:avLst/>
            </a:prstGeom>
          </p:spPr>
        </p:pic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41AEB-6BFB-81CC-2E94-A09C66519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6396126"/>
              </p:ext>
            </p:extLst>
          </p:nvPr>
        </p:nvGraphicFramePr>
        <p:xfrm>
          <a:off x="6435948" y="1231363"/>
          <a:ext cx="5045272" cy="4613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14856E14-BBBD-FD64-174D-6485E0B4F1AC}"/>
              </a:ext>
            </a:extLst>
          </p:cNvPr>
          <p:cNvSpPr/>
          <p:nvPr/>
        </p:nvSpPr>
        <p:spPr>
          <a:xfrm>
            <a:off x="2429105" y="5186198"/>
            <a:ext cx="1021804" cy="965029"/>
          </a:xfrm>
          <a:prstGeom prst="ellipse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66EE66-6F19-353C-7CF4-F49072CBE087}"/>
              </a:ext>
            </a:extLst>
          </p:cNvPr>
          <p:cNvSpPr/>
          <p:nvPr/>
        </p:nvSpPr>
        <p:spPr>
          <a:xfrm>
            <a:off x="2251905" y="983651"/>
            <a:ext cx="991686" cy="99951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AC6FC9-0AA5-3629-B6F2-6A9F737314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932" y="1238757"/>
            <a:ext cx="1007631" cy="507794"/>
          </a:xfrm>
          <a:prstGeom prst="rect">
            <a:avLst/>
          </a:prstGeom>
        </p:spPr>
      </p:pic>
      <p:pic>
        <p:nvPicPr>
          <p:cNvPr id="20" name="Picture 19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CBD62B35-3920-78A2-7FF7-CFE1CDC627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80" y="5408298"/>
            <a:ext cx="849895" cy="294452"/>
          </a:xfrm>
          <a:prstGeom prst="rect">
            <a:avLst/>
          </a:prstGeom>
        </p:spPr>
      </p:pic>
      <p:pic>
        <p:nvPicPr>
          <p:cNvPr id="22" name="Picture 21" descr="A picture containing circle, graphics, amber, cartoon&#10;&#10;Description automatically generated">
            <a:extLst>
              <a:ext uri="{FF2B5EF4-FFF2-40B4-BE49-F238E27FC236}">
                <a16:creationId xmlns:a16="http://schemas.microsoft.com/office/drawing/2014/main" id="{1A8254EC-7AFC-E1BA-F82E-819CBE5D6F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69" y="5332873"/>
            <a:ext cx="1091475" cy="6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9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3266235-FDA0-F012-7141-AF2C6663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38513-D6CF-99AF-87B5-07368A0E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41943"/>
            <a:ext cx="7574280" cy="373380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B5CD7-E9AC-5C8B-3E93-A87BBD9E8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57B026-D014-0CBF-CC21-F6CC6F466D11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TMP-23-044</a:t>
            </a:r>
          </a:p>
        </p:txBody>
      </p:sp>
      <p:sp>
        <p:nvSpPr>
          <p:cNvPr id="3" name="AutoShape 2" descr="Pile of earth. Brown mound. Land and soil for farming. Flat cartoon  isolated on white 10919598 Vector Art at Vecteezy">
            <a:extLst>
              <a:ext uri="{FF2B5EF4-FFF2-40B4-BE49-F238E27FC236}">
                <a16:creationId xmlns:a16="http://schemas.microsoft.com/office/drawing/2014/main" id="{B8F64ED6-2E13-0811-79C5-828E0F3A80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07B4777-DF98-8442-C05B-ECC74BF0E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85017"/>
              </p:ext>
            </p:extLst>
          </p:nvPr>
        </p:nvGraphicFramePr>
        <p:xfrm>
          <a:off x="647114" y="942558"/>
          <a:ext cx="11211951" cy="5106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9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6B20D70-039C-5F79-03B1-F69E5E12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47B2B-2424-999B-D0BD-E3C3105F9143}"/>
              </a:ext>
            </a:extLst>
          </p:cNvPr>
          <p:cNvSpPr txBox="1"/>
          <p:nvPr/>
        </p:nvSpPr>
        <p:spPr>
          <a:xfrm>
            <a:off x="2393283" y="-14068"/>
            <a:ext cx="72174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Robot Operating System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FDE383-5EE1-C7A3-2AFC-5178C1CE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76191"/>
              </p:ext>
            </p:extLst>
          </p:nvPr>
        </p:nvGraphicFramePr>
        <p:xfrm>
          <a:off x="240368" y="1165121"/>
          <a:ext cx="11711263" cy="360362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98482">
                  <a:extLst>
                    <a:ext uri="{9D8B030D-6E8A-4147-A177-3AD203B41FA5}">
                      <a16:colId xmlns:a16="http://schemas.microsoft.com/office/drawing/2014/main" val="2815685846"/>
                    </a:ext>
                  </a:extLst>
                </a:gridCol>
                <a:gridCol w="5712781">
                  <a:extLst>
                    <a:ext uri="{9D8B030D-6E8A-4147-A177-3AD203B41FA5}">
                      <a16:colId xmlns:a16="http://schemas.microsoft.com/office/drawing/2014/main" val="954387190"/>
                    </a:ext>
                  </a:extLst>
                </a:gridCol>
              </a:tblGrid>
              <a:tr h="370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Why we use ROS?</a:t>
                      </a: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Without ROS</a:t>
                      </a:r>
                      <a:endParaRPr lang="en-US" sz="15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25268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algn="l"/>
                      <a:r>
                        <a:rPr lang="en-US" sz="1600" b="1"/>
                        <a:t>Cooperate the components with low coupling and reduce the dependencies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have the possibilities to communicate the components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4694689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Can create the components separate. Each component is called as a node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Difficult to update the components since it has no proper convention to cooperate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8220749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nodes are communicating with ROS topics to send and receive data among the components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In programming, called it as low coupling high cohesion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5132905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r>
                        <a:rPr lang="en-US" sz="1600" b="1"/>
                        <a:t>Nodes are performing as publisher and subscriber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reduce the dependency level of the components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050130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r>
                        <a:rPr lang="en-US" sz="1600" b="1"/>
                        <a:t>similar to the process of MQTT protocol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394157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19EE03D-D34B-7C2F-A25E-46E2486EE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2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7C78D-FE1B-835C-ABEB-9E4696029690}"/>
              </a:ext>
            </a:extLst>
          </p:cNvPr>
          <p:cNvSpPr txBox="1">
            <a:spLocks/>
          </p:cNvSpPr>
          <p:nvPr/>
        </p:nvSpPr>
        <p:spPr>
          <a:xfrm>
            <a:off x="573546" y="877826"/>
            <a:ext cx="6770077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002060"/>
                </a:solidFill>
              </a:rPr>
              <a:t>Image</a:t>
            </a:r>
            <a:r>
              <a:rPr lang="en-US" sz="3800">
                <a:solidFill>
                  <a:srgbClr val="000060"/>
                </a:solidFill>
              </a:rPr>
              <a:t> </a:t>
            </a:r>
            <a:r>
              <a:rPr lang="en-US" sz="3600">
                <a:solidFill>
                  <a:srgbClr val="002060"/>
                </a:solidFill>
              </a:rPr>
              <a:t>Processing Approach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6C0525-7ACB-8587-F8A6-1F598128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52" y="11064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76A3B-33A8-8A13-604A-B18E7072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31" y="2015547"/>
            <a:ext cx="2809875" cy="2809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70D1BF-FBE7-0141-2959-DB0F21628F20}"/>
              </a:ext>
            </a:extLst>
          </p:cNvPr>
          <p:cNvSpPr txBox="1"/>
          <p:nvPr/>
        </p:nvSpPr>
        <p:spPr>
          <a:xfrm>
            <a:off x="2830410" y="4957545"/>
            <a:ext cx="311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	(a)</a:t>
            </a:r>
          </a:p>
          <a:p>
            <a:r>
              <a:rPr lang="en-US" sz="2000"/>
              <a:t>   Accurate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954DB-0847-A6D9-CC68-2C2FF35B6228}"/>
              </a:ext>
            </a:extLst>
          </p:cNvPr>
          <p:cNvSpPr txBox="1"/>
          <p:nvPr/>
        </p:nvSpPr>
        <p:spPr>
          <a:xfrm>
            <a:off x="7188881" y="4944979"/>
            <a:ext cx="3110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	(b)</a:t>
            </a:r>
          </a:p>
          <a:p>
            <a:r>
              <a:rPr lang="en-US" sz="2000"/>
              <a:t>    Inaccurate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FE5226-8F6F-ED8B-AA9D-F817EAFE4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025" y="2015546"/>
            <a:ext cx="2816679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93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Premathilake</a:t>
            </a:r>
            <a:r>
              <a:rPr lang="en-US" sz="1800" b="1">
                <a:solidFill>
                  <a:schemeClr val="tx1"/>
                </a:solidFill>
              </a:rPr>
              <a:t>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579899" y="1027367"/>
            <a:ext cx="8887658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685800" indent="-6858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Drawbacks in Image Processing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A0841-F30E-5A02-BBB2-8FF123624FF8}"/>
              </a:ext>
            </a:extLst>
          </p:cNvPr>
          <p:cNvSpPr txBox="1"/>
          <p:nvPr/>
        </p:nvSpPr>
        <p:spPr>
          <a:xfrm>
            <a:off x="2035916" y="1961671"/>
            <a:ext cx="103171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ü"/>
              <a:defRPr sz="2600"/>
            </a:lvl1pPr>
          </a:lstStyle>
          <a:p>
            <a:r>
              <a:rPr lang="en-US"/>
              <a:t>MobileNetV2 resulted a lengthy output time. </a:t>
            </a:r>
          </a:p>
          <a:p>
            <a:pPr lvl="1"/>
            <a:r>
              <a:rPr lang="en-US"/>
              <a:t>	</a:t>
            </a:r>
            <a:r>
              <a:rPr lang="en-US" sz="1800"/>
              <a:t> </a:t>
            </a:r>
            <a:r>
              <a:rPr lang="en-US" sz="2600"/>
              <a:t>Around 4-5 seconds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2F1DF-80C7-2675-C86C-E234AF961A72}"/>
              </a:ext>
            </a:extLst>
          </p:cNvPr>
          <p:cNvSpPr txBox="1"/>
          <p:nvPr/>
        </p:nvSpPr>
        <p:spPr>
          <a:xfrm>
            <a:off x="1981207" y="2994792"/>
            <a:ext cx="84288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Wingdings" panose="05000000000000000000" pitchFamily="2" charset="2"/>
              <a:buChar char="ü"/>
              <a:defRPr sz="2600"/>
            </a:lvl1pPr>
          </a:lstStyle>
          <a:p>
            <a:r>
              <a:rPr lang="en-US"/>
              <a:t>Training MobileNetV2 from scratch on custom datasets is a challenge.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EE236B-09BC-EC49-9E3B-DDB5BCA8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52" y="11064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20135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97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Premathilake</a:t>
            </a:r>
            <a:r>
              <a:rPr lang="en-US" sz="1800" b="1">
                <a:solidFill>
                  <a:schemeClr val="tx1"/>
                </a:solidFill>
              </a:rPr>
              <a:t>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0DDDF4-0EA4-6673-9745-025A6DC956BA}"/>
              </a:ext>
            </a:extLst>
          </p:cNvPr>
          <p:cNvSpPr txBox="1">
            <a:spLocks/>
          </p:cNvSpPr>
          <p:nvPr/>
        </p:nvSpPr>
        <p:spPr>
          <a:xfrm>
            <a:off x="636169" y="1036490"/>
            <a:ext cx="7848866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685800" indent="-6858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6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Classic Computer Vision Approach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640695-5528-6DBC-988E-5F139049925D}"/>
              </a:ext>
            </a:extLst>
          </p:cNvPr>
          <p:cNvSpPr txBox="1"/>
          <p:nvPr/>
        </p:nvSpPr>
        <p:spPr>
          <a:xfrm>
            <a:off x="4884429" y="5369621"/>
            <a:ext cx="3110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(a) Accurate Results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DE9EDE3-2B59-B820-E551-C259AF5A414D}"/>
              </a:ext>
            </a:extLst>
          </p:cNvPr>
          <p:cNvSpPr txBox="1">
            <a:spLocks/>
          </p:cNvSpPr>
          <p:nvPr/>
        </p:nvSpPr>
        <p:spPr>
          <a:xfrm>
            <a:off x="251274" y="5265418"/>
            <a:ext cx="7848866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endParaRPr lang="en-US" sz="3600">
              <a:latin typeface="+mn-lt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5AFEFAA-77DE-300C-FECB-FAACD44A0696}"/>
              </a:ext>
            </a:extLst>
          </p:cNvPr>
          <p:cNvSpPr txBox="1">
            <a:spLocks/>
          </p:cNvSpPr>
          <p:nvPr/>
        </p:nvSpPr>
        <p:spPr>
          <a:xfrm>
            <a:off x="1320263" y="1569599"/>
            <a:ext cx="8779104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3C8A9-F94B-DC33-7177-3A06F9A6F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252" y="2164968"/>
            <a:ext cx="3384815" cy="2938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368E4-DBE7-9424-997E-B5A124906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149" y="2148179"/>
            <a:ext cx="3347115" cy="293808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DB0352-AC87-F83C-7327-F4909475A01E}"/>
              </a:ext>
            </a:extLst>
          </p:cNvPr>
          <p:cNvSpPr txBox="1">
            <a:spLocks/>
          </p:cNvSpPr>
          <p:nvPr/>
        </p:nvSpPr>
        <p:spPr>
          <a:xfrm>
            <a:off x="2241252" y="11064"/>
            <a:ext cx="6770077" cy="73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Results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9416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327374"/>
            <a:ext cx="4800600" cy="7352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ACCURATE RESULT</a:t>
            </a:r>
            <a:br>
              <a:rPr lang="en-US" sz="4800">
                <a:solidFill>
                  <a:srgbClr val="FF0000"/>
                </a:solidFill>
                <a:latin typeface="+mj-lt"/>
                <a:ea typeface="+mj-ea"/>
                <a:cs typeface="+mj-cs"/>
              </a:rPr>
            </a:br>
            <a:endParaRPr lang="en-US" sz="450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Premathilake</a:t>
            </a:r>
            <a:r>
              <a:rPr lang="en-US" sz="1800" b="1">
                <a:solidFill>
                  <a:schemeClr val="tx1"/>
                </a:solidFill>
              </a:rPr>
              <a:t>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1481715" y="632115"/>
            <a:ext cx="98005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X-axis = </a:t>
            </a: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Column index</a:t>
            </a: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Y-axis =  Pixel </a:t>
            </a:r>
            <a:r>
              <a:rPr lang="en-US" sz="2800" dirty="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value summation for each vertical column</a:t>
            </a: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33F76-1913-FFBC-5D48-4DE19908A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225" y="2376306"/>
            <a:ext cx="4378816" cy="3419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32FD15-B663-CDFE-2F11-EA68BDEC3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442" y="2506419"/>
            <a:ext cx="3588041" cy="2976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5FAC12-2DF0-2BD3-31AF-9CCB365F939D}"/>
                  </a:ext>
                </a:extLst>
              </p14:cNvPr>
              <p14:cNvContentPartPr/>
              <p14:nvPr/>
            </p14:nvContentPartPr>
            <p14:xfrm>
              <a:off x="1559329" y="275611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5FAC12-2DF0-2BD3-31AF-9CCB365F93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0329" y="27471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3631D4-E783-F01C-7C3E-BA8D9CBE25D5}"/>
                  </a:ext>
                </a:extLst>
              </p14:cNvPr>
              <p14:cNvContentPartPr/>
              <p14:nvPr/>
            </p14:nvContentPartPr>
            <p14:xfrm>
              <a:off x="1478689" y="513643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3631D4-E783-F01C-7C3E-BA8D9CBE25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9689" y="512743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AC3A60-1456-276B-6ADE-DE079DF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63487-F92E-8D92-6BA3-21DD8687678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Premathilake</a:t>
            </a:r>
            <a:r>
              <a:rPr lang="en-US" sz="1800" b="1">
                <a:solidFill>
                  <a:schemeClr val="tx1"/>
                </a:solidFill>
              </a:rPr>
              <a:t>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2E8B3-3C73-7A89-B696-6124763B6117}"/>
              </a:ext>
            </a:extLst>
          </p:cNvPr>
          <p:cNvSpPr txBox="1"/>
          <p:nvPr/>
        </p:nvSpPr>
        <p:spPr>
          <a:xfrm>
            <a:off x="3727113" y="0"/>
            <a:ext cx="4737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INACCURATE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83C7E-4199-CC48-EE42-0A1F420BA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177" y="1697115"/>
            <a:ext cx="4453419" cy="3463770"/>
          </a:xfrm>
          <a:prstGeom prst="rect">
            <a:avLst/>
          </a:prstGeom>
        </p:spPr>
      </p:pic>
      <p:pic>
        <p:nvPicPr>
          <p:cNvPr id="3" name="Picture 2" descr="A close-up of a plant&#10;&#10;Description automatically generated">
            <a:extLst>
              <a:ext uri="{FF2B5EF4-FFF2-40B4-BE49-F238E27FC236}">
                <a16:creationId xmlns:a16="http://schemas.microsoft.com/office/drawing/2014/main" id="{F6998ABD-4633-EE6A-EA4E-32EBAB018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21" y="1828266"/>
            <a:ext cx="3473555" cy="29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3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8B1B668-AAA9-10EE-B6CD-9F8B41FB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768288" y="132949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2B982-5B1C-DB79-5099-F5F1FE3AC24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0C742-04FC-C308-5F42-F254CF41F99F}"/>
              </a:ext>
            </a:extLst>
          </p:cNvPr>
          <p:cNvSpPr txBox="1"/>
          <p:nvPr/>
        </p:nvSpPr>
        <p:spPr>
          <a:xfrm>
            <a:off x="873550" y="851939"/>
            <a:ext cx="1044489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/>
              <a:t>The</a:t>
            </a: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/>
              <a:t>classic computer vision-based method is more suitable for detecting the tea stem for utilizing the liquid fertilization process. </a:t>
            </a:r>
          </a:p>
          <a:p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 resource consumption.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Output is published withing 1 second.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Low-cost method.</a:t>
            </a:r>
          </a:p>
          <a:p>
            <a:pPr lvl="1"/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Further optimizations are made to the algorithm</a:t>
            </a:r>
          </a:p>
          <a:p>
            <a:endParaRPr lang="en-US" sz="260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Color tunning for small plantations.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8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Optimizing the edge detection algorithm.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47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FC12C55-6E62-81C8-A649-6DDA5007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6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F8F3D4-9862-1D47-9CFE-39CD1CD5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33008"/>
            <a:ext cx="4564184" cy="605546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References</a:t>
            </a:r>
            <a:endParaRPr lang="en-US" sz="4500">
              <a:solidFill>
                <a:srgbClr val="000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F9CB1-7346-A433-E098-EE92286E5ACB}"/>
              </a:ext>
            </a:extLst>
          </p:cNvPr>
          <p:cNvSpPr txBox="1"/>
          <p:nvPr/>
        </p:nvSpPr>
        <p:spPr>
          <a:xfrm>
            <a:off x="675249" y="871562"/>
            <a:ext cx="11095836" cy="532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-40640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>
                <a:solidFill>
                  <a:srgbClr val="000000"/>
                </a:solidFill>
              </a:rPr>
              <a:t>[1] “</a:t>
            </a:r>
            <a:r>
              <a:rPr lang="en-US" err="1">
                <a:solidFill>
                  <a:srgbClr val="000000"/>
                </a:solidFill>
              </a:rPr>
              <a:t>Localised</a:t>
            </a:r>
            <a:r>
              <a:rPr lang="en-US">
                <a:solidFill>
                  <a:srgbClr val="000000"/>
                </a:solidFill>
              </a:rPr>
              <a:t> feature comparison between VGG-16 and ResNet-50. Although... | Download Scientific Diagram.” https://www.researchgate.net/figure/Localised-feature-comparison-between-VGG-16-and-ResNet-50-Although-both-models-extracted_fig6_328440990 (accessed May 11, 2023).</a:t>
            </a:r>
          </a:p>
          <a:p>
            <a:pPr marR="0" indent="-406400" algn="just" fontAlgn="base">
              <a:spcBef>
                <a:spcPts val="0"/>
              </a:spcBef>
              <a:spcAft>
                <a:spcPts val="800"/>
              </a:spcAft>
            </a:pPr>
            <a:r>
              <a:rPr lang="en-US">
                <a:solidFill>
                  <a:srgbClr val="000000"/>
                </a:solidFill>
              </a:rPr>
              <a:t>[2] “Accuracy and loss values for the VGG16 and ResNet50 models on the... | Download Scientific Diagram.” https://www.researchgate.net/figure/Accuracy-and-loss-values-for-the-VGG16-and-ResNet50-models-on-the-GAN-augmented-dataset_fig1_352142241 (accessed May 11, 2023).</a:t>
            </a: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[3] L. A. Wells and W. Chung, “Real-Time Computer Vision for Tree Stem Detection and Tracking,”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For. 2023, Vol. 14, Page 267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14, no. 2, p. 267, Jan. 2023,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 10.3390/F14020267.</a:t>
            </a:r>
            <a:r>
              <a:rPr lang="en-US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just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[4] C. W. Bac, J. Hemming, and E. J. Van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Henten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“Stem localization of sweet-pepper plants using the support wire as a visual cue,” </a:t>
            </a:r>
            <a:r>
              <a:rPr lang="en-US" b="0" i="1" u="none" strike="noStrike" err="1">
                <a:solidFill>
                  <a:srgbClr val="000000"/>
                </a:solidFill>
                <a:effectLst/>
              </a:rPr>
              <a:t>Comput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. Electron. Agric.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105, pp. 111–120, Jul. 2014,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 10.1016/J.COMPAG.2014.04.011.</a:t>
            </a:r>
            <a:r>
              <a:rPr lang="en-US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just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[5] R. P. Haff, D. C. Slaughter, and E. S. Jackson, “X-Ray Based Stem Detection in an Automatic Tomato Weeding System,”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Appl. Eng. Agric.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27, no. 5, pp. 803–810, 2011,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 10.13031/2013.39559.</a:t>
            </a:r>
            <a:r>
              <a:rPr lang="en-US" b="0" i="0">
                <a:solidFill>
                  <a:srgbClr val="000000"/>
                </a:solidFill>
                <a:effectLst/>
              </a:rPr>
              <a:t>​</a:t>
            </a:r>
          </a:p>
          <a:p>
            <a:pPr algn="just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just" rtl="0" fontAlgn="base"/>
            <a:r>
              <a:rPr lang="en-US" b="0" i="0" u="none" strike="noStrike">
                <a:solidFill>
                  <a:srgbClr val="000000"/>
                </a:solidFill>
                <a:effectLst/>
              </a:rPr>
              <a:t>[6] W. Wang, C. Li, K. Wang, L. Tang, P. F.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Ndiluau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and Y. Cao, “Sugarcane stem node detection and localization for cutting using deep learning,”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Front. Plant Sci.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, vol. 13, p. 5181, Dec. 2022, </a:t>
            </a:r>
            <a:r>
              <a:rPr lang="en-US" b="0" i="0" u="none" strike="noStrike" err="1">
                <a:solidFill>
                  <a:srgbClr val="000000"/>
                </a:solidFill>
                <a:effectLst/>
              </a:rPr>
              <a:t>doi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 10.3389/FPLS.2022.1089961/BIBTEX.</a:t>
            </a:r>
            <a:endParaRPr lang="en-US" b="0" i="0">
              <a:solidFill>
                <a:srgbClr val="000000"/>
              </a:solidFill>
              <a:effectLst/>
            </a:endParaRPr>
          </a:p>
          <a:p>
            <a:pPr marL="406400" marR="0" indent="-406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3FA5A-9FA4-59E4-33B9-45D90A3AD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98072C-F082-B27F-F62D-8683D78DF2F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IT20265410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Premathilake H.T.M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34233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E23C8D07-7D15-E911-4596-85460D854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2FE2-BC43-3629-F861-270397A4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87" y="2122063"/>
            <a:ext cx="5334000" cy="2613874"/>
          </a:xfrm>
        </p:spPr>
        <p:txBody>
          <a:bodyPr>
            <a:normAutofit/>
          </a:bodyPr>
          <a:lstStyle/>
          <a:p>
            <a:pPr rtl="0"/>
            <a:r>
              <a:rPr lang="en-US" b="1"/>
              <a:t>IT20011970</a:t>
            </a:r>
            <a:br>
              <a:rPr lang="en-US" b="1"/>
            </a:br>
            <a:r>
              <a:rPr lang="en-US" b="1" err="1"/>
              <a:t>Bamunusinghe</a:t>
            </a:r>
            <a:r>
              <a:rPr lang="en-US" b="1"/>
              <a:t> G.P</a:t>
            </a:r>
            <a:br>
              <a:rPr lang="en-US" b="1"/>
            </a:br>
            <a:br>
              <a:rPr lang="en-US"/>
            </a:br>
            <a:r>
              <a:rPr lang="en-US" sz="3600" b="1"/>
              <a:t>Software Engineering</a:t>
            </a:r>
            <a:endParaRPr lang="en-US" sz="3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72FEF-6868-9EC7-D32B-E0387EF4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7A5116-EB84-FD68-47F4-2E346180980C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2C1C0D5-DD18-46F3-7519-799DA90DE4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241184"/>
              </p:ext>
            </p:extLst>
          </p:nvPr>
        </p:nvGraphicFramePr>
        <p:xfrm>
          <a:off x="6449824" y="1352337"/>
          <a:ext cx="4762946" cy="4141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4757157-4C85-D799-454D-E5BA46692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13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B56A518-E814-E537-E354-ABADB3E2B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BE66ED-24D2-C473-39FB-F1C58F85F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C85865-8BF4-7DCF-3D1D-D96EB5F1EEF5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DA4FFF-DD1B-6303-8850-44EDE889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39" y="133008"/>
            <a:ext cx="6211389" cy="605546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  <a:ea typeface="+mn-ea"/>
                <a:cs typeface="+mn-cs"/>
              </a:rPr>
              <a:t>Background &amp; Literature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EE890-0273-0975-0C99-D64699DDCF41}"/>
              </a:ext>
            </a:extLst>
          </p:cNvPr>
          <p:cNvSpPr txBox="1"/>
          <p:nvPr/>
        </p:nvSpPr>
        <p:spPr>
          <a:xfrm>
            <a:off x="686299" y="1195471"/>
            <a:ext cx="10230333" cy="44670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/>
              <a:t>The movement of the robot arm and the liquid nozzles must be precisely controlled to ensure the accuracy and efficiency of the application.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The velocity of the robot affects the movement of the </a:t>
            </a:r>
            <a:r>
              <a:rPr lang="en-GB" sz="2400">
                <a:ea typeface="+mn-lt"/>
                <a:cs typeface="+mn-lt"/>
              </a:rPr>
              <a:t>robotic arm’s </a:t>
            </a:r>
            <a:r>
              <a:rPr lang="en-US" sz="2400">
                <a:ea typeface="+mn-lt"/>
                <a:cs typeface="+mn-lt"/>
              </a:rPr>
              <a:t>movement of the liquid nozzles, and this must be taken into account in the control system.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Stabilizer is a widely used method for fine-tuning the movement of robotic arms[5], including the movement of liquid nozzles in liquid sprayer systems. 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Regulating water pressure is also important to ensure consistent application.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363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D5B244D-1888-CC7A-7B58-603D0BB88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A597D-C6E4-43EE-876D-69EBBB73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0"/>
            <a:ext cx="5140569" cy="814111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Research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E6EED-AC5F-C5DA-6722-5CB8C51FCE52}"/>
              </a:ext>
            </a:extLst>
          </p:cNvPr>
          <p:cNvSpPr txBox="1"/>
          <p:nvPr/>
        </p:nvSpPr>
        <p:spPr>
          <a:xfrm>
            <a:off x="1477108" y="1703163"/>
            <a:ext cx="8706090" cy="14933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3200">
                <a:ea typeface="+mj-ea"/>
                <a:cs typeface="+mj-cs"/>
              </a:rPr>
              <a:t>How to water the plants precisely according to the coordinates with the relative velocity of the robot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83E37-3E51-44CF-D304-139E395AD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7" name="Picture 2" descr="Robot with question mark stock illustration. Illustration of crux -  137794212">
            <a:extLst>
              <a:ext uri="{FF2B5EF4-FFF2-40B4-BE49-F238E27FC236}">
                <a16:creationId xmlns:a16="http://schemas.microsoft.com/office/drawing/2014/main" id="{158183FB-B88F-1E3C-70AE-C6ED76B6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8" y="3908234"/>
            <a:ext cx="2279227" cy="170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CD65D9-BC94-8DD8-9513-0E3D82106624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408845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6B20D70-039C-5F79-03B1-F69E5E12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47B2B-2424-999B-D0BD-E3C3105F9143}"/>
              </a:ext>
            </a:extLst>
          </p:cNvPr>
          <p:cNvSpPr txBox="1"/>
          <p:nvPr/>
        </p:nvSpPr>
        <p:spPr>
          <a:xfrm>
            <a:off x="2393284" y="-14068"/>
            <a:ext cx="48615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Quire Sans" panose="020B0502040400020003" pitchFamily="34" charset="0"/>
              </a:rPr>
              <a:t>Twist Library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FDE383-5EE1-C7A3-2AFC-5178C1CE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873747"/>
              </p:ext>
            </p:extLst>
          </p:nvPr>
        </p:nvGraphicFramePr>
        <p:xfrm>
          <a:off x="240368" y="1031771"/>
          <a:ext cx="11711263" cy="4912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998482">
                  <a:extLst>
                    <a:ext uri="{9D8B030D-6E8A-4147-A177-3AD203B41FA5}">
                      <a16:colId xmlns:a16="http://schemas.microsoft.com/office/drawing/2014/main" val="2815685846"/>
                    </a:ext>
                  </a:extLst>
                </a:gridCol>
                <a:gridCol w="5712781">
                  <a:extLst>
                    <a:ext uri="{9D8B030D-6E8A-4147-A177-3AD203B41FA5}">
                      <a16:colId xmlns:a16="http://schemas.microsoft.com/office/drawing/2014/main" val="954387190"/>
                    </a:ext>
                  </a:extLst>
                </a:gridCol>
              </a:tblGrid>
              <a:tr h="370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Why we use Twist?</a:t>
                      </a: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Without Twist</a:t>
                      </a:r>
                      <a:endParaRPr lang="en-US" sz="15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25268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algn="l"/>
                      <a:r>
                        <a:rPr lang="en-US" sz="1600" b="1"/>
                        <a:t>Capable to provide the linear velocity and the angle to the ROS node</a:t>
                      </a:r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Have the possibilities to provide velocity and the angle by creating a custom python class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4694689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Pass the linear velocities for the x, y, z directions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 arising problems when connecting the nodes because of custom classes.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8220749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Pass the angles for the x, y, z directions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maintaining a convention to communicate among nodes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5132905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b="1"/>
                        <a:t>Robot controller’s data in and out are defined by the Twist library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050130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Can create a separate node with Twist library to provide the linear and angles to the robot controller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3941574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No need to change any coding level of the robot controller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080027"/>
                  </a:ext>
                </a:extLst>
              </a:tr>
              <a:tr h="61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Twist is a convention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950715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19EE03D-D34B-7C2F-A25E-46E2486EE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6BC580-A797-724B-76AA-DAB618B4E06A}"/>
              </a:ext>
            </a:extLst>
          </p:cNvPr>
          <p:cNvSpPr/>
          <p:nvPr/>
        </p:nvSpPr>
        <p:spPr>
          <a:xfrm>
            <a:off x="2393284" y="650694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99359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01220-DD97-6C77-0222-4C76AC113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pic>
        <p:nvPicPr>
          <p:cNvPr id="3" name="Picture 2" descr="A picture containing text">
            <a:extLst>
              <a:ext uri="{FF2B5EF4-FFF2-40B4-BE49-F238E27FC236}">
                <a16:creationId xmlns:a16="http://schemas.microsoft.com/office/drawing/2014/main" id="{A10552CD-F7D7-0847-F2C4-58A3E996C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C45F3E-D0C5-394E-9A0C-A77FED27FCF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TMP-23-044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ACE231-8438-5E7B-1962-DB694010F2D5}"/>
              </a:ext>
            </a:extLst>
          </p:cNvPr>
          <p:cNvSpPr txBox="1">
            <a:spLocks/>
          </p:cNvSpPr>
          <p:nvPr/>
        </p:nvSpPr>
        <p:spPr>
          <a:xfrm>
            <a:off x="2296001" y="75303"/>
            <a:ext cx="6514512" cy="10112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Specific and Sub Objectives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BD988E-D4EC-5A36-37F8-1B3A8EDAE6FA}"/>
              </a:ext>
            </a:extLst>
          </p:cNvPr>
          <p:cNvSpPr txBox="1">
            <a:spLocks/>
          </p:cNvSpPr>
          <p:nvPr/>
        </p:nvSpPr>
        <p:spPr>
          <a:xfrm>
            <a:off x="405619" y="945015"/>
            <a:ext cx="11380762" cy="53291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 Main Objective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0000"/>
                </a:solidFill>
              </a:rPr>
              <a:t>To Develop the liquid nozzles controller of the </a:t>
            </a:r>
            <a:r>
              <a:rPr lang="en-US" err="1">
                <a:solidFill>
                  <a:srgbClr val="000000"/>
                </a:solidFill>
              </a:rPr>
              <a:t>TeaBot</a:t>
            </a:r>
            <a:r>
              <a:rPr lang="en-US">
                <a:solidFill>
                  <a:srgbClr val="000000"/>
                </a:solidFill>
              </a:rPr>
              <a:t> to liquid fertilize the tea plants more efficiently.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r>
              <a:rPr lang="en-US" sz="2400"/>
              <a:t> Sub-Objectives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Times New Roman"/>
              </a:rPr>
              <a:t>Develop the motor controlling for the nozzles with Stabilizer</a:t>
            </a:r>
            <a:r>
              <a:rPr lang="en-US"/>
              <a:t>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rgbClr val="000000"/>
                </a:solidFill>
              </a:rPr>
              <a:t>M</a:t>
            </a:r>
            <a:r>
              <a:rPr lang="en-US" b="0" i="0" u="none" strike="noStrike" baseline="0">
                <a:solidFill>
                  <a:srgbClr val="000000"/>
                </a:solidFill>
              </a:rPr>
              <a:t>ove the liquid nozzles to the exact spot with the </a:t>
            </a:r>
            <a:r>
              <a:rPr lang="en-US">
                <a:solidFill>
                  <a:srgbClr val="000000"/>
                </a:solidFill>
              </a:rPr>
              <a:t>given coordinates by the controller</a:t>
            </a:r>
            <a:r>
              <a:rPr lang="en-US"/>
              <a:t>.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>
                <a:cs typeface="Times New Roman"/>
              </a:rPr>
              <a:t>Develop the nozzle movements with the given coordinates by computer vision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/>
              <a:t>To move the nozzles with the relative velocity of the robot.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/>
              <a:t>To regulate water pressure and, if water blocks occur, have the system turn itself off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76161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639F9E4-9C77-FB19-FEAB-A9CA1A3D5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6A1694-E40C-23D4-AEE4-29A58B527F07}"/>
              </a:ext>
            </a:extLst>
          </p:cNvPr>
          <p:cNvSpPr txBox="1"/>
          <p:nvPr/>
        </p:nvSpPr>
        <p:spPr>
          <a:xfrm>
            <a:off x="2216634" y="0"/>
            <a:ext cx="9907571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>
                <a:solidFill>
                  <a:srgbClr val="000060"/>
                </a:solidFill>
                <a:latin typeface="+mj-lt"/>
                <a:ea typeface="+mj-ea"/>
                <a:cs typeface="+mj-cs"/>
              </a:rPr>
              <a:t>Hardware - Robot Arm</a:t>
            </a:r>
          </a:p>
          <a:p>
            <a:endParaRPr lang="en-US" sz="4500">
              <a:solidFill>
                <a:srgbClr val="000060"/>
              </a:solidFill>
              <a:latin typeface="+mj-lt"/>
              <a:ea typeface="+mj-ea"/>
              <a:cs typeface="+mj-cs"/>
            </a:endParaRP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Arduino Nano –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Servo motors (NG 995) –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Water pump (R385) –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Stabilizer (MPU6050)–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LM785 converter –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Sprinkler –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Motor driver (L298) –1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Cost – Rs. 10,150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3489F-DC8E-C82B-20C1-9CBD8B46A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60FB80-2B00-6658-2A79-D1E06D1BCD1B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IT19973470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Gunawardana</a:t>
            </a:r>
            <a:r>
              <a:rPr lang="en-US" sz="1800" b="1">
                <a:solidFill>
                  <a:schemeClr val="tx1"/>
                </a:solidFill>
              </a:rPr>
              <a:t> I.I.E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</a:t>
            </a:r>
            <a:r>
              <a:rPr lang="en-US" sz="1800" b="0">
                <a:solidFill>
                  <a:schemeClr val="tx1"/>
                </a:solidFill>
              </a:rPr>
              <a:t>23-044</a:t>
            </a:r>
          </a:p>
        </p:txBody>
      </p:sp>
    </p:spTree>
    <p:extLst>
      <p:ext uri="{BB962C8B-B14F-4D97-AF65-F5344CB8AC3E}">
        <p14:creationId xmlns:p14="http://schemas.microsoft.com/office/powerpoint/2010/main" val="36130482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66B7289-4B76-1EFA-7A28-1581F22B6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21914-2039-F2F9-A3FC-1136FC8B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186" y="81964"/>
            <a:ext cx="8775140" cy="590969"/>
          </a:xfrm>
        </p:spPr>
        <p:txBody>
          <a:bodyPr>
            <a:no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System Overview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BC0D1-D6FF-5AC0-C132-978E7B928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68A91F-1F65-C498-B575-E3539F7AB53A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15" name="Picture 14" descr="A computer graphics of a tree and a drawing&#10;&#10;Description automatically generated">
            <a:extLst>
              <a:ext uri="{FF2B5EF4-FFF2-40B4-BE49-F238E27FC236}">
                <a16:creationId xmlns:a16="http://schemas.microsoft.com/office/drawing/2014/main" id="{D9DEE94B-CD42-CE45-B9D1-4A661B7BB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416"/>
            <a:ext cx="12192000" cy="4695168"/>
          </a:xfrm>
          <a:prstGeom prst="rect">
            <a:avLst/>
          </a:prstGeom>
        </p:spPr>
      </p:pic>
      <p:pic>
        <p:nvPicPr>
          <p:cNvPr id="7" name="Picture 6" descr="A diagram of a tree and a diagram of a tree&#10;&#10;Description automatically generated">
            <a:extLst>
              <a:ext uri="{FF2B5EF4-FFF2-40B4-BE49-F238E27FC236}">
                <a16:creationId xmlns:a16="http://schemas.microsoft.com/office/drawing/2014/main" id="{C4BECBDC-52F8-03D7-3867-F17022ABA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248"/>
            <a:ext cx="12192000" cy="46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7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text">
            <a:extLst>
              <a:ext uri="{FF2B5EF4-FFF2-40B4-BE49-F238E27FC236}">
                <a16:creationId xmlns:a16="http://schemas.microsoft.com/office/drawing/2014/main" id="{01DFDDD3-2C7A-693B-F67A-A86183AFB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83199-0290-2BD2-237C-70DB45B4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840" y="18255"/>
            <a:ext cx="6770077" cy="735245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rgbClr val="000060"/>
                </a:solidFill>
              </a:rPr>
              <a:t>Possible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6E88F-0FD1-BAFC-BDF5-BEEC79B21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671272-82C0-5117-2F17-C8ED51F91A3D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62D034-8222-BB91-2E21-7CCA4E2BB93C}"/>
              </a:ext>
            </a:extLst>
          </p:cNvPr>
          <p:cNvSpPr txBox="1"/>
          <p:nvPr/>
        </p:nvSpPr>
        <p:spPr>
          <a:xfrm>
            <a:off x="563578" y="1102866"/>
            <a:ext cx="11318062" cy="34004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Use looping motor control systems to water the plants.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Use same movements to rotate motors.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Speed of the pump is constant in each situation.</a:t>
            </a:r>
          </a:p>
          <a:p>
            <a:pPr lvl="1">
              <a:lnSpc>
                <a:spcPct val="150000"/>
              </a:lnSpc>
            </a:pPr>
            <a:endParaRPr lang="en-US" sz="1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Potential problems identified.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600"/>
              <a:t>Water wastage.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/>
              <a:t>Low accuracy at water spraying.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216452-54B4-DBFB-3519-24CDA4E00A9A}"/>
              </a:ext>
            </a:extLst>
          </p:cNvPr>
          <p:cNvSpPr txBox="1"/>
          <p:nvPr/>
        </p:nvSpPr>
        <p:spPr>
          <a:xfrm>
            <a:off x="563578" y="5005636"/>
            <a:ext cx="96073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rgbClr val="C00000"/>
                </a:solidFill>
              </a:rPr>
              <a:t>Possible</a:t>
            </a:r>
            <a:r>
              <a:rPr lang="en-US" sz="1800" b="1">
                <a:solidFill>
                  <a:srgbClr val="C00000"/>
                </a:solidFill>
              </a:rPr>
              <a:t> </a:t>
            </a:r>
            <a:r>
              <a:rPr lang="en-US" sz="2600" b="1">
                <a:solidFill>
                  <a:srgbClr val="C00000"/>
                </a:solidFill>
              </a:rPr>
              <a:t>solution : Use computer vision approach to water plants</a:t>
            </a:r>
          </a:p>
        </p:txBody>
      </p:sp>
    </p:spTree>
    <p:extLst>
      <p:ext uri="{BB962C8B-B14F-4D97-AF65-F5344CB8AC3E}">
        <p14:creationId xmlns:p14="http://schemas.microsoft.com/office/powerpoint/2010/main" val="151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90D6B4D4-0A0B-2FB9-3318-2EF0A3AEB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81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EE0E6-A624-32D2-614F-C0ABA48D6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ADED0-A8F8-6782-9E35-1FE2E4BAAB3B}"/>
              </a:ext>
            </a:extLst>
          </p:cNvPr>
          <p:cNvSpPr txBox="1"/>
          <p:nvPr/>
        </p:nvSpPr>
        <p:spPr>
          <a:xfrm>
            <a:off x="2514600" y="3943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17362-8834-8F4C-57FD-09F500B7B511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Developed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6CCC52-0491-0F91-AEAD-0DF820D9CE43}"/>
                  </a:ext>
                </a:extLst>
              </p14:cNvPr>
              <p14:cNvContentPartPr/>
              <p14:nvPr/>
            </p14:nvContentPartPr>
            <p14:xfrm>
              <a:off x="10873745" y="406489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6CCC52-0491-0F91-AEAD-0DF820D9CE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64745" y="405589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2FBF56A-5037-093B-2E7B-8032E5FBC740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pic>
        <p:nvPicPr>
          <p:cNvPr id="31" name="Picture 30" descr="A diagram of a machine&#10;&#10;Description automatically generated">
            <a:extLst>
              <a:ext uri="{FF2B5EF4-FFF2-40B4-BE49-F238E27FC236}">
                <a16:creationId xmlns:a16="http://schemas.microsoft.com/office/drawing/2014/main" id="{995E55E2-0780-1D1B-18EC-DD8DE6AB2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19" y="779398"/>
            <a:ext cx="7061705" cy="541268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  <a:effectLst/>
        </p:spPr>
      </p:pic>
      <p:pic>
        <p:nvPicPr>
          <p:cNvPr id="10" name="Picture 9" descr="A machine with a plastic container and wires&#10;&#10;Description automatically generated">
            <a:extLst>
              <a:ext uri="{FF2B5EF4-FFF2-40B4-BE49-F238E27FC236}">
                <a16:creationId xmlns:a16="http://schemas.microsoft.com/office/drawing/2014/main" id="{3012ADEE-B1D8-0D51-7E8B-686C3283F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03" y="763667"/>
            <a:ext cx="2383737" cy="4232874"/>
          </a:xfrm>
          <a:prstGeom prst="rect">
            <a:avLst/>
          </a:prstGeom>
        </p:spPr>
      </p:pic>
      <p:pic>
        <p:nvPicPr>
          <p:cNvPr id="14" name="Picture 13" descr="A close-up of a machine&#10;&#10;Description automatically generated">
            <a:extLst>
              <a:ext uri="{FF2B5EF4-FFF2-40B4-BE49-F238E27FC236}">
                <a16:creationId xmlns:a16="http://schemas.microsoft.com/office/drawing/2014/main" id="{42510CA9-3BD7-13C4-64F2-9CD7337337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0" y="802228"/>
            <a:ext cx="2362022" cy="41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0A491-52A6-EBC1-18E5-F77BED24365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IT20382476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Perera P.V.Y.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5D8791-1106-98FE-2F3E-55D55C618E53}"/>
              </a:ext>
            </a:extLst>
          </p:cNvPr>
          <p:cNvSpPr txBox="1">
            <a:spLocks/>
          </p:cNvSpPr>
          <p:nvPr/>
        </p:nvSpPr>
        <p:spPr>
          <a:xfrm>
            <a:off x="3614041" y="160645"/>
            <a:ext cx="5520193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ROS Node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97D6A-6E0D-2828-843A-F71B1CB1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59" y="683416"/>
            <a:ext cx="10034780" cy="56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E984AB-A47F-8FD3-6898-E8C5D519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9F6C8D-AF52-38E9-62C9-1CC97C9A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AA1A0-FEF8-6ECB-1A36-62C7093F12A2}"/>
              </a:ext>
            </a:extLst>
          </p:cNvPr>
          <p:cNvSpPr txBox="1">
            <a:spLocks/>
          </p:cNvSpPr>
          <p:nvPr/>
        </p:nvSpPr>
        <p:spPr>
          <a:xfrm>
            <a:off x="2716363" y="1861782"/>
            <a:ext cx="6759274" cy="10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>
                <a:solidFill>
                  <a:srgbClr val="000060"/>
                </a:solidFill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757A-F231-B69B-57F7-3CE523C27D1A}"/>
              </a:ext>
            </a:extLst>
          </p:cNvPr>
          <p:cNvSpPr txBox="1"/>
          <p:nvPr/>
        </p:nvSpPr>
        <p:spPr>
          <a:xfrm>
            <a:off x="4530437" y="3854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i-LK">
              <a:latin typeface="Product Sans" panose="020B0403030502040203"/>
            </a:endParaRPr>
          </a:p>
          <a:p>
            <a:endParaRPr lang="en-GB">
              <a:latin typeface="Product Sans" panose="020B040303050204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EB256-0720-A38E-19B7-B7C5E0A4B4D5}"/>
              </a:ext>
            </a:extLst>
          </p:cNvPr>
          <p:cNvSpPr txBox="1"/>
          <p:nvPr/>
        </p:nvSpPr>
        <p:spPr>
          <a:xfrm>
            <a:off x="4329331" y="3324159"/>
            <a:ext cx="6098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</a:t>
            </a:r>
            <a:r>
              <a:rPr lang="en-US" sz="2000">
                <a:solidFill>
                  <a:srgbClr val="000060"/>
                </a:solidFill>
              </a:rPr>
              <a:t>@PP2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60"/>
                </a:solidFill>
              </a:rPr>
              <a:t>Requirements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55AD5B-1AB8-E8FB-A5FA-781F9523A248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</p:spTree>
    <p:extLst>
      <p:ext uri="{BB962C8B-B14F-4D97-AF65-F5344CB8AC3E}">
        <p14:creationId xmlns:p14="http://schemas.microsoft.com/office/powerpoint/2010/main" val="29026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9">
            <a:extLst>
              <a:ext uri="{FF2B5EF4-FFF2-40B4-BE49-F238E27FC236}">
                <a16:creationId xmlns:a16="http://schemas.microsoft.com/office/drawing/2014/main" id="{921D461F-C9E1-41B9-7F3E-518FD6AE551C}"/>
              </a:ext>
            </a:extLst>
          </p:cNvPr>
          <p:cNvSpPr/>
          <p:nvPr/>
        </p:nvSpPr>
        <p:spPr>
          <a:xfrm>
            <a:off x="7941320" y="3230349"/>
            <a:ext cx="172114" cy="22358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90" name="Picture 189" descr="A picture containing text">
            <a:extLst>
              <a:ext uri="{FF2B5EF4-FFF2-40B4-BE49-F238E27FC236}">
                <a16:creationId xmlns:a16="http://schemas.microsoft.com/office/drawing/2014/main" id="{A18D0047-3D99-58F4-E538-1894C765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64C89F-F2CB-83A3-0C84-17F35DB3E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8FDD32-EAD2-B3CE-DD20-A9B32A69A646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TMP-23-044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A7F106-31BD-5F0A-4FDB-F421394ADB7C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@PP1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E82C0A6-8C18-1592-5041-E48989DC62E2}"/>
              </a:ext>
            </a:extLst>
          </p:cNvPr>
          <p:cNvGrpSpPr/>
          <p:nvPr/>
        </p:nvGrpSpPr>
        <p:grpSpPr>
          <a:xfrm>
            <a:off x="2959021" y="916390"/>
            <a:ext cx="6852038" cy="4655699"/>
            <a:chOff x="2838153" y="1216405"/>
            <a:chExt cx="6852038" cy="4655699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9A61478-94C1-DBA9-5FA2-323EF85999CF}"/>
                </a:ext>
              </a:extLst>
            </p:cNvPr>
            <p:cNvCxnSpPr>
              <a:cxnSpLocks/>
            </p:cNvCxnSpPr>
            <p:nvPr/>
          </p:nvCxnSpPr>
          <p:spPr>
            <a:xfrm>
              <a:off x="5742675" y="1749909"/>
              <a:ext cx="0" cy="3134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Straight Connector 9">
              <a:extLst>
                <a:ext uri="{FF2B5EF4-FFF2-40B4-BE49-F238E27FC236}">
                  <a16:creationId xmlns:a16="http://schemas.microsoft.com/office/drawing/2014/main" id="{5AF30CE9-2DCA-6DA7-E6BF-29F95C2D084A}"/>
                </a:ext>
              </a:extLst>
            </p:cNvPr>
            <p:cNvSpPr/>
            <p:nvPr/>
          </p:nvSpPr>
          <p:spPr>
            <a:xfrm>
              <a:off x="7811527" y="2656542"/>
              <a:ext cx="172114" cy="215716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57168"/>
                  </a:lnTo>
                  <a:lnTo>
                    <a:pt x="172114" y="215716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Straight Connector 10">
              <a:extLst>
                <a:ext uri="{FF2B5EF4-FFF2-40B4-BE49-F238E27FC236}">
                  <a16:creationId xmlns:a16="http://schemas.microsoft.com/office/drawing/2014/main" id="{BB3BAEFB-6A4E-4BAC-C6DB-5F783D5E29CF}"/>
                </a:ext>
              </a:extLst>
            </p:cNvPr>
            <p:cNvSpPr/>
            <p:nvPr/>
          </p:nvSpPr>
          <p:spPr>
            <a:xfrm>
              <a:off x="7811527" y="2656542"/>
              <a:ext cx="172114" cy="1342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42493"/>
                  </a:lnTo>
                  <a:lnTo>
                    <a:pt x="172114" y="134249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7" name="Straight Connector 11">
              <a:extLst>
                <a:ext uri="{FF2B5EF4-FFF2-40B4-BE49-F238E27FC236}">
                  <a16:creationId xmlns:a16="http://schemas.microsoft.com/office/drawing/2014/main" id="{A983F94C-DE8C-AAB3-BC4D-04C71C5D2D67}"/>
                </a:ext>
              </a:extLst>
            </p:cNvPr>
            <p:cNvSpPr/>
            <p:nvPr/>
          </p:nvSpPr>
          <p:spPr>
            <a:xfrm>
              <a:off x="7811527" y="2656542"/>
              <a:ext cx="172114" cy="5278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27817"/>
                  </a:lnTo>
                  <a:lnTo>
                    <a:pt x="172114" y="5278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Straight Connector 13">
              <a:extLst>
                <a:ext uri="{FF2B5EF4-FFF2-40B4-BE49-F238E27FC236}">
                  <a16:creationId xmlns:a16="http://schemas.microsoft.com/office/drawing/2014/main" id="{46684175-E52F-382C-5887-1ED09E6A616F}"/>
                </a:ext>
              </a:extLst>
            </p:cNvPr>
            <p:cNvSpPr/>
            <p:nvPr/>
          </p:nvSpPr>
          <p:spPr>
            <a:xfrm>
              <a:off x="5297795" y="2642107"/>
              <a:ext cx="172114" cy="215716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57168"/>
                  </a:lnTo>
                  <a:lnTo>
                    <a:pt x="172114" y="215716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Straight Connector 14">
              <a:extLst>
                <a:ext uri="{FF2B5EF4-FFF2-40B4-BE49-F238E27FC236}">
                  <a16:creationId xmlns:a16="http://schemas.microsoft.com/office/drawing/2014/main" id="{CD1A0DD0-4F21-A43C-68AA-2E84F1DB1A39}"/>
                </a:ext>
              </a:extLst>
            </p:cNvPr>
            <p:cNvSpPr/>
            <p:nvPr/>
          </p:nvSpPr>
          <p:spPr>
            <a:xfrm>
              <a:off x="5297795" y="2642107"/>
              <a:ext cx="172114" cy="1342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42493"/>
                  </a:lnTo>
                  <a:lnTo>
                    <a:pt x="172114" y="134249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40" name="Straight Connector 15">
              <a:extLst>
                <a:ext uri="{FF2B5EF4-FFF2-40B4-BE49-F238E27FC236}">
                  <a16:creationId xmlns:a16="http://schemas.microsoft.com/office/drawing/2014/main" id="{4DDAB880-B4D0-7354-5B62-4795850A2CE1}"/>
                </a:ext>
              </a:extLst>
            </p:cNvPr>
            <p:cNvSpPr/>
            <p:nvPr/>
          </p:nvSpPr>
          <p:spPr>
            <a:xfrm>
              <a:off x="5297795" y="2642107"/>
              <a:ext cx="172114" cy="5278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27817"/>
                  </a:lnTo>
                  <a:lnTo>
                    <a:pt x="172114" y="5278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41" name="Straight Connector 17">
              <a:extLst>
                <a:ext uri="{FF2B5EF4-FFF2-40B4-BE49-F238E27FC236}">
                  <a16:creationId xmlns:a16="http://schemas.microsoft.com/office/drawing/2014/main" id="{3C4CE82B-4988-1A0A-7E35-CB50B773ADDA}"/>
                </a:ext>
              </a:extLst>
            </p:cNvPr>
            <p:cNvSpPr/>
            <p:nvPr/>
          </p:nvSpPr>
          <p:spPr>
            <a:xfrm>
              <a:off x="2952895" y="2630719"/>
              <a:ext cx="107422" cy="29545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954528"/>
                  </a:lnTo>
                  <a:lnTo>
                    <a:pt x="107422" y="295452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Straight Connector 18">
              <a:extLst>
                <a:ext uri="{FF2B5EF4-FFF2-40B4-BE49-F238E27FC236}">
                  <a16:creationId xmlns:a16="http://schemas.microsoft.com/office/drawing/2014/main" id="{1C748B47-1EC2-9349-E5FC-F357704FEB09}"/>
                </a:ext>
              </a:extLst>
            </p:cNvPr>
            <p:cNvSpPr/>
            <p:nvPr/>
          </p:nvSpPr>
          <p:spPr>
            <a:xfrm>
              <a:off x="2952895" y="2630719"/>
              <a:ext cx="107422" cy="21398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39853"/>
                  </a:lnTo>
                  <a:lnTo>
                    <a:pt x="107422" y="213985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43" name="Straight Connector 19">
              <a:extLst>
                <a:ext uri="{FF2B5EF4-FFF2-40B4-BE49-F238E27FC236}">
                  <a16:creationId xmlns:a16="http://schemas.microsoft.com/office/drawing/2014/main" id="{188E381B-8987-B62A-2A8F-B97A37A7C5FD}"/>
                </a:ext>
              </a:extLst>
            </p:cNvPr>
            <p:cNvSpPr/>
            <p:nvPr/>
          </p:nvSpPr>
          <p:spPr>
            <a:xfrm>
              <a:off x="2952895" y="2630719"/>
              <a:ext cx="107422" cy="132517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178"/>
                  </a:lnTo>
                  <a:lnTo>
                    <a:pt x="107422" y="132517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44" name="Straight Connector 20">
              <a:extLst>
                <a:ext uri="{FF2B5EF4-FFF2-40B4-BE49-F238E27FC236}">
                  <a16:creationId xmlns:a16="http://schemas.microsoft.com/office/drawing/2014/main" id="{CE5957CD-9413-A42F-4FD2-B87798F6175F}"/>
                </a:ext>
              </a:extLst>
            </p:cNvPr>
            <p:cNvSpPr/>
            <p:nvPr/>
          </p:nvSpPr>
          <p:spPr>
            <a:xfrm>
              <a:off x="2952895" y="2630719"/>
              <a:ext cx="107422" cy="51050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10503"/>
                  </a:lnTo>
                  <a:lnTo>
                    <a:pt x="107422" y="51050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GB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7B453AF-77CD-FAAA-BD60-CC42A9ABDC3E}"/>
                </a:ext>
              </a:extLst>
            </p:cNvPr>
            <p:cNvGrpSpPr/>
            <p:nvPr/>
          </p:nvGrpSpPr>
          <p:grpSpPr>
            <a:xfrm>
              <a:off x="4654459" y="1216405"/>
              <a:ext cx="1973418" cy="573714"/>
              <a:chOff x="4410170" y="76737"/>
              <a:chExt cx="1973418" cy="57371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31F8F3B0-0026-5408-7D5C-61262126EA1A}"/>
                  </a:ext>
                </a:extLst>
              </p:cNvPr>
              <p:cNvSpPr/>
              <p:nvPr/>
            </p:nvSpPr>
            <p:spPr>
              <a:xfrm>
                <a:off x="4410170" y="76737"/>
                <a:ext cx="1973418" cy="573714"/>
              </a:xfrm>
              <a:prstGeom prst="rect">
                <a:avLst/>
              </a:prstGeom>
              <a:solidFill>
                <a:srgbClr val="00006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DFFCD76-8EB5-397B-5345-4A4C25035AD6}"/>
                  </a:ext>
                </a:extLst>
              </p:cNvPr>
              <p:cNvSpPr txBox="1"/>
              <p:nvPr/>
            </p:nvSpPr>
            <p:spPr>
              <a:xfrm>
                <a:off x="4410170" y="76737"/>
                <a:ext cx="1973418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/>
                <a:r>
                  <a:rPr lang="en-US" sz="1600" b="1">
                    <a:solidFill>
                      <a:prstClr val="white"/>
                    </a:solidFill>
                    <a:latin typeface="Arial" panose="020B0604020202020204"/>
                  </a:rPr>
                  <a:t>Liquid Sprayer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B58E7F5-3989-67B2-1608-E14F567E7FB3}"/>
                </a:ext>
              </a:extLst>
            </p:cNvPr>
            <p:cNvGrpSpPr/>
            <p:nvPr/>
          </p:nvGrpSpPr>
          <p:grpSpPr>
            <a:xfrm>
              <a:off x="2838153" y="2057004"/>
              <a:ext cx="1147429" cy="573714"/>
              <a:chOff x="0" y="832544"/>
              <a:chExt cx="1147429" cy="573714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9843760E-3131-8175-1941-8B3A620A2113}"/>
                  </a:ext>
                </a:extLst>
              </p:cNvPr>
              <p:cNvSpPr/>
              <p:nvPr/>
            </p:nvSpPr>
            <p:spPr>
              <a:xfrm>
                <a:off x="0" y="832544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5F0B0A33-A361-6A90-2DF0-D7143C714D3E}"/>
                  </a:ext>
                </a:extLst>
              </p:cNvPr>
              <p:cNvSpPr txBox="1"/>
              <p:nvPr/>
            </p:nvSpPr>
            <p:spPr>
              <a:xfrm>
                <a:off x="0" y="832544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latin typeface="Arial" panose="020B0604020202020204"/>
                  </a:rPr>
                  <a:t>Arm &amp; Hardware</a:t>
                </a:r>
                <a:endParaRPr lang="en-US" sz="1500">
                  <a:solidFill>
                    <a:sysClr val="windowText" lastClr="000000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7A3277E-138A-580A-159F-BA9E49BACBDE}"/>
                </a:ext>
              </a:extLst>
            </p:cNvPr>
            <p:cNvGrpSpPr/>
            <p:nvPr/>
          </p:nvGrpSpPr>
          <p:grpSpPr>
            <a:xfrm>
              <a:off x="3060318" y="2854364"/>
              <a:ext cx="1706549" cy="573714"/>
              <a:chOff x="222165" y="1629904"/>
              <a:chExt cx="1706549" cy="573714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0CEBFAA-3F8F-8A7E-0E6A-FAD58C2FCB64}"/>
                  </a:ext>
                </a:extLst>
              </p:cNvPr>
              <p:cNvSpPr/>
              <p:nvPr/>
            </p:nvSpPr>
            <p:spPr>
              <a:xfrm>
                <a:off x="222165" y="1629904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36410E7D-B5D7-CB73-30A3-91430193F0AA}"/>
                  </a:ext>
                </a:extLst>
              </p:cNvPr>
              <p:cNvSpPr txBox="1"/>
              <p:nvPr/>
            </p:nvSpPr>
            <p:spPr>
              <a:xfrm>
                <a:off x="222165" y="1629904"/>
                <a:ext cx="170654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Mechanical design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D6B2F44-4F30-FE40-BFF9-A036C82C4500}"/>
                </a:ext>
              </a:extLst>
            </p:cNvPr>
            <p:cNvGrpSpPr/>
            <p:nvPr/>
          </p:nvGrpSpPr>
          <p:grpSpPr>
            <a:xfrm>
              <a:off x="3060318" y="3669040"/>
              <a:ext cx="1706549" cy="573714"/>
              <a:chOff x="222165" y="2444580"/>
              <a:chExt cx="1706549" cy="573714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5EB7FFA7-ABDE-9212-3A0C-55E8ABD93ECF}"/>
                  </a:ext>
                </a:extLst>
              </p:cNvPr>
              <p:cNvSpPr/>
              <p:nvPr/>
            </p:nvSpPr>
            <p:spPr>
              <a:xfrm>
                <a:off x="222165" y="2444580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D25285F2-C32E-7955-2695-DBF80A511EE0}"/>
                  </a:ext>
                </a:extLst>
              </p:cNvPr>
              <p:cNvSpPr txBox="1"/>
              <p:nvPr/>
            </p:nvSpPr>
            <p:spPr>
              <a:xfrm>
                <a:off x="222165" y="2444580"/>
                <a:ext cx="170654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>
                    <a:solidFill>
                      <a:sysClr val="windowText" lastClr="000000"/>
                    </a:solidFill>
                    <a:latin typeface="Arial" panose="020B0604020202020204"/>
                  </a:rPr>
                  <a:t>Arm design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51D2EBA-717E-C81B-00B7-858DBB67E71D}"/>
                </a:ext>
              </a:extLst>
            </p:cNvPr>
            <p:cNvGrpSpPr/>
            <p:nvPr/>
          </p:nvGrpSpPr>
          <p:grpSpPr>
            <a:xfrm>
              <a:off x="3060318" y="4483715"/>
              <a:ext cx="1706549" cy="573714"/>
              <a:chOff x="222165" y="3259255"/>
              <a:chExt cx="1706549" cy="573714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31E0D4ED-8131-5BB7-D909-BE3A79E6AE18}"/>
                  </a:ext>
                </a:extLst>
              </p:cNvPr>
              <p:cNvSpPr/>
              <p:nvPr/>
            </p:nvSpPr>
            <p:spPr>
              <a:xfrm>
                <a:off x="222165" y="3259255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BBDB382-2E7C-9D26-FA1E-932CA82BA58B}"/>
                  </a:ext>
                </a:extLst>
              </p:cNvPr>
              <p:cNvSpPr txBox="1"/>
              <p:nvPr/>
            </p:nvSpPr>
            <p:spPr>
              <a:xfrm>
                <a:off x="222165" y="3259255"/>
                <a:ext cx="170654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Firmware</a:t>
                </a:r>
                <a:endParaRPr lang="en-US" sz="1400">
                  <a:solidFill>
                    <a:sysClr val="windowText" lastClr="000000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9FD3717-8F7C-9974-AB42-2452787E0C9A}"/>
                </a:ext>
              </a:extLst>
            </p:cNvPr>
            <p:cNvGrpSpPr/>
            <p:nvPr/>
          </p:nvGrpSpPr>
          <p:grpSpPr>
            <a:xfrm>
              <a:off x="3060318" y="5298390"/>
              <a:ext cx="1706549" cy="573714"/>
              <a:chOff x="222165" y="4073930"/>
              <a:chExt cx="1706549" cy="573714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EC7C107C-2D88-10DA-29AD-69C7BBE8EB9D}"/>
                  </a:ext>
                </a:extLst>
              </p:cNvPr>
              <p:cNvSpPr/>
              <p:nvPr/>
            </p:nvSpPr>
            <p:spPr>
              <a:xfrm>
                <a:off x="222165" y="4073930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28FFC31-A08C-D8A9-F667-9A6B174788AA}"/>
                  </a:ext>
                </a:extLst>
              </p:cNvPr>
              <p:cNvSpPr txBox="1"/>
              <p:nvPr/>
            </p:nvSpPr>
            <p:spPr>
              <a:xfrm>
                <a:off x="222165" y="4073930"/>
                <a:ext cx="170654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Assembling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205C5C9-4045-767E-0730-B8905B4718DA}"/>
                </a:ext>
              </a:extLst>
            </p:cNvPr>
            <p:cNvGrpSpPr/>
            <p:nvPr/>
          </p:nvGrpSpPr>
          <p:grpSpPr>
            <a:xfrm>
              <a:off x="5183052" y="2068392"/>
              <a:ext cx="1147429" cy="573714"/>
              <a:chOff x="2344899" y="843932"/>
              <a:chExt cx="1147429" cy="57371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95DB655E-398F-3C96-4DE2-7B503E35AEA5}"/>
                  </a:ext>
                </a:extLst>
              </p:cNvPr>
              <p:cNvSpPr/>
              <p:nvPr/>
            </p:nvSpPr>
            <p:spPr>
              <a:xfrm>
                <a:off x="2344899" y="843932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D178745-3F29-3246-2735-07D5845812C8}"/>
                  </a:ext>
                </a:extLst>
              </p:cNvPr>
              <p:cNvSpPr txBox="1"/>
              <p:nvPr/>
            </p:nvSpPr>
            <p:spPr>
              <a:xfrm>
                <a:off x="2344899" y="843932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Algorithm &amp; Software</a:t>
                </a: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843C2759-B8FC-C9EC-CBC0-190761AA1FCA}"/>
                </a:ext>
              </a:extLst>
            </p:cNvPr>
            <p:cNvGrpSpPr/>
            <p:nvPr/>
          </p:nvGrpSpPr>
          <p:grpSpPr>
            <a:xfrm>
              <a:off x="5469909" y="2883067"/>
              <a:ext cx="1706549" cy="573714"/>
              <a:chOff x="2631756" y="1658607"/>
              <a:chExt cx="1706549" cy="573714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9AD9172-71DF-D7C8-016F-01050CD3A835}"/>
                  </a:ext>
                </a:extLst>
              </p:cNvPr>
              <p:cNvSpPr/>
              <p:nvPr/>
            </p:nvSpPr>
            <p:spPr>
              <a:xfrm>
                <a:off x="2631756" y="1658607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E41E59D-6617-EDE5-CF6B-232DAB5B26CF}"/>
                  </a:ext>
                </a:extLst>
              </p:cNvPr>
              <p:cNvSpPr txBox="1"/>
              <p:nvPr/>
            </p:nvSpPr>
            <p:spPr>
              <a:xfrm>
                <a:off x="2631756" y="1658607"/>
                <a:ext cx="170654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Ideation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D623C03-AC6D-59F3-3FA5-BB5891D3BE89}"/>
                </a:ext>
              </a:extLst>
            </p:cNvPr>
            <p:cNvGrpSpPr/>
            <p:nvPr/>
          </p:nvGrpSpPr>
          <p:grpSpPr>
            <a:xfrm>
              <a:off x="5469909" y="3697743"/>
              <a:ext cx="1706549" cy="573714"/>
              <a:chOff x="2631756" y="2473283"/>
              <a:chExt cx="1706549" cy="573714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B41A598-2BE0-9962-DA61-E218A808084A}"/>
                  </a:ext>
                </a:extLst>
              </p:cNvPr>
              <p:cNvSpPr/>
              <p:nvPr/>
            </p:nvSpPr>
            <p:spPr>
              <a:xfrm>
                <a:off x="2631756" y="2473283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1E15AE7-D448-1E12-92EA-94CC41AE7599}"/>
                  </a:ext>
                </a:extLst>
              </p:cNvPr>
              <p:cNvSpPr txBox="1"/>
              <p:nvPr/>
            </p:nvSpPr>
            <p:spPr>
              <a:xfrm>
                <a:off x="2631756" y="2473283"/>
                <a:ext cx="170654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Coding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16F20E79-543C-8BF5-3694-4B022E425CD9}"/>
                </a:ext>
              </a:extLst>
            </p:cNvPr>
            <p:cNvGrpSpPr/>
            <p:nvPr/>
          </p:nvGrpSpPr>
          <p:grpSpPr>
            <a:xfrm>
              <a:off x="5469909" y="4512418"/>
              <a:ext cx="1706549" cy="573714"/>
              <a:chOff x="2631756" y="3287958"/>
              <a:chExt cx="1706549" cy="573714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FBDD74B8-7A46-0DAA-EDA6-672E36EDF554}"/>
                  </a:ext>
                </a:extLst>
              </p:cNvPr>
              <p:cNvSpPr/>
              <p:nvPr/>
            </p:nvSpPr>
            <p:spPr>
              <a:xfrm>
                <a:off x="2631756" y="3287958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C07B217-297B-C30D-DDFE-16879D578154}"/>
                  </a:ext>
                </a:extLst>
              </p:cNvPr>
              <p:cNvSpPr txBox="1"/>
              <p:nvPr/>
            </p:nvSpPr>
            <p:spPr>
              <a:xfrm>
                <a:off x="2631756" y="3287958"/>
                <a:ext cx="170654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Testing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8BC8BB5-5892-7772-2FC7-877C9E9E07DD}"/>
                </a:ext>
              </a:extLst>
            </p:cNvPr>
            <p:cNvGrpSpPr/>
            <p:nvPr/>
          </p:nvGrpSpPr>
          <p:grpSpPr>
            <a:xfrm>
              <a:off x="7696784" y="2082827"/>
              <a:ext cx="1147429" cy="573714"/>
              <a:chOff x="4858631" y="858367"/>
              <a:chExt cx="1147429" cy="573714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7FB151A-0D56-B3C5-C8CD-AD74C0CB06DA}"/>
                  </a:ext>
                </a:extLst>
              </p:cNvPr>
              <p:cNvSpPr/>
              <p:nvPr/>
            </p:nvSpPr>
            <p:spPr>
              <a:xfrm>
                <a:off x="4858631" y="858367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7B7EE80-B0B3-865D-7E56-8767C83F5DB4}"/>
                  </a:ext>
                </a:extLst>
              </p:cNvPr>
              <p:cNvSpPr txBox="1"/>
              <p:nvPr/>
            </p:nvSpPr>
            <p:spPr>
              <a:xfrm>
                <a:off x="4858631" y="858367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Integration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414F911-EC5C-47F1-6273-2B8C796345C9}"/>
                </a:ext>
              </a:extLst>
            </p:cNvPr>
            <p:cNvGrpSpPr/>
            <p:nvPr/>
          </p:nvGrpSpPr>
          <p:grpSpPr>
            <a:xfrm>
              <a:off x="7983642" y="2897502"/>
              <a:ext cx="1706549" cy="573714"/>
              <a:chOff x="5145489" y="1673042"/>
              <a:chExt cx="1706549" cy="573714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21C2F817-1AD8-E71B-E8A3-3E5679EAF7A9}"/>
                  </a:ext>
                </a:extLst>
              </p:cNvPr>
              <p:cNvSpPr/>
              <p:nvPr/>
            </p:nvSpPr>
            <p:spPr>
              <a:xfrm>
                <a:off x="5145489" y="1673042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45DACC-E208-37C4-F11B-84BEBD5ABA07}"/>
                  </a:ext>
                </a:extLst>
              </p:cNvPr>
              <p:cNvSpPr txBox="1"/>
              <p:nvPr/>
            </p:nvSpPr>
            <p:spPr>
              <a:xfrm>
                <a:off x="5145489" y="1673042"/>
                <a:ext cx="1706549" cy="57371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Laser tracker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3F9A8B8-B80E-35CD-DAED-6DB23E1F3B5A}"/>
                </a:ext>
              </a:extLst>
            </p:cNvPr>
            <p:cNvGrpSpPr/>
            <p:nvPr/>
          </p:nvGrpSpPr>
          <p:grpSpPr>
            <a:xfrm>
              <a:off x="7983642" y="3712177"/>
              <a:ext cx="1706549" cy="573714"/>
              <a:chOff x="5145489" y="2487717"/>
              <a:chExt cx="1706549" cy="573714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0711B9FF-FD91-F026-39F1-6E5552353AFF}"/>
                  </a:ext>
                </a:extLst>
              </p:cNvPr>
              <p:cNvSpPr/>
              <p:nvPr/>
            </p:nvSpPr>
            <p:spPr>
              <a:xfrm>
                <a:off x="5145489" y="2487717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F3923F0-7FD7-2E1C-818A-8379FB3088EE}"/>
                  </a:ext>
                </a:extLst>
              </p:cNvPr>
              <p:cNvSpPr txBox="1"/>
              <p:nvPr/>
            </p:nvSpPr>
            <p:spPr>
              <a:xfrm>
                <a:off x="5145489" y="2487717"/>
                <a:ext cx="1706549" cy="57371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Hardware development</a:t>
                </a: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E9A272E2-A4B3-ABB5-A951-50091C6E52C4}"/>
                </a:ext>
              </a:extLst>
            </p:cNvPr>
            <p:cNvGrpSpPr/>
            <p:nvPr/>
          </p:nvGrpSpPr>
          <p:grpSpPr>
            <a:xfrm>
              <a:off x="7983642" y="4526853"/>
              <a:ext cx="1706549" cy="573714"/>
              <a:chOff x="5145489" y="3302393"/>
              <a:chExt cx="1706549" cy="57371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EDACF1A-0DF2-62D5-1886-7D9C6D26EC33}"/>
                  </a:ext>
                </a:extLst>
              </p:cNvPr>
              <p:cNvSpPr/>
              <p:nvPr/>
            </p:nvSpPr>
            <p:spPr>
              <a:xfrm>
                <a:off x="5145489" y="3302393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B62BC10-A24C-3DCD-F7DA-1FDF475AC90B}"/>
                  </a:ext>
                </a:extLst>
              </p:cNvPr>
              <p:cNvSpPr txBox="1"/>
              <p:nvPr/>
            </p:nvSpPr>
            <p:spPr>
              <a:xfrm>
                <a:off x="5145489" y="3302393"/>
                <a:ext cx="1706549" cy="57371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Assembling</a:t>
                </a:r>
              </a:p>
            </p:txBody>
          </p: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E21D3DD-1615-560B-D011-BE4A2A2B1B81}"/>
                </a:ext>
              </a:extLst>
            </p:cNvPr>
            <p:cNvCxnSpPr/>
            <p:nvPr/>
          </p:nvCxnSpPr>
          <p:spPr>
            <a:xfrm>
              <a:off x="3411867" y="1906631"/>
              <a:ext cx="478915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1DA968F-CCEC-18DA-C199-45419DD4003D}"/>
                </a:ext>
              </a:extLst>
            </p:cNvPr>
            <p:cNvCxnSpPr>
              <a:endCxn id="187" idx="0"/>
            </p:cNvCxnSpPr>
            <p:nvPr/>
          </p:nvCxnSpPr>
          <p:spPr>
            <a:xfrm>
              <a:off x="3411867" y="1906631"/>
              <a:ext cx="1" cy="1503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954B719-95F9-F96D-3341-2491B32CAFD1}"/>
                </a:ext>
              </a:extLst>
            </p:cNvPr>
            <p:cNvCxnSpPr>
              <a:cxnSpLocks/>
            </p:cNvCxnSpPr>
            <p:nvPr/>
          </p:nvCxnSpPr>
          <p:spPr>
            <a:xfrm>
              <a:off x="8201024" y="1897693"/>
              <a:ext cx="0" cy="1828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98E40FB-14C8-C3F3-22EE-DA0B006E1A40}"/>
              </a:ext>
            </a:extLst>
          </p:cNvPr>
          <p:cNvSpPr/>
          <p:nvPr/>
        </p:nvSpPr>
        <p:spPr>
          <a:xfrm>
            <a:off x="3951743" y="6030218"/>
            <a:ext cx="249382" cy="250603"/>
          </a:xfrm>
          <a:prstGeom prst="rect">
            <a:avLst/>
          </a:prstGeom>
          <a:solidFill>
            <a:srgbClr val="30DA30">
              <a:alpha val="73000"/>
            </a:srgbClr>
          </a:solidFill>
          <a:ln w="12700" cap="flat" cmpd="sng" algn="ctr">
            <a:solidFill>
              <a:srgbClr val="30DA30"/>
            </a:solidFill>
            <a:prstDash val="solid"/>
            <a:miter lim="800000"/>
          </a:ln>
          <a:effectLst/>
        </p:spPr>
        <p:txBody>
          <a:bodyPr spcFirstLastPara="0" vert="horz" wrap="square" lIns="30480" tIns="20320" rIns="30480" bIns="20320" numCol="1" spcCol="1270" anchor="ctr" anchorCtr="0">
            <a:noAutofit/>
          </a:bodyPr>
          <a:lstStyle/>
          <a:p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320F6F-CBB8-7CF4-2939-62513080D798}"/>
              </a:ext>
            </a:extLst>
          </p:cNvPr>
          <p:cNvSpPr/>
          <p:nvPr/>
        </p:nvSpPr>
        <p:spPr>
          <a:xfrm>
            <a:off x="6525597" y="60302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08A08-9D16-806D-2AD2-5D85541A0531}"/>
              </a:ext>
            </a:extLst>
          </p:cNvPr>
          <p:cNvSpPr txBox="1"/>
          <p:nvPr/>
        </p:nvSpPr>
        <p:spPr>
          <a:xfrm>
            <a:off x="4251687" y="59708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D55AC-09BF-D647-2E47-83D33AECE6BD}"/>
              </a:ext>
            </a:extLst>
          </p:cNvPr>
          <p:cNvSpPr txBox="1"/>
          <p:nvPr/>
        </p:nvSpPr>
        <p:spPr>
          <a:xfrm>
            <a:off x="6853275" y="59750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B709A-50B1-F5F2-E846-913F29B59310}"/>
              </a:ext>
            </a:extLst>
          </p:cNvPr>
          <p:cNvSpPr txBox="1"/>
          <p:nvPr/>
        </p:nvSpPr>
        <p:spPr>
          <a:xfrm>
            <a:off x="8113434" y="5025138"/>
            <a:ext cx="1706549" cy="5946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>
                <a:solidFill>
                  <a:sysClr val="windowText" lastClr="000000"/>
                </a:solidFill>
                <a:latin typeface="Arial" panose="020B0604020202020204"/>
              </a:rPr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775967615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 descr="A picture containing text&#10;&#10;Description automatically generated">
            <a:extLst>
              <a:ext uri="{FF2B5EF4-FFF2-40B4-BE49-F238E27FC236}">
                <a16:creationId xmlns:a16="http://schemas.microsoft.com/office/drawing/2014/main" id="{A604396F-4D5E-91B1-D9EF-6E11E1EC6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8DBECD-A6A7-59D5-900A-DFFC3F30962F}"/>
              </a:ext>
            </a:extLst>
          </p:cNvPr>
          <p:cNvSpPr txBox="1">
            <a:spLocks/>
          </p:cNvSpPr>
          <p:nvPr/>
        </p:nvSpPr>
        <p:spPr>
          <a:xfrm>
            <a:off x="2259241" y="174165"/>
            <a:ext cx="8251598" cy="522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60"/>
                </a:solidFill>
                <a:effectLst/>
                <a:uLnTx/>
                <a:uFillTx/>
                <a:ea typeface="+mj-ea"/>
                <a:cs typeface="+mj-cs"/>
              </a:rPr>
              <a:t>Work Breakdown Structure @PP2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6EE72-5DF9-8C7F-C463-66CBC173B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BD09F1-EF5F-5C42-D5DC-951777A0AEC9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BB3C7E-73B4-CBA4-98E8-2CDB471EBCB0}"/>
              </a:ext>
            </a:extLst>
          </p:cNvPr>
          <p:cNvGrpSpPr/>
          <p:nvPr/>
        </p:nvGrpSpPr>
        <p:grpSpPr>
          <a:xfrm>
            <a:off x="3087261" y="850616"/>
            <a:ext cx="6852038" cy="4825547"/>
            <a:chOff x="2838153" y="1216405"/>
            <a:chExt cx="6852038" cy="465569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C21EEA2-2D1A-817A-40EB-F6C755C94D59}"/>
                </a:ext>
              </a:extLst>
            </p:cNvPr>
            <p:cNvCxnSpPr>
              <a:cxnSpLocks/>
            </p:cNvCxnSpPr>
            <p:nvPr/>
          </p:nvCxnSpPr>
          <p:spPr>
            <a:xfrm>
              <a:off x="5742675" y="1749909"/>
              <a:ext cx="0" cy="31344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Straight Connector 9">
              <a:extLst>
                <a:ext uri="{FF2B5EF4-FFF2-40B4-BE49-F238E27FC236}">
                  <a16:creationId xmlns:a16="http://schemas.microsoft.com/office/drawing/2014/main" id="{BE9E8A33-DC57-8BFE-4616-98878BE31638}"/>
                </a:ext>
              </a:extLst>
            </p:cNvPr>
            <p:cNvSpPr/>
            <p:nvPr/>
          </p:nvSpPr>
          <p:spPr>
            <a:xfrm>
              <a:off x="7811527" y="2656542"/>
              <a:ext cx="172114" cy="215716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57168"/>
                  </a:lnTo>
                  <a:lnTo>
                    <a:pt x="172114" y="215716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Straight Connector 10">
              <a:extLst>
                <a:ext uri="{FF2B5EF4-FFF2-40B4-BE49-F238E27FC236}">
                  <a16:creationId xmlns:a16="http://schemas.microsoft.com/office/drawing/2014/main" id="{EFD60E80-8AAC-C85C-5EB7-7836E33B3AB4}"/>
                </a:ext>
              </a:extLst>
            </p:cNvPr>
            <p:cNvSpPr/>
            <p:nvPr/>
          </p:nvSpPr>
          <p:spPr>
            <a:xfrm>
              <a:off x="7811527" y="2656542"/>
              <a:ext cx="172114" cy="1342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42493"/>
                  </a:lnTo>
                  <a:lnTo>
                    <a:pt x="172114" y="134249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Straight Connector 11">
              <a:extLst>
                <a:ext uri="{FF2B5EF4-FFF2-40B4-BE49-F238E27FC236}">
                  <a16:creationId xmlns:a16="http://schemas.microsoft.com/office/drawing/2014/main" id="{A324A000-E3CB-B6D2-7E5F-5C1C71CFA495}"/>
                </a:ext>
              </a:extLst>
            </p:cNvPr>
            <p:cNvSpPr/>
            <p:nvPr/>
          </p:nvSpPr>
          <p:spPr>
            <a:xfrm>
              <a:off x="7811527" y="2656542"/>
              <a:ext cx="172114" cy="5278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27817"/>
                  </a:lnTo>
                  <a:lnTo>
                    <a:pt x="172114" y="5278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Straight Connector 13">
              <a:extLst>
                <a:ext uri="{FF2B5EF4-FFF2-40B4-BE49-F238E27FC236}">
                  <a16:creationId xmlns:a16="http://schemas.microsoft.com/office/drawing/2014/main" id="{61C9A387-80D1-B1E2-BC37-7ABD04E3A0B8}"/>
                </a:ext>
              </a:extLst>
            </p:cNvPr>
            <p:cNvSpPr/>
            <p:nvPr/>
          </p:nvSpPr>
          <p:spPr>
            <a:xfrm>
              <a:off x="5297795" y="2642107"/>
              <a:ext cx="172114" cy="215716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57168"/>
                  </a:lnTo>
                  <a:lnTo>
                    <a:pt x="172114" y="215716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traight Connector 14">
              <a:extLst>
                <a:ext uri="{FF2B5EF4-FFF2-40B4-BE49-F238E27FC236}">
                  <a16:creationId xmlns:a16="http://schemas.microsoft.com/office/drawing/2014/main" id="{4D9E5377-242D-0629-C7F8-111E287FCC99}"/>
                </a:ext>
              </a:extLst>
            </p:cNvPr>
            <p:cNvSpPr/>
            <p:nvPr/>
          </p:nvSpPr>
          <p:spPr>
            <a:xfrm>
              <a:off x="5297795" y="2642107"/>
              <a:ext cx="172114" cy="13424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42493"/>
                  </a:lnTo>
                  <a:lnTo>
                    <a:pt x="172114" y="134249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Straight Connector 15">
              <a:extLst>
                <a:ext uri="{FF2B5EF4-FFF2-40B4-BE49-F238E27FC236}">
                  <a16:creationId xmlns:a16="http://schemas.microsoft.com/office/drawing/2014/main" id="{8A8B8A3A-CED3-FD1B-EE56-C545039B24E0}"/>
                </a:ext>
              </a:extLst>
            </p:cNvPr>
            <p:cNvSpPr/>
            <p:nvPr/>
          </p:nvSpPr>
          <p:spPr>
            <a:xfrm>
              <a:off x="5297795" y="2642107"/>
              <a:ext cx="172114" cy="52781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27817"/>
                  </a:lnTo>
                  <a:lnTo>
                    <a:pt x="172114" y="527817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Straight Connector 17">
              <a:extLst>
                <a:ext uri="{FF2B5EF4-FFF2-40B4-BE49-F238E27FC236}">
                  <a16:creationId xmlns:a16="http://schemas.microsoft.com/office/drawing/2014/main" id="{E88C6933-59F7-9415-E79B-4A6399095BF3}"/>
                </a:ext>
              </a:extLst>
            </p:cNvPr>
            <p:cNvSpPr/>
            <p:nvPr/>
          </p:nvSpPr>
          <p:spPr>
            <a:xfrm>
              <a:off x="2952895" y="2630719"/>
              <a:ext cx="107422" cy="295452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954528"/>
                  </a:lnTo>
                  <a:lnTo>
                    <a:pt x="107422" y="295452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traight Connector 18">
              <a:extLst>
                <a:ext uri="{FF2B5EF4-FFF2-40B4-BE49-F238E27FC236}">
                  <a16:creationId xmlns:a16="http://schemas.microsoft.com/office/drawing/2014/main" id="{136BAC7C-4428-FA1E-CA83-820CB8759624}"/>
                </a:ext>
              </a:extLst>
            </p:cNvPr>
            <p:cNvSpPr/>
            <p:nvPr/>
          </p:nvSpPr>
          <p:spPr>
            <a:xfrm>
              <a:off x="2952895" y="2630719"/>
              <a:ext cx="107422" cy="21398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39853"/>
                  </a:lnTo>
                  <a:lnTo>
                    <a:pt x="107422" y="213985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Straight Connector 19">
              <a:extLst>
                <a:ext uri="{FF2B5EF4-FFF2-40B4-BE49-F238E27FC236}">
                  <a16:creationId xmlns:a16="http://schemas.microsoft.com/office/drawing/2014/main" id="{A528F041-A3AE-0B19-45FF-4EC317FBD3FE}"/>
                </a:ext>
              </a:extLst>
            </p:cNvPr>
            <p:cNvSpPr/>
            <p:nvPr/>
          </p:nvSpPr>
          <p:spPr>
            <a:xfrm>
              <a:off x="2952895" y="2630719"/>
              <a:ext cx="107422" cy="132517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178"/>
                  </a:lnTo>
                  <a:lnTo>
                    <a:pt x="107422" y="1325178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Straight Connector 20">
              <a:extLst>
                <a:ext uri="{FF2B5EF4-FFF2-40B4-BE49-F238E27FC236}">
                  <a16:creationId xmlns:a16="http://schemas.microsoft.com/office/drawing/2014/main" id="{BDC6D686-4C62-6683-1A34-1AE76CEF144E}"/>
                </a:ext>
              </a:extLst>
            </p:cNvPr>
            <p:cNvSpPr/>
            <p:nvPr/>
          </p:nvSpPr>
          <p:spPr>
            <a:xfrm>
              <a:off x="2952895" y="2630719"/>
              <a:ext cx="107422" cy="51050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510503"/>
                  </a:lnTo>
                  <a:lnTo>
                    <a:pt x="107422" y="510503"/>
                  </a:ln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6EFE85-DBB2-FAA7-3E9D-C77BBC809169}"/>
                </a:ext>
              </a:extLst>
            </p:cNvPr>
            <p:cNvGrpSpPr/>
            <p:nvPr/>
          </p:nvGrpSpPr>
          <p:grpSpPr>
            <a:xfrm>
              <a:off x="4654459" y="1216405"/>
              <a:ext cx="1973418" cy="573714"/>
              <a:chOff x="4410170" y="76737"/>
              <a:chExt cx="1973418" cy="573714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EBBF6DE-3423-AB32-D959-200CE079547C}"/>
                  </a:ext>
                </a:extLst>
              </p:cNvPr>
              <p:cNvSpPr/>
              <p:nvPr/>
            </p:nvSpPr>
            <p:spPr>
              <a:xfrm>
                <a:off x="4410170" y="76737"/>
                <a:ext cx="1973418" cy="573714"/>
              </a:xfrm>
              <a:prstGeom prst="rect">
                <a:avLst/>
              </a:prstGeom>
              <a:solidFill>
                <a:srgbClr val="00006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24CD41A-98A5-D287-F64B-866BBC9CE965}"/>
                  </a:ext>
                </a:extLst>
              </p:cNvPr>
              <p:cNvSpPr txBox="1"/>
              <p:nvPr/>
            </p:nvSpPr>
            <p:spPr>
              <a:xfrm>
                <a:off x="4410170" y="76737"/>
                <a:ext cx="1973418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/>
                <a:r>
                  <a:rPr lang="en-US" sz="1600" b="1">
                    <a:solidFill>
                      <a:prstClr val="white"/>
                    </a:solidFill>
                    <a:latin typeface="Arial" panose="020B0604020202020204"/>
                  </a:rPr>
                  <a:t>Liquid Sprayer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4CD983-8CDA-BDC8-9A11-2F1BCAB67B92}"/>
                </a:ext>
              </a:extLst>
            </p:cNvPr>
            <p:cNvGrpSpPr/>
            <p:nvPr/>
          </p:nvGrpSpPr>
          <p:grpSpPr>
            <a:xfrm>
              <a:off x="2838153" y="2057004"/>
              <a:ext cx="1147429" cy="573714"/>
              <a:chOff x="0" y="832544"/>
              <a:chExt cx="1147429" cy="57371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9A5C548-05F7-37CB-FB19-E44C3C4D7D58}"/>
                  </a:ext>
                </a:extLst>
              </p:cNvPr>
              <p:cNvSpPr/>
              <p:nvPr/>
            </p:nvSpPr>
            <p:spPr>
              <a:xfrm>
                <a:off x="0" y="832544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14FF87D-C7B2-9A15-F9F6-707DA591DDCA}"/>
                  </a:ext>
                </a:extLst>
              </p:cNvPr>
              <p:cNvSpPr txBox="1"/>
              <p:nvPr/>
            </p:nvSpPr>
            <p:spPr>
              <a:xfrm>
                <a:off x="0" y="832544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latin typeface="Arial" panose="020B0604020202020204"/>
                  </a:rPr>
                  <a:t>Arm &amp; Hardware</a:t>
                </a:r>
                <a:endParaRPr lang="en-US" sz="1500">
                  <a:solidFill>
                    <a:sysClr val="windowText" lastClr="000000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20507B-88E4-0F47-B81C-50DCFBA5BC3C}"/>
                </a:ext>
              </a:extLst>
            </p:cNvPr>
            <p:cNvGrpSpPr/>
            <p:nvPr/>
          </p:nvGrpSpPr>
          <p:grpSpPr>
            <a:xfrm>
              <a:off x="3060318" y="2854364"/>
              <a:ext cx="1706549" cy="573714"/>
              <a:chOff x="222165" y="1629904"/>
              <a:chExt cx="1706549" cy="57371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30DA9CA-0879-BC7D-26D1-3462B20EAF66}"/>
                  </a:ext>
                </a:extLst>
              </p:cNvPr>
              <p:cNvSpPr/>
              <p:nvPr/>
            </p:nvSpPr>
            <p:spPr>
              <a:xfrm>
                <a:off x="222165" y="1629904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37D252-E091-FF64-AAEC-951B9697DF55}"/>
                  </a:ext>
                </a:extLst>
              </p:cNvPr>
              <p:cNvSpPr txBox="1"/>
              <p:nvPr/>
            </p:nvSpPr>
            <p:spPr>
              <a:xfrm>
                <a:off x="222165" y="1629904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Mechanical design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38D851-848D-2639-CBBF-668AC051D245}"/>
                </a:ext>
              </a:extLst>
            </p:cNvPr>
            <p:cNvGrpSpPr/>
            <p:nvPr/>
          </p:nvGrpSpPr>
          <p:grpSpPr>
            <a:xfrm>
              <a:off x="3060318" y="3669040"/>
              <a:ext cx="1706549" cy="573714"/>
              <a:chOff x="222165" y="2444580"/>
              <a:chExt cx="1706549" cy="573714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09DF4F0-C9A9-5918-E608-F82C6FCA09DF}"/>
                  </a:ext>
                </a:extLst>
              </p:cNvPr>
              <p:cNvSpPr/>
              <p:nvPr/>
            </p:nvSpPr>
            <p:spPr>
              <a:xfrm>
                <a:off x="222165" y="2444580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FA56CB-AACC-1BDF-08B1-BC41C32FC307}"/>
                  </a:ext>
                </a:extLst>
              </p:cNvPr>
              <p:cNvSpPr txBox="1"/>
              <p:nvPr/>
            </p:nvSpPr>
            <p:spPr>
              <a:xfrm>
                <a:off x="222165" y="2444580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8890" tIns="8890" rIns="8890" bIns="8890" numCol="1" spcCol="1270" anchor="ctr" anchorCtr="0">
                <a:noAutofit/>
              </a:bodyPr>
              <a:lstStyle/>
              <a:p>
                <a:pPr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>
                    <a:solidFill>
                      <a:sysClr val="windowText" lastClr="000000"/>
                    </a:solidFill>
                    <a:latin typeface="Arial" panose="020B0604020202020204"/>
                  </a:rPr>
                  <a:t>Arm design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EFD8E3E-0AD4-FA59-6A68-D57EF65356AC}"/>
                </a:ext>
              </a:extLst>
            </p:cNvPr>
            <p:cNvGrpSpPr/>
            <p:nvPr/>
          </p:nvGrpSpPr>
          <p:grpSpPr>
            <a:xfrm>
              <a:off x="3060318" y="4483715"/>
              <a:ext cx="1706549" cy="573714"/>
              <a:chOff x="222165" y="3259255"/>
              <a:chExt cx="1706549" cy="57371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9BD7997-3CC9-EC39-7CBF-74DA02AFC261}"/>
                  </a:ext>
                </a:extLst>
              </p:cNvPr>
              <p:cNvSpPr/>
              <p:nvPr/>
            </p:nvSpPr>
            <p:spPr>
              <a:xfrm>
                <a:off x="222165" y="3259255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F9A1BE7-A609-A084-F71B-3661136C36E7}"/>
                  </a:ext>
                </a:extLst>
              </p:cNvPr>
              <p:cNvSpPr txBox="1"/>
              <p:nvPr/>
            </p:nvSpPr>
            <p:spPr>
              <a:xfrm>
                <a:off x="222165" y="3259255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Firmware</a:t>
                </a:r>
                <a:endParaRPr lang="en-US" sz="1400">
                  <a:solidFill>
                    <a:sysClr val="windowText" lastClr="000000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86B21D4-0E61-8511-713A-5A76F9BBC57E}"/>
                </a:ext>
              </a:extLst>
            </p:cNvPr>
            <p:cNvGrpSpPr/>
            <p:nvPr/>
          </p:nvGrpSpPr>
          <p:grpSpPr>
            <a:xfrm>
              <a:off x="3060318" y="5298390"/>
              <a:ext cx="1706549" cy="573714"/>
              <a:chOff x="222165" y="4073930"/>
              <a:chExt cx="1706549" cy="57371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A482742-16C2-1EDE-2744-B5AA80875104}"/>
                  </a:ext>
                </a:extLst>
              </p:cNvPr>
              <p:cNvSpPr/>
              <p:nvPr/>
            </p:nvSpPr>
            <p:spPr>
              <a:xfrm>
                <a:off x="222165" y="4073930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E5232B-96C5-7A5C-202D-1716D5A62BFE}"/>
                  </a:ext>
                </a:extLst>
              </p:cNvPr>
              <p:cNvSpPr txBox="1"/>
              <p:nvPr/>
            </p:nvSpPr>
            <p:spPr>
              <a:xfrm>
                <a:off x="222165" y="4073930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Assembling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0F157AB-FC64-3C69-4283-EDA0DB66F6DA}"/>
                </a:ext>
              </a:extLst>
            </p:cNvPr>
            <p:cNvGrpSpPr/>
            <p:nvPr/>
          </p:nvGrpSpPr>
          <p:grpSpPr>
            <a:xfrm>
              <a:off x="5183052" y="2068392"/>
              <a:ext cx="1147429" cy="573714"/>
              <a:chOff x="2344899" y="843932"/>
              <a:chExt cx="1147429" cy="57371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9CB584-1D54-F506-71CB-8FAFFC3CEDEA}"/>
                  </a:ext>
                </a:extLst>
              </p:cNvPr>
              <p:cNvSpPr/>
              <p:nvPr/>
            </p:nvSpPr>
            <p:spPr>
              <a:xfrm>
                <a:off x="2344899" y="843932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0B9FB62-09DB-FE7E-B05F-C27A0BC90C76}"/>
                  </a:ext>
                </a:extLst>
              </p:cNvPr>
              <p:cNvSpPr txBox="1"/>
              <p:nvPr/>
            </p:nvSpPr>
            <p:spPr>
              <a:xfrm>
                <a:off x="2344899" y="843932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Algorithm &amp; Software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68E62D-A08F-0FAC-E792-2B9BF7D62BFF}"/>
                </a:ext>
              </a:extLst>
            </p:cNvPr>
            <p:cNvGrpSpPr/>
            <p:nvPr/>
          </p:nvGrpSpPr>
          <p:grpSpPr>
            <a:xfrm>
              <a:off x="5469909" y="2883067"/>
              <a:ext cx="1706549" cy="573714"/>
              <a:chOff x="2631756" y="1658607"/>
              <a:chExt cx="1706549" cy="57371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86B1749-9FC4-67BA-6042-EB970F40A002}"/>
                  </a:ext>
                </a:extLst>
              </p:cNvPr>
              <p:cNvSpPr/>
              <p:nvPr/>
            </p:nvSpPr>
            <p:spPr>
              <a:xfrm>
                <a:off x="2631756" y="1658607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40EB2A8-F817-A405-8449-F618CB56D2A2}"/>
                  </a:ext>
                </a:extLst>
              </p:cNvPr>
              <p:cNvSpPr txBox="1"/>
              <p:nvPr/>
            </p:nvSpPr>
            <p:spPr>
              <a:xfrm>
                <a:off x="2631756" y="1658607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Ideation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68E4909-6BD1-D8FE-B611-B58744355EDB}"/>
                </a:ext>
              </a:extLst>
            </p:cNvPr>
            <p:cNvGrpSpPr/>
            <p:nvPr/>
          </p:nvGrpSpPr>
          <p:grpSpPr>
            <a:xfrm>
              <a:off x="5469909" y="3697743"/>
              <a:ext cx="1706549" cy="573714"/>
              <a:chOff x="2631756" y="2473283"/>
              <a:chExt cx="1706549" cy="57371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8926161-E60A-DF24-D7EB-B065EFD27AEE}"/>
                  </a:ext>
                </a:extLst>
              </p:cNvPr>
              <p:cNvSpPr/>
              <p:nvPr/>
            </p:nvSpPr>
            <p:spPr>
              <a:xfrm>
                <a:off x="2631756" y="2473283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9F2767-8023-825B-7998-5E9ADFD854F9}"/>
                  </a:ext>
                </a:extLst>
              </p:cNvPr>
              <p:cNvSpPr txBox="1"/>
              <p:nvPr/>
            </p:nvSpPr>
            <p:spPr>
              <a:xfrm>
                <a:off x="2631756" y="2473283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Coding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8AEDBD6-8FE6-1E19-6524-7CA70E15F20C}"/>
                </a:ext>
              </a:extLst>
            </p:cNvPr>
            <p:cNvGrpSpPr/>
            <p:nvPr/>
          </p:nvGrpSpPr>
          <p:grpSpPr>
            <a:xfrm>
              <a:off x="5469909" y="4512418"/>
              <a:ext cx="1706549" cy="573714"/>
              <a:chOff x="2631756" y="3287958"/>
              <a:chExt cx="1706549" cy="57371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566945B-5547-4CB9-CA22-C2B44F6E240E}"/>
                  </a:ext>
                </a:extLst>
              </p:cNvPr>
              <p:cNvSpPr/>
              <p:nvPr/>
            </p:nvSpPr>
            <p:spPr>
              <a:xfrm>
                <a:off x="2631756" y="3287958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302D76-8E86-7EF8-6527-A8305BC0E448}"/>
                  </a:ext>
                </a:extLst>
              </p:cNvPr>
              <p:cNvSpPr txBox="1"/>
              <p:nvPr/>
            </p:nvSpPr>
            <p:spPr>
              <a:xfrm>
                <a:off x="2631756" y="3287958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Testing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75C2910-A626-E151-EC6C-58A1638AFA1B}"/>
                </a:ext>
              </a:extLst>
            </p:cNvPr>
            <p:cNvGrpSpPr/>
            <p:nvPr/>
          </p:nvGrpSpPr>
          <p:grpSpPr>
            <a:xfrm>
              <a:off x="7696784" y="2082827"/>
              <a:ext cx="1147429" cy="573714"/>
              <a:chOff x="4858631" y="858367"/>
              <a:chExt cx="1147429" cy="57371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5081AAD-61B8-B797-97D9-E61319EC22A8}"/>
                  </a:ext>
                </a:extLst>
              </p:cNvPr>
              <p:cNvSpPr/>
              <p:nvPr/>
            </p:nvSpPr>
            <p:spPr>
              <a:xfrm>
                <a:off x="4858631" y="858367"/>
                <a:ext cx="1147429" cy="57371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4E43B0-419E-E561-2BB2-D9493F09BD3F}"/>
                  </a:ext>
                </a:extLst>
              </p:cNvPr>
              <p:cNvSpPr txBox="1"/>
              <p:nvPr/>
            </p:nvSpPr>
            <p:spPr>
              <a:xfrm>
                <a:off x="4858631" y="858367"/>
                <a:ext cx="1147429" cy="5737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Integration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8322FD6-BBBE-E47E-30F3-8A28FBFB335E}"/>
                </a:ext>
              </a:extLst>
            </p:cNvPr>
            <p:cNvGrpSpPr/>
            <p:nvPr/>
          </p:nvGrpSpPr>
          <p:grpSpPr>
            <a:xfrm>
              <a:off x="7983642" y="2897502"/>
              <a:ext cx="1706549" cy="573714"/>
              <a:chOff x="5145489" y="1673042"/>
              <a:chExt cx="1706549" cy="57371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3BF1EB2-E135-4FBF-DC11-8B97F69BAC8F}"/>
                  </a:ext>
                </a:extLst>
              </p:cNvPr>
              <p:cNvSpPr/>
              <p:nvPr/>
            </p:nvSpPr>
            <p:spPr>
              <a:xfrm>
                <a:off x="5145489" y="1673042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CD13091-5A75-EC00-9A83-F5D27F313EF6}"/>
                  </a:ext>
                </a:extLst>
              </p:cNvPr>
              <p:cNvSpPr txBox="1"/>
              <p:nvPr/>
            </p:nvSpPr>
            <p:spPr>
              <a:xfrm>
                <a:off x="5145489" y="1673042"/>
                <a:ext cx="1706549" cy="57371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Laser tracker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9F01B59-1E81-34F9-BED2-4D60FE456C4C}"/>
                </a:ext>
              </a:extLst>
            </p:cNvPr>
            <p:cNvGrpSpPr/>
            <p:nvPr/>
          </p:nvGrpSpPr>
          <p:grpSpPr>
            <a:xfrm>
              <a:off x="7983642" y="3712177"/>
              <a:ext cx="1706549" cy="573714"/>
              <a:chOff x="5145489" y="2487717"/>
              <a:chExt cx="1706549" cy="57371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A8B0152-6B6F-8819-0591-A655B202FABB}"/>
                  </a:ext>
                </a:extLst>
              </p:cNvPr>
              <p:cNvSpPr/>
              <p:nvPr/>
            </p:nvSpPr>
            <p:spPr>
              <a:xfrm>
                <a:off x="5145489" y="2487717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A25CBA-2303-DB70-334E-6C3A4ACA148F}"/>
                  </a:ext>
                </a:extLst>
              </p:cNvPr>
              <p:cNvSpPr txBox="1"/>
              <p:nvPr/>
            </p:nvSpPr>
            <p:spPr>
              <a:xfrm>
                <a:off x="5145489" y="2487717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Hardware integration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AB16A6A-909B-4C0D-F526-AD13CD30D0FB}"/>
                </a:ext>
              </a:extLst>
            </p:cNvPr>
            <p:cNvGrpSpPr/>
            <p:nvPr/>
          </p:nvGrpSpPr>
          <p:grpSpPr>
            <a:xfrm>
              <a:off x="7983642" y="4526853"/>
              <a:ext cx="1706549" cy="573714"/>
              <a:chOff x="5145489" y="3302393"/>
              <a:chExt cx="1706549" cy="573714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860B504-8E79-88BF-38EC-E287E3E8D939}"/>
                  </a:ext>
                </a:extLst>
              </p:cNvPr>
              <p:cNvSpPr/>
              <p:nvPr/>
            </p:nvSpPr>
            <p:spPr>
              <a:xfrm>
                <a:off x="5145489" y="3302393"/>
                <a:ext cx="1706549" cy="573714"/>
              </a:xfrm>
              <a:prstGeom prst="rect">
                <a:avLst/>
              </a:prstGeom>
              <a:solidFill>
                <a:srgbClr val="00FF00">
                  <a:alpha val="35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D8B853-AD0E-249A-C7DD-5F62190D29D3}"/>
                  </a:ext>
                </a:extLst>
              </p:cNvPr>
              <p:cNvSpPr txBox="1"/>
              <p:nvPr/>
            </p:nvSpPr>
            <p:spPr>
              <a:xfrm>
                <a:off x="5145489" y="3302393"/>
                <a:ext cx="1706549" cy="573714"/>
              </a:xfrm>
              <a:prstGeom prst="rect">
                <a:avLst/>
              </a:prstGeom>
              <a:solidFill>
                <a:srgbClr val="68E468"/>
              </a:solidFill>
              <a:ln>
                <a:noFill/>
              </a:ln>
              <a:effectLst/>
            </p:spPr>
            <p:txBody>
              <a:bodyPr spcFirstLastPara="0" vert="horz" wrap="square" lIns="9525" tIns="9525" rIns="9525" bIns="9525" numCol="1" spcCol="1270" anchor="ctr" anchorCtr="0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500">
                    <a:solidFill>
                      <a:sysClr val="windowText" lastClr="000000"/>
                    </a:solidFill>
                    <a:latin typeface="Arial" panose="020B0604020202020204"/>
                  </a:rPr>
                  <a:t>Assembling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DA04A8-D312-3DCC-53D9-C61E99B951BD}"/>
                </a:ext>
              </a:extLst>
            </p:cNvPr>
            <p:cNvCxnSpPr/>
            <p:nvPr/>
          </p:nvCxnSpPr>
          <p:spPr>
            <a:xfrm>
              <a:off x="3411867" y="1906631"/>
              <a:ext cx="478915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8620C8-E045-5B30-34CE-D6912491178E}"/>
                </a:ext>
              </a:extLst>
            </p:cNvPr>
            <p:cNvCxnSpPr>
              <a:endCxn id="61" idx="0"/>
            </p:cNvCxnSpPr>
            <p:nvPr/>
          </p:nvCxnSpPr>
          <p:spPr>
            <a:xfrm>
              <a:off x="3411867" y="1906631"/>
              <a:ext cx="1" cy="1503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EEF5CB-6857-33CE-72E2-820A3E4BC71D}"/>
                </a:ext>
              </a:extLst>
            </p:cNvPr>
            <p:cNvCxnSpPr>
              <a:cxnSpLocks/>
            </p:cNvCxnSpPr>
            <p:nvPr/>
          </p:nvCxnSpPr>
          <p:spPr>
            <a:xfrm>
              <a:off x="8201024" y="1897693"/>
              <a:ext cx="0" cy="1828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61C78D1-0698-DF4A-09FD-62D231599115}"/>
              </a:ext>
            </a:extLst>
          </p:cNvPr>
          <p:cNvSpPr txBox="1"/>
          <p:nvPr/>
        </p:nvSpPr>
        <p:spPr>
          <a:xfrm>
            <a:off x="8240046" y="5067342"/>
            <a:ext cx="1706549" cy="5946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spcFirstLastPara="0" vert="horz" wrap="square" lIns="9525" tIns="9525" rIns="9525" bIns="9525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>
                <a:solidFill>
                  <a:sysClr val="windowText" lastClr="000000"/>
                </a:solidFill>
                <a:latin typeface="Arial" panose="020B0604020202020204"/>
              </a:rPr>
              <a:t>Tuning</a:t>
            </a:r>
          </a:p>
        </p:txBody>
      </p:sp>
      <p:sp>
        <p:nvSpPr>
          <p:cNvPr id="68" name="Straight Connector 9">
            <a:extLst>
              <a:ext uri="{FF2B5EF4-FFF2-40B4-BE49-F238E27FC236}">
                <a16:creationId xmlns:a16="http://schemas.microsoft.com/office/drawing/2014/main" id="{6ABD14AB-04AD-78A7-A211-569B9D9F2724}"/>
              </a:ext>
            </a:extLst>
          </p:cNvPr>
          <p:cNvSpPr/>
          <p:nvPr/>
        </p:nvSpPr>
        <p:spPr>
          <a:xfrm>
            <a:off x="8060634" y="3245236"/>
            <a:ext cx="172114" cy="223586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57168"/>
                </a:lnTo>
                <a:lnTo>
                  <a:pt x="172114" y="2157168"/>
                </a:lnTo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36306-C937-2D77-4389-8B7104B0055F}"/>
              </a:ext>
            </a:extLst>
          </p:cNvPr>
          <p:cNvSpPr/>
          <p:nvPr/>
        </p:nvSpPr>
        <p:spPr>
          <a:xfrm>
            <a:off x="3951743" y="6030218"/>
            <a:ext cx="249382" cy="250603"/>
          </a:xfrm>
          <a:prstGeom prst="rect">
            <a:avLst/>
          </a:prstGeom>
          <a:solidFill>
            <a:srgbClr val="30DA30">
              <a:alpha val="73000"/>
            </a:srgbClr>
          </a:solidFill>
          <a:ln w="12700" cap="flat" cmpd="sng" algn="ctr">
            <a:solidFill>
              <a:srgbClr val="30DA30"/>
            </a:solidFill>
            <a:prstDash val="solid"/>
            <a:miter lim="800000"/>
          </a:ln>
          <a:effectLst/>
        </p:spPr>
        <p:txBody>
          <a:bodyPr spcFirstLastPara="0" vert="horz" wrap="square" lIns="30480" tIns="20320" rIns="30480" bIns="20320" numCol="1" spcCol="1270" anchor="ctr" anchorCtr="0">
            <a:noAutofit/>
          </a:bodyPr>
          <a:lstStyle/>
          <a:p>
            <a:endParaRPr lang="en-US" sz="1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1D974-F3C0-BDB6-1524-501BDF4EA629}"/>
              </a:ext>
            </a:extLst>
          </p:cNvPr>
          <p:cNvSpPr/>
          <p:nvPr/>
        </p:nvSpPr>
        <p:spPr>
          <a:xfrm>
            <a:off x="6525597" y="6030218"/>
            <a:ext cx="249382" cy="2506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6C0873-1B4F-7BA1-9D27-AAF1B9A11E61}"/>
              </a:ext>
            </a:extLst>
          </p:cNvPr>
          <p:cNvSpPr txBox="1"/>
          <p:nvPr/>
        </p:nvSpPr>
        <p:spPr>
          <a:xfrm>
            <a:off x="4251687" y="5970853"/>
            <a:ext cx="11176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ysClr val="windowText" lastClr="000000"/>
                </a:solidFill>
                <a:latin typeface="Arial" panose="020B0604020202020204"/>
                <a:cs typeface="Arial"/>
              </a:rPr>
              <a:t>Completed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567424-11D7-40E9-8F79-FB416F72A22B}"/>
              </a:ext>
            </a:extLst>
          </p:cNvPr>
          <p:cNvSpPr txBox="1"/>
          <p:nvPr/>
        </p:nvSpPr>
        <p:spPr>
          <a:xfrm>
            <a:off x="6853275" y="5975087"/>
            <a:ext cx="166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solidFill>
                  <a:sysClr val="windowText" lastClr="000000"/>
                </a:solidFill>
                <a:latin typeface="Arial" panose="020B0604020202020204"/>
                <a:cs typeface="Arial"/>
              </a:defRPr>
            </a:lvl1pPr>
          </a:lstStyle>
          <a:p>
            <a:r>
              <a:rPr lang="en-US"/>
              <a:t>To Be Completed</a:t>
            </a:r>
          </a:p>
        </p:txBody>
      </p:sp>
    </p:spTree>
    <p:extLst>
      <p:ext uri="{BB962C8B-B14F-4D97-AF65-F5344CB8AC3E}">
        <p14:creationId xmlns:p14="http://schemas.microsoft.com/office/powerpoint/2010/main" val="3580970766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9" descr="A picture containing text">
            <a:extLst>
              <a:ext uri="{FF2B5EF4-FFF2-40B4-BE49-F238E27FC236}">
                <a16:creationId xmlns:a16="http://schemas.microsoft.com/office/drawing/2014/main" id="{7A9215D6-0937-1835-3D4B-3B5352A4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8" y="0"/>
            <a:ext cx="12196118" cy="6855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9B733-C1F4-E008-EE74-3416672F9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4620"/>
            <a:ext cx="2148840" cy="373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D69069-3FFF-4D98-0BC8-5344D4E26503}"/>
              </a:ext>
            </a:extLst>
          </p:cNvPr>
          <p:cNvSpPr/>
          <p:nvPr/>
        </p:nvSpPr>
        <p:spPr>
          <a:xfrm>
            <a:off x="239328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IT20011970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 err="1">
                <a:solidFill>
                  <a:schemeClr val="tx1"/>
                </a:solidFill>
              </a:rPr>
              <a:t>Bamunusinghe</a:t>
            </a:r>
            <a:r>
              <a:rPr lang="en-US" sz="1800" b="1">
                <a:solidFill>
                  <a:schemeClr val="tx1"/>
                </a:solidFill>
              </a:rPr>
              <a:t> G.P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2023-044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2B8381-DDEC-5048-F28B-BDEB34750FB8}"/>
              </a:ext>
            </a:extLst>
          </p:cNvPr>
          <p:cNvSpPr txBox="1">
            <a:spLocks/>
          </p:cNvSpPr>
          <p:nvPr/>
        </p:nvSpPr>
        <p:spPr>
          <a:xfrm>
            <a:off x="2306077" y="160047"/>
            <a:ext cx="3804474" cy="533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rgbClr val="000060"/>
                </a:solidFill>
              </a:rPr>
              <a:t>Technologies</a:t>
            </a:r>
          </a:p>
        </p:txBody>
      </p:sp>
      <p:graphicFrame>
        <p:nvGraphicFramePr>
          <p:cNvPr id="843" name="Diagram 842">
            <a:extLst>
              <a:ext uri="{FF2B5EF4-FFF2-40B4-BE49-F238E27FC236}">
                <a16:creationId xmlns:a16="http://schemas.microsoft.com/office/drawing/2014/main" id="{F58A292E-8786-97A1-6968-4989891BB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820562"/>
              </p:ext>
            </p:extLst>
          </p:nvPr>
        </p:nvGraphicFramePr>
        <p:xfrm>
          <a:off x="6463452" y="1421395"/>
          <a:ext cx="5045272" cy="401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A5B1278-A01C-CFC5-76E6-2CCCCA0660CA}"/>
              </a:ext>
            </a:extLst>
          </p:cNvPr>
          <p:cNvGrpSpPr/>
          <p:nvPr/>
        </p:nvGrpSpPr>
        <p:grpSpPr>
          <a:xfrm>
            <a:off x="1153016" y="1210778"/>
            <a:ext cx="4575534" cy="4931858"/>
            <a:chOff x="576241" y="1210778"/>
            <a:chExt cx="4575534" cy="49318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2DB8AB-ED85-F531-1BE6-3CB24E1D9375}"/>
                </a:ext>
              </a:extLst>
            </p:cNvPr>
            <p:cNvGrpSpPr/>
            <p:nvPr/>
          </p:nvGrpSpPr>
          <p:grpSpPr>
            <a:xfrm>
              <a:off x="576241" y="1210778"/>
              <a:ext cx="4575534" cy="4931858"/>
              <a:chOff x="576241" y="1210778"/>
              <a:chExt cx="4575534" cy="493185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DF21262-2242-429E-6A62-1221B396F159}"/>
                  </a:ext>
                </a:extLst>
              </p:cNvPr>
              <p:cNvGrpSpPr/>
              <p:nvPr/>
            </p:nvGrpSpPr>
            <p:grpSpPr>
              <a:xfrm>
                <a:off x="659615" y="1210778"/>
                <a:ext cx="4492160" cy="4931858"/>
                <a:chOff x="571118" y="963071"/>
                <a:chExt cx="4492160" cy="4931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C096F37-2AEF-AA07-BBE2-B84AE1098C82}"/>
                    </a:ext>
                  </a:extLst>
                </p:cNvPr>
                <p:cNvGrpSpPr/>
                <p:nvPr/>
              </p:nvGrpSpPr>
              <p:grpSpPr>
                <a:xfrm>
                  <a:off x="571118" y="963071"/>
                  <a:ext cx="4492160" cy="4931858"/>
                  <a:chOff x="797291" y="1232603"/>
                  <a:chExt cx="4492160" cy="4931858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99EA2889-BD1C-28A4-AF59-022DBCCAD453}"/>
                      </a:ext>
                    </a:extLst>
                  </p:cNvPr>
                  <p:cNvCxnSpPr>
                    <a:cxnSpLocks/>
                    <a:stCxn id="18" idx="6"/>
                    <a:endCxn id="21" idx="2"/>
                  </p:cNvCxnSpPr>
                  <p:nvPr/>
                </p:nvCxnSpPr>
                <p:spPr>
                  <a:xfrm flipV="1">
                    <a:off x="1859502" y="3681058"/>
                    <a:ext cx="1410792" cy="2000889"/>
                  </a:xfrm>
                  <a:prstGeom prst="line">
                    <a:avLst/>
                  </a:prstGeom>
                  <a:ln w="38100">
                    <a:solidFill>
                      <a:srgbClr val="20386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7F0422D4-9B0E-6868-D00C-08B92EF53EF4}"/>
                      </a:ext>
                    </a:extLst>
                  </p:cNvPr>
                  <p:cNvGrpSpPr/>
                  <p:nvPr/>
                </p:nvGrpSpPr>
                <p:grpSpPr>
                  <a:xfrm>
                    <a:off x="797291" y="1232603"/>
                    <a:ext cx="1007631" cy="999519"/>
                    <a:chOff x="3871582" y="1276015"/>
                    <a:chExt cx="1439885" cy="1417100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328BF666-85F1-2E50-4D49-9110C36C4E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871582" y="1638711"/>
                      <a:ext cx="1439885" cy="7199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0354609F-7114-EEF9-4E0F-0A836A429E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1582" y="1276015"/>
                      <a:ext cx="1417100" cy="1417100"/>
                    </a:xfrm>
                    <a:prstGeom prst="ellipse">
                      <a:avLst/>
                    </a:prstGeom>
                    <a:noFill/>
                    <a:ln w="762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3200"/>
                    </a:p>
                  </p:txBody>
                </p:sp>
              </p:grp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A1AEFA7C-85E2-E205-FE92-DB28007AF316}"/>
                      </a:ext>
                    </a:extLst>
                  </p:cNvPr>
                  <p:cNvSpPr/>
                  <p:nvPr/>
                </p:nvSpPr>
                <p:spPr>
                  <a:xfrm>
                    <a:off x="837698" y="5199432"/>
                    <a:ext cx="1021804" cy="965029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D9E96E3B-AB72-F49D-E518-C6BDAA4AFEE6}"/>
                      </a:ext>
                    </a:extLst>
                  </p:cNvPr>
                  <p:cNvCxnSpPr>
                    <a:cxnSpLocks/>
                    <a:stCxn id="23" idx="6"/>
                  </p:cNvCxnSpPr>
                  <p:nvPr/>
                </p:nvCxnSpPr>
                <p:spPr>
                  <a:xfrm>
                    <a:off x="1788977" y="1732363"/>
                    <a:ext cx="1478679" cy="1879920"/>
                  </a:xfrm>
                  <a:prstGeom prst="line">
                    <a:avLst/>
                  </a:prstGeom>
                  <a:ln w="381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AD9AC1F2-B7A2-8828-0120-66DD008B1704}"/>
                      </a:ext>
                    </a:extLst>
                  </p:cNvPr>
                  <p:cNvSpPr/>
                  <p:nvPr/>
                </p:nvSpPr>
                <p:spPr>
                  <a:xfrm>
                    <a:off x="3270294" y="2782255"/>
                    <a:ext cx="2019157" cy="179760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54E3FD5-75BA-082E-718B-16643651B7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5613" y="5227935"/>
                  <a:ext cx="683323" cy="368957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 descr="Logo&#10;&#10;Description automatically generated">
                <a:extLst>
                  <a:ext uri="{FF2B5EF4-FFF2-40B4-BE49-F238E27FC236}">
                    <a16:creationId xmlns:a16="http://schemas.microsoft.com/office/drawing/2014/main" id="{12B45BBE-3ECC-205C-A4A5-5CA236DA3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4458" y="2894248"/>
                <a:ext cx="1371600" cy="1342913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62A1F6A-45EC-FF85-70E3-BCB5E1854810}"/>
                  </a:ext>
                </a:extLst>
              </p:cNvPr>
              <p:cNvSpPr/>
              <p:nvPr/>
            </p:nvSpPr>
            <p:spPr>
              <a:xfrm>
                <a:off x="576241" y="2466116"/>
                <a:ext cx="967616" cy="1014518"/>
              </a:xfrm>
              <a:prstGeom prst="ellipse">
                <a:avLst/>
              </a:pr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4305782-6316-86DA-227F-E515B3C6947E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>
                <a:off x="1540863" y="3116414"/>
                <a:ext cx="1591755" cy="542819"/>
              </a:xfrm>
              <a:prstGeom prst="line">
                <a:avLst/>
              </a:prstGeom>
              <a:ln w="38100">
                <a:solidFill>
                  <a:srgbClr val="5482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DE8DF83A-4ACE-4FAC-3400-B4CD045EF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8407" y="2664566"/>
              <a:ext cx="567717" cy="565432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82E51B-EA0B-A5C5-F363-4E1629137630}"/>
              </a:ext>
            </a:extLst>
          </p:cNvPr>
          <p:cNvCxnSpPr>
            <a:cxnSpLocks/>
          </p:cNvCxnSpPr>
          <p:nvPr/>
        </p:nvCxnSpPr>
        <p:spPr>
          <a:xfrm flipV="1">
            <a:off x="2208120" y="3689448"/>
            <a:ext cx="1527408" cy="547365"/>
          </a:xfrm>
          <a:prstGeom prst="line">
            <a:avLst/>
          </a:prstGeom>
          <a:ln w="38100">
            <a:solidFill>
              <a:srgbClr val="548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1B30434-1C70-F920-98D3-C6EF470FD94E}"/>
              </a:ext>
            </a:extLst>
          </p:cNvPr>
          <p:cNvSpPr/>
          <p:nvPr/>
        </p:nvSpPr>
        <p:spPr>
          <a:xfrm>
            <a:off x="1284131" y="3911161"/>
            <a:ext cx="967616" cy="1014518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B3BE41-4FDB-000C-D278-6F003A33E8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1408" y="4216816"/>
            <a:ext cx="522696" cy="4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43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5"/>
  <p:tag name="AS_OS" val="Unix 5.15.0.1015"/>
  <p:tag name="AS_RELEASE_DATE" val="2022.06.14"/>
  <p:tag name="AS_TITLE" val="Aspose.Slides for .NET5"/>
  <p:tag name="AS_VERSION" val="2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4FF63888C64439862580733F918E7" ma:contentTypeVersion="14" ma:contentTypeDescription="Create a new document." ma:contentTypeScope="" ma:versionID="6262c5ec9836f8a787ed62888a069b28">
  <xsd:schema xmlns:xsd="http://www.w3.org/2001/XMLSchema" xmlns:xs="http://www.w3.org/2001/XMLSchema" xmlns:p="http://schemas.microsoft.com/office/2006/metadata/properties" xmlns:ns2="8faef53a-d342-4d90-a56c-b993878449d2" xmlns:ns3="db72c12f-87a4-44ab-bbc5-4cc8306b158a" targetNamespace="http://schemas.microsoft.com/office/2006/metadata/properties" ma:root="true" ma:fieldsID="2f5fb70a03bbdfa70542d3c736ed088f" ns2:_="" ns3:_="">
    <xsd:import namespace="8faef53a-d342-4d90-a56c-b993878449d2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ef53a-d342-4d90-a56c-b99387844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aef53a-d342-4d90-a56c-b993878449d2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1049A27A-A491-4628-A299-2C8C7A2F0573}"/>
</file>

<file path=customXml/itemProps2.xml><?xml version="1.0" encoding="utf-8"?>
<ds:datastoreItem xmlns:ds="http://schemas.openxmlformats.org/officeDocument/2006/customXml" ds:itemID="{CAF3B157-B8E9-4602-B303-0D67F2C5AAA2}"/>
</file>

<file path=customXml/itemProps3.xml><?xml version="1.0" encoding="utf-8"?>
<ds:datastoreItem xmlns:ds="http://schemas.openxmlformats.org/officeDocument/2006/customXml" ds:itemID="{80897B6C-930F-4A1F-9B1A-C6ACC20A41D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6119</Words>
  <Application>Microsoft Office PowerPoint</Application>
  <PresentationFormat>Widescreen</PresentationFormat>
  <Paragraphs>1122</Paragraphs>
  <Slides>112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Arial</vt:lpstr>
      <vt:lpstr>Calibri</vt:lpstr>
      <vt:lpstr>Calibri Light</vt:lpstr>
      <vt:lpstr>Product Sans</vt:lpstr>
      <vt:lpstr>Quire Sans</vt:lpstr>
      <vt:lpstr>Wingdings</vt:lpstr>
      <vt:lpstr>Office Theme</vt:lpstr>
      <vt:lpstr>Office Theme</vt:lpstr>
      <vt:lpstr>Office Theme</vt:lpstr>
      <vt:lpstr>Office Theme</vt:lpstr>
      <vt:lpstr>TeaBot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Budget</vt:lpstr>
      <vt:lpstr>PowerPoint Presentation</vt:lpstr>
      <vt:lpstr>PowerPoint Presentation</vt:lpstr>
      <vt:lpstr>PowerPoint Presentation</vt:lpstr>
      <vt:lpstr>Research Problem</vt:lpstr>
      <vt:lpstr>Specific and Sub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Requirements</vt:lpstr>
      <vt:lpstr>PowerPoint Presentation</vt:lpstr>
      <vt:lpstr>PowerPoint Presentation</vt:lpstr>
      <vt:lpstr>PowerPoint Presentation</vt:lpstr>
      <vt:lpstr>PowerPoint Presentation</vt:lpstr>
      <vt:lpstr>References</vt:lpstr>
      <vt:lpstr>IT20382476 Perera P.V.Y   Data Science</vt:lpstr>
      <vt:lpstr> Background &amp; Literature </vt:lpstr>
      <vt:lpstr>Research Problem</vt:lpstr>
      <vt:lpstr>Specific and Sub Objectives</vt:lpstr>
      <vt:lpstr>System Overview Diagram</vt:lpstr>
      <vt:lpstr>Possible Solution</vt:lpstr>
      <vt:lpstr>Developed Solution</vt:lpstr>
      <vt:lpstr>PowerPoint Presentation</vt:lpstr>
      <vt:lpstr>PowerPoint Presentation</vt:lpstr>
      <vt:lpstr>PowerPoint Presentation</vt:lpstr>
      <vt:lpstr>PowerPoint Presentation</vt:lpstr>
      <vt:lpstr>Technologies</vt:lpstr>
      <vt:lpstr>Requirements</vt:lpstr>
      <vt:lpstr>Results &amp; Discussion</vt:lpstr>
      <vt:lpstr>Results &amp; Discussion</vt:lpstr>
      <vt:lpstr>Results &amp; Discussion</vt:lpstr>
      <vt:lpstr>ACCURATE RESULT </vt:lpstr>
      <vt:lpstr>PowerPoint Presentation</vt:lpstr>
      <vt:lpstr>PowerPoint Presentation</vt:lpstr>
      <vt:lpstr>Conclusion</vt:lpstr>
      <vt:lpstr>References</vt:lpstr>
      <vt:lpstr>IT20265410 Premathilake H.T.M  Information Technology</vt:lpstr>
      <vt:lpstr>PowerPoint Presentation</vt:lpstr>
      <vt:lpstr>Research Problem</vt:lpstr>
      <vt:lpstr>Specific and Sub Objectives</vt:lpstr>
      <vt:lpstr>System Overview Diagram</vt:lpstr>
      <vt:lpstr>Possible Solutions</vt:lpstr>
      <vt:lpstr>Developed Solution</vt:lpstr>
      <vt:lpstr>PowerPoint Presentation</vt:lpstr>
      <vt:lpstr>PowerPoint Presentation</vt:lpstr>
      <vt:lpstr>PowerPoint Presentation</vt:lpstr>
      <vt:lpstr>PowerPoint Presentation</vt:lpstr>
      <vt:lpstr>Technologies</vt:lpstr>
      <vt:lpstr>Requirements</vt:lpstr>
      <vt:lpstr>Results &amp; Discussion</vt:lpstr>
      <vt:lpstr>Results &amp; Discussion</vt:lpstr>
      <vt:lpstr>PowerPoint Presentation</vt:lpstr>
      <vt:lpstr>ACCURATE RESULT </vt:lpstr>
      <vt:lpstr>PowerPoint Presentation</vt:lpstr>
      <vt:lpstr>PowerPoint Presentation</vt:lpstr>
      <vt:lpstr>References</vt:lpstr>
      <vt:lpstr>IT20011970 Bamunusinghe G.P  Software Engineering</vt:lpstr>
      <vt:lpstr>Background &amp; Literature</vt:lpstr>
      <vt:lpstr>Research Problem</vt:lpstr>
      <vt:lpstr>PowerPoint Presentation</vt:lpstr>
      <vt:lpstr>PowerPoint Presentation</vt:lpstr>
      <vt:lpstr>System Overview Diagram</vt:lpstr>
      <vt:lpstr>Possible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Requirements</vt:lpstr>
      <vt:lpstr>PowerPoint Presentation</vt:lpstr>
      <vt:lpstr>PowerPoint Presentation</vt:lpstr>
      <vt:lpstr>Graph Developed of RESULT </vt:lpstr>
      <vt:lpstr>Conclusion</vt:lpstr>
      <vt:lpstr>References</vt:lpstr>
      <vt:lpstr>PowerPoint Presentation</vt:lpstr>
      <vt:lpstr>PowerPoint Presentation</vt:lpstr>
      <vt:lpstr>IT20382476 Perera P.V.Y   Data Science</vt:lpstr>
      <vt:lpstr>IT20265410 Premathilake H.T.M  Information Technology</vt:lpstr>
      <vt:lpstr>IT20011970 Bamunusinghe G.P  Software Engineering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TeaBot </dc:title>
  <cp:lastModifiedBy>Perera P.V.Y. it20382476</cp:lastModifiedBy>
  <cp:revision>1</cp:revision>
  <cp:lastPrinted>2023-03-26T03:31:08Z</cp:lastPrinted>
  <dcterms:created xsi:type="dcterms:W3CDTF">2023-03-26T03:31:08Z</dcterms:created>
  <dcterms:modified xsi:type="dcterms:W3CDTF">2023-09-06T17:41:07Z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0x010100F5D4FF63888C64439862580733F918E7</vt:lpwstr>
  </property>
</Properties>
</file>